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4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6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image13.jpg" ContentType="image/png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8" r:id="rId1"/>
    <p:sldMasterId id="2147483683" r:id="rId2"/>
    <p:sldMasterId id="2147483706" r:id="rId3"/>
    <p:sldMasterId id="2147483730" r:id="rId4"/>
    <p:sldMasterId id="2147483754" r:id="rId5"/>
    <p:sldMasterId id="2147483760" r:id="rId6"/>
    <p:sldMasterId id="2147483784" r:id="rId7"/>
  </p:sldMasterIdLst>
  <p:notesMasterIdLst>
    <p:notesMasterId r:id="rId35"/>
  </p:notesMasterIdLst>
  <p:sldIdLst>
    <p:sldId id="279" r:id="rId8"/>
    <p:sldId id="291" r:id="rId9"/>
    <p:sldId id="256" r:id="rId10"/>
    <p:sldId id="292" r:id="rId11"/>
    <p:sldId id="269" r:id="rId12"/>
    <p:sldId id="302" r:id="rId13"/>
    <p:sldId id="293" r:id="rId14"/>
    <p:sldId id="294" r:id="rId15"/>
    <p:sldId id="295" r:id="rId16"/>
    <p:sldId id="297" r:id="rId17"/>
    <p:sldId id="298" r:id="rId18"/>
    <p:sldId id="299" r:id="rId19"/>
    <p:sldId id="296" r:id="rId20"/>
    <p:sldId id="303" r:id="rId21"/>
    <p:sldId id="304" r:id="rId22"/>
    <p:sldId id="308" r:id="rId23"/>
    <p:sldId id="306" r:id="rId24"/>
    <p:sldId id="309" r:id="rId25"/>
    <p:sldId id="310" r:id="rId26"/>
    <p:sldId id="311" r:id="rId27"/>
    <p:sldId id="317" r:id="rId28"/>
    <p:sldId id="312" r:id="rId29"/>
    <p:sldId id="313" r:id="rId30"/>
    <p:sldId id="314" r:id="rId31"/>
    <p:sldId id="315" r:id="rId32"/>
    <p:sldId id="257" r:id="rId33"/>
    <p:sldId id="316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0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1C4C22"/>
    <a:srgbClr val="E9B7A4"/>
    <a:srgbClr val="EEEBCE"/>
    <a:srgbClr val="EDEACD"/>
    <a:srgbClr val="AE4088"/>
    <a:srgbClr val="D42E83"/>
    <a:srgbClr val="D70A74"/>
    <a:srgbClr val="E82798"/>
    <a:srgbClr val="E961A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92" autoAdjust="0"/>
    <p:restoredTop sz="94744" autoAdjust="0"/>
  </p:normalViewPr>
  <p:slideViewPr>
    <p:cSldViewPr showGuides="1">
      <p:cViewPr>
        <p:scale>
          <a:sx n="50" d="100"/>
          <a:sy n="50" d="100"/>
        </p:scale>
        <p:origin x="1925" y="744"/>
      </p:cViewPr>
      <p:guideLst>
        <p:guide orient="horz" pos="230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8FEDCC-2E38-4635-98E8-A4411E2CD38B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B26F7D-C04A-4626-9859-102F5063AA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962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d2191b281e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" name="Google Shape;2562;gd2191b281e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d2191b281e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" name="Google Shape;2562;gd2191b281e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8951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g8bbb7e9f0f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2" name="Google Shape;992;g8bbb7e9f0f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89a21db9b5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89a21db9b5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89a21db9b5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89a21db9b5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08693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851a045c94_0_1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851a045c94_0_1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89a21db9b5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89a21db9b5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158516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g86fc84f77b_0_175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" name="Google Shape;1130;g86fc84f77b_0_175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16677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16972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994290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483538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483460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722676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7999119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646796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9989988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166285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183630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771752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3027700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6752835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00672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8415518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3678991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308987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3105413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2831887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7052034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7705440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553241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175443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533061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8433439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780699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0278477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0779521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300667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076494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005572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0956597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05483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186115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354092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7594100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6440646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06389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166878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8440693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4616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901598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0479259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45110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1873621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0458366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843886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083173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56130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52137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55132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901905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708095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643328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62193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90251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19625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4937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98054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953103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34276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570604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0770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21107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06143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65506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43720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428601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917785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5367586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93365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68457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681874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4422793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203270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761303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42330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682701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747208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966721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5855775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4113711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18132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2953256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41227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423001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0917684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903579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2435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45465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938607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428198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64979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946693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40848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310810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474878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79343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468037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8720778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95309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42980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7886179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966832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488839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315322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0681951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1927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836064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847483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065735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371266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2462164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986144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580548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467922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946570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745099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76728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160690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816557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49893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3417818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8152672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0834880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0353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367731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31857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7783014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01342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257038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479111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1517386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8437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6459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9931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072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166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226599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9637750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3061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66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9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96.xml"/><Relationship Id="rId4" Type="http://schemas.openxmlformats.org/officeDocument/2006/relationships/slideLayout" Target="../slideLayouts/slideLayout95.xml"/><Relationship Id="rId9" Type="http://schemas.openxmlformats.org/officeDocument/2006/relationships/tags" Target="../tags/tag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slideLayout" Target="../slideLayouts/slideLayout109.xml"/><Relationship Id="rId18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99.xml"/><Relationship Id="rId21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17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98.xml"/><Relationship Id="rId16" Type="http://schemas.openxmlformats.org/officeDocument/2006/relationships/slideLayout" Target="../slideLayouts/slideLayout112.xml"/><Relationship Id="rId20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101.xml"/><Relationship Id="rId15" Type="http://schemas.openxmlformats.org/officeDocument/2006/relationships/slideLayout" Target="../slideLayouts/slideLayout111.xml"/><Relationship Id="rId23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06.xml"/><Relationship Id="rId19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Relationship Id="rId14" Type="http://schemas.openxmlformats.org/officeDocument/2006/relationships/slideLayout" Target="../slideLayouts/slideLayout110.xml"/><Relationship Id="rId22" Type="http://schemas.openxmlformats.org/officeDocument/2006/relationships/slideLayout" Target="../slideLayouts/slideLayout11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13" Type="http://schemas.openxmlformats.org/officeDocument/2006/relationships/slideLayout" Target="../slideLayouts/slideLayout132.xml"/><Relationship Id="rId18" Type="http://schemas.openxmlformats.org/officeDocument/2006/relationships/slideLayout" Target="../slideLayouts/slideLayout137.xml"/><Relationship Id="rId3" Type="http://schemas.openxmlformats.org/officeDocument/2006/relationships/slideLayout" Target="../slideLayouts/slideLayout122.xml"/><Relationship Id="rId21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26.xml"/><Relationship Id="rId12" Type="http://schemas.openxmlformats.org/officeDocument/2006/relationships/slideLayout" Target="../slideLayouts/slideLayout131.xml"/><Relationship Id="rId17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21.xml"/><Relationship Id="rId16" Type="http://schemas.openxmlformats.org/officeDocument/2006/relationships/slideLayout" Target="../slideLayouts/slideLayout135.xml"/><Relationship Id="rId20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24.xml"/><Relationship Id="rId15" Type="http://schemas.openxmlformats.org/officeDocument/2006/relationships/slideLayout" Target="../slideLayouts/slideLayout134.xml"/><Relationship Id="rId23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29.xml"/><Relationship Id="rId19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Relationship Id="rId14" Type="http://schemas.openxmlformats.org/officeDocument/2006/relationships/slideLayout" Target="../slideLayouts/slideLayout133.xml"/><Relationship Id="rId22" Type="http://schemas.openxmlformats.org/officeDocument/2006/relationships/slideLayout" Target="../slideLayouts/slideLayout1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34F2F59-481C-4725-8939-15D0E1265C7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60386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  <p:sldLayoutId id="2147483682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A62A0685-6567-3326-B9CB-64E6CF05ADE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83078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CCFDA3F2-2C2E-E711-1F5E-44B3CA9FCFED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867386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  <p:sldLayoutId id="2147483719" r:id="rId13"/>
    <p:sldLayoutId id="2147483720" r:id="rId14"/>
    <p:sldLayoutId id="2147483721" r:id="rId15"/>
    <p:sldLayoutId id="2147483722" r:id="rId16"/>
    <p:sldLayoutId id="2147483723" r:id="rId17"/>
    <p:sldLayoutId id="2147483724" r:id="rId18"/>
    <p:sldLayoutId id="2147483725" r:id="rId19"/>
    <p:sldLayoutId id="2147483726" r:id="rId20"/>
    <p:sldLayoutId id="2147483727" r:id="rId21"/>
    <p:sldLayoutId id="2147483728" r:id="rId22"/>
    <p:sldLayoutId id="2147483729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651BF29F-0FA0-9C5E-A7D2-E178DC99111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41692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  <p:sldLayoutId id="2147483746" r:id="rId16"/>
    <p:sldLayoutId id="2147483747" r:id="rId17"/>
    <p:sldLayoutId id="2147483748" r:id="rId18"/>
    <p:sldLayoutId id="2147483749" r:id="rId19"/>
    <p:sldLayoutId id="2147483750" r:id="rId20"/>
    <p:sldLayoutId id="2147483751" r:id="rId21"/>
    <p:sldLayoutId id="2147483752" r:id="rId22"/>
    <p:sldLayoutId id="2147483753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>
            <a:extLst>
              <a:ext uri="{FF2B5EF4-FFF2-40B4-BE49-F238E27FC236}">
                <a16:creationId xmlns:a16="http://schemas.microsoft.com/office/drawing/2014/main" id="{F990473C-1407-EE8A-2313-2896DB0046D5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648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0150E137-913E-77C7-481A-2B6237E01DF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11446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  <p:sldLayoutId id="2147483773" r:id="rId13"/>
    <p:sldLayoutId id="2147483774" r:id="rId14"/>
    <p:sldLayoutId id="2147483775" r:id="rId15"/>
    <p:sldLayoutId id="2147483776" r:id="rId16"/>
    <p:sldLayoutId id="2147483777" r:id="rId17"/>
    <p:sldLayoutId id="2147483778" r:id="rId18"/>
    <p:sldLayoutId id="2147483779" r:id="rId19"/>
    <p:sldLayoutId id="2147483780" r:id="rId20"/>
    <p:sldLayoutId id="2147483781" r:id="rId21"/>
    <p:sldLayoutId id="2147483782" r:id="rId22"/>
    <p:sldLayoutId id="2147483783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AB31BA64-2652-DA7C-EECC-1F66BA384DE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2438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  <p:sldLayoutId id="2147483797" r:id="rId13"/>
    <p:sldLayoutId id="2147483798" r:id="rId14"/>
    <p:sldLayoutId id="2147483799" r:id="rId15"/>
    <p:sldLayoutId id="2147483800" r:id="rId16"/>
    <p:sldLayoutId id="2147483801" r:id="rId17"/>
    <p:sldLayoutId id="2147483802" r:id="rId18"/>
    <p:sldLayoutId id="2147483803" r:id="rId19"/>
    <p:sldLayoutId id="2147483804" r:id="rId20"/>
    <p:sldLayoutId id="2147483805" r:id="rId21"/>
    <p:sldLayoutId id="2147483806" r:id="rId22"/>
    <p:sldLayoutId id="2147483807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4.png"/><Relationship Id="rId3" Type="http://schemas.microsoft.com/office/2007/relationships/media" Target="../media/media4.wav"/><Relationship Id="rId7" Type="http://schemas.openxmlformats.org/officeDocument/2006/relationships/image" Target="../media/image3.jpg"/><Relationship Id="rId12" Type="http://schemas.openxmlformats.org/officeDocument/2006/relationships/image" Target="../media/image1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audio" Target="../media/audio3.wav"/><Relationship Id="rId11" Type="http://schemas.openxmlformats.org/officeDocument/2006/relationships/image" Target="../media/image15.png"/><Relationship Id="rId5" Type="http://schemas.openxmlformats.org/officeDocument/2006/relationships/slideLayout" Target="../slideLayouts/slideLayout92.xml"/><Relationship Id="rId10" Type="http://schemas.openxmlformats.org/officeDocument/2006/relationships/image" Target="../media/image12.png"/><Relationship Id="rId4" Type="http://schemas.openxmlformats.org/officeDocument/2006/relationships/audio" Target="../media/media4.wav"/><Relationship Id="rId9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4.png"/><Relationship Id="rId3" Type="http://schemas.microsoft.com/office/2007/relationships/media" Target="../media/media4.wav"/><Relationship Id="rId7" Type="http://schemas.openxmlformats.org/officeDocument/2006/relationships/image" Target="../media/image3.jpg"/><Relationship Id="rId12" Type="http://schemas.openxmlformats.org/officeDocument/2006/relationships/image" Target="../media/image1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audio" Target="../media/audio3.wav"/><Relationship Id="rId11" Type="http://schemas.openxmlformats.org/officeDocument/2006/relationships/image" Target="../media/image13.jpg"/><Relationship Id="rId5" Type="http://schemas.openxmlformats.org/officeDocument/2006/relationships/slideLayout" Target="../slideLayouts/slideLayout92.xml"/><Relationship Id="rId10" Type="http://schemas.openxmlformats.org/officeDocument/2006/relationships/image" Target="../media/image12.png"/><Relationship Id="rId4" Type="http://schemas.openxmlformats.org/officeDocument/2006/relationships/audio" Target="../media/media4.wav"/><Relationship Id="rId9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microsoft.com/office/2007/relationships/media" Target="../media/media4.wav"/><Relationship Id="rId7" Type="http://schemas.openxmlformats.org/officeDocument/2006/relationships/image" Target="../media/image3.jpg"/><Relationship Id="rId12" Type="http://schemas.openxmlformats.org/officeDocument/2006/relationships/image" Target="../media/image1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audio" Target="../media/audio3.wav"/><Relationship Id="rId11" Type="http://schemas.openxmlformats.org/officeDocument/2006/relationships/image" Target="../media/image15.png"/><Relationship Id="rId5" Type="http://schemas.openxmlformats.org/officeDocument/2006/relationships/slideLayout" Target="../slideLayouts/slideLayout92.xml"/><Relationship Id="rId10" Type="http://schemas.openxmlformats.org/officeDocument/2006/relationships/image" Target="../media/image12.png"/><Relationship Id="rId4" Type="http://schemas.openxmlformats.org/officeDocument/2006/relationships/audio" Target="../media/media4.wav"/><Relationship Id="rId9" Type="http://schemas.openxmlformats.org/officeDocument/2006/relationships/image" Target="../media/image11.png"/><Relationship Id="rId1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2.xml"/><Relationship Id="rId7" Type="http://schemas.openxmlformats.org/officeDocument/2006/relationships/image" Target="../media/image1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3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2.xml"/><Relationship Id="rId5" Type="http://schemas.openxmlformats.org/officeDocument/2006/relationships/image" Target="../media/image18.png"/><Relationship Id="rId4" Type="http://schemas.microsoft.com/office/2007/relationships/hdphoto" Target="../media/hdphoto1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10.png"/><Relationship Id="rId10" Type="http://schemas.openxmlformats.org/officeDocument/2006/relationships/image" Target="../media/image25.png"/><Relationship Id="rId4" Type="http://schemas.microsoft.com/office/2007/relationships/hdphoto" Target="../media/hdphoto1.wdp"/><Relationship Id="rId9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9.png"/><Relationship Id="rId7" Type="http://schemas.openxmlformats.org/officeDocument/2006/relationships/image" Target="../media/image2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10.png"/><Relationship Id="rId9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0.png"/><Relationship Id="rId7" Type="http://schemas.openxmlformats.org/officeDocument/2006/relationships/image" Target="../media/image25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24.png"/><Relationship Id="rId11" Type="http://schemas.openxmlformats.org/officeDocument/2006/relationships/image" Target="../media/image23.png"/><Relationship Id="rId5" Type="http://schemas.openxmlformats.org/officeDocument/2006/relationships/image" Target="../media/image10.png"/><Relationship Id="rId10" Type="http://schemas.openxmlformats.org/officeDocument/2006/relationships/image" Target="../media/image22.png"/><Relationship Id="rId4" Type="http://schemas.microsoft.com/office/2007/relationships/hdphoto" Target="../media/hdphoto1.wdp"/><Relationship Id="rId9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slideLayout" Target="../slideLayouts/slideLayout92.xml"/><Relationship Id="rId7" Type="http://schemas.openxmlformats.org/officeDocument/2006/relationships/image" Target="../media/image22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21.png"/><Relationship Id="rId11" Type="http://schemas.openxmlformats.org/officeDocument/2006/relationships/image" Target="../media/image18.png"/><Relationship Id="rId5" Type="http://schemas.openxmlformats.org/officeDocument/2006/relationships/image" Target="../media/image24.png"/><Relationship Id="rId10" Type="http://schemas.openxmlformats.org/officeDocument/2006/relationships/image" Target="../media/image1.png"/><Relationship Id="rId4" Type="http://schemas.openxmlformats.org/officeDocument/2006/relationships/image" Target="../media/image27.jpg"/><Relationship Id="rId9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6.xml"/><Relationship Id="rId4" Type="http://schemas.openxmlformats.org/officeDocument/2006/relationships/audio" Target="../media/audio1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7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18.png"/><Relationship Id="rId5" Type="http://schemas.microsoft.com/office/2007/relationships/hdphoto" Target="../media/hdphoto1.wdp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7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18.png"/><Relationship Id="rId5" Type="http://schemas.microsoft.com/office/2007/relationships/hdphoto" Target="../media/hdphoto1.wdp"/><Relationship Id="rId4" Type="http://schemas.openxmlformats.org/officeDocument/2006/relationships/image" Target="../media/image2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79.xml"/><Relationship Id="rId7" Type="http://schemas.openxmlformats.org/officeDocument/2006/relationships/image" Target="../media/image32.png"/><Relationship Id="rId12" Type="http://schemas.openxmlformats.org/officeDocument/2006/relationships/image" Target="../media/image36.png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0" Type="http://schemas.openxmlformats.org/officeDocument/2006/relationships/image" Target="../media/image34.png"/><Relationship Id="rId4" Type="http://schemas.openxmlformats.org/officeDocument/2006/relationships/image" Target="../media/image28.jpg"/><Relationship Id="rId9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audio" Target="../media/media10.mp3"/><Relationship Id="rId13" Type="http://schemas.openxmlformats.org/officeDocument/2006/relationships/image" Target="../media/image33.png"/><Relationship Id="rId18" Type="http://schemas.openxmlformats.org/officeDocument/2006/relationships/image" Target="../media/image32.png"/><Relationship Id="rId3" Type="http://schemas.microsoft.com/office/2007/relationships/media" Target="../media/media8.mp3"/><Relationship Id="rId7" Type="http://schemas.microsoft.com/office/2007/relationships/media" Target="../media/media10.mp3"/><Relationship Id="rId12" Type="http://schemas.openxmlformats.org/officeDocument/2006/relationships/image" Target="../media/image1.png"/><Relationship Id="rId17" Type="http://schemas.openxmlformats.org/officeDocument/2006/relationships/image" Target="../media/image31.png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1" Type="http://schemas.microsoft.com/office/2007/relationships/media" Target="../media/media7.mp3"/><Relationship Id="rId6" Type="http://schemas.openxmlformats.org/officeDocument/2006/relationships/audio" Target="../media/media9.mp3"/><Relationship Id="rId11" Type="http://schemas.openxmlformats.org/officeDocument/2006/relationships/image" Target="../media/image28.jpg"/><Relationship Id="rId5" Type="http://schemas.microsoft.com/office/2007/relationships/media" Target="../media/media9.mp3"/><Relationship Id="rId15" Type="http://schemas.openxmlformats.org/officeDocument/2006/relationships/image" Target="../media/image35.png"/><Relationship Id="rId10" Type="http://schemas.openxmlformats.org/officeDocument/2006/relationships/audio" Target="../media/audio4.wav"/><Relationship Id="rId4" Type="http://schemas.openxmlformats.org/officeDocument/2006/relationships/audio" Target="../media/media8.mp3"/><Relationship Id="rId9" Type="http://schemas.openxmlformats.org/officeDocument/2006/relationships/slideLayout" Target="../slideLayouts/slideLayout79.xml"/><Relationship Id="rId14" Type="http://schemas.openxmlformats.org/officeDocument/2006/relationships/image" Target="../media/image3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slideLayout" Target="../slideLayouts/slideLayout79.xml"/><Relationship Id="rId7" Type="http://schemas.openxmlformats.org/officeDocument/2006/relationships/image" Target="../media/image1.png"/><Relationship Id="rId2" Type="http://schemas.openxmlformats.org/officeDocument/2006/relationships/audio" Target="../media/media11.mp3"/><Relationship Id="rId1" Type="http://schemas.microsoft.com/office/2007/relationships/media" Target="../media/media11.mp3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28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6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slideLayout" Target="../slideLayouts/slideLayout72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.png"/><Relationship Id="rId5" Type="http://schemas.openxmlformats.org/officeDocument/2006/relationships/audio" Target="../media/audio2.wav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6.xml"/><Relationship Id="rId4" Type="http://schemas.openxmlformats.org/officeDocument/2006/relationships/audio" Target="../media/audio1.wav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jpg"/><Relationship Id="rId7" Type="http://schemas.openxmlformats.org/officeDocument/2006/relationships/image" Target="../media/image7.sv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6.png"/><Relationship Id="rId5" Type="http://schemas.openxmlformats.org/officeDocument/2006/relationships/image" Target="../media/image5.svg"/><Relationship Id="rId10" Type="http://schemas.openxmlformats.org/officeDocument/2006/relationships/audio" Target="../media/audio1.wav"/><Relationship Id="rId4" Type="http://schemas.openxmlformats.org/officeDocument/2006/relationships/image" Target="../media/image4.png"/><Relationship Id="rId9" Type="http://schemas.openxmlformats.org/officeDocument/2006/relationships/image" Target="../media/image9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9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.png"/><Relationship Id="rId3" Type="http://schemas.microsoft.com/office/2007/relationships/media" Target="../media/media4.wav"/><Relationship Id="rId7" Type="http://schemas.openxmlformats.org/officeDocument/2006/relationships/image" Target="../media/image3.jpg"/><Relationship Id="rId12" Type="http://schemas.openxmlformats.org/officeDocument/2006/relationships/image" Target="../media/image14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audio" Target="../media/audio3.wav"/><Relationship Id="rId11" Type="http://schemas.openxmlformats.org/officeDocument/2006/relationships/image" Target="../media/image13.jpg"/><Relationship Id="rId5" Type="http://schemas.openxmlformats.org/officeDocument/2006/relationships/slideLayout" Target="../slideLayouts/slideLayout92.xml"/><Relationship Id="rId10" Type="http://schemas.openxmlformats.org/officeDocument/2006/relationships/image" Target="../media/image12.png"/><Relationship Id="rId4" Type="http://schemas.openxmlformats.org/officeDocument/2006/relationships/audio" Target="../media/media4.wav"/><Relationship Id="rId9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6" name="Google Shape;2566;p50"/>
          <p:cNvGrpSpPr/>
          <p:nvPr/>
        </p:nvGrpSpPr>
        <p:grpSpPr>
          <a:xfrm rot="571659">
            <a:off x="9242014" y="797067"/>
            <a:ext cx="1069365" cy="1289297"/>
            <a:chOff x="4839875" y="3475250"/>
            <a:chExt cx="664100" cy="779900"/>
          </a:xfrm>
        </p:grpSpPr>
        <p:sp>
          <p:nvSpPr>
            <p:cNvPr id="2567" name="Google Shape;2567;p50"/>
            <p:cNvSpPr/>
            <p:nvPr/>
          </p:nvSpPr>
          <p:spPr>
            <a:xfrm>
              <a:off x="4839875" y="3475250"/>
              <a:ext cx="664100" cy="779900"/>
            </a:xfrm>
            <a:custGeom>
              <a:avLst/>
              <a:gdLst/>
              <a:ahLst/>
              <a:cxnLst/>
              <a:rect l="l" t="t" r="r" b="b"/>
              <a:pathLst>
                <a:path w="26564" h="31196" extrusionOk="0">
                  <a:moveTo>
                    <a:pt x="21706" y="8502"/>
                  </a:moveTo>
                  <a:lnTo>
                    <a:pt x="21706" y="8609"/>
                  </a:lnTo>
                  <a:lnTo>
                    <a:pt x="21670" y="8609"/>
                  </a:lnTo>
                  <a:cubicBezTo>
                    <a:pt x="21682" y="8561"/>
                    <a:pt x="21682" y="8538"/>
                    <a:pt x="21706" y="8502"/>
                  </a:cubicBezTo>
                  <a:close/>
                  <a:moveTo>
                    <a:pt x="22801" y="1"/>
                  </a:moveTo>
                  <a:cubicBezTo>
                    <a:pt x="22634" y="1"/>
                    <a:pt x="22456" y="37"/>
                    <a:pt x="22289" y="96"/>
                  </a:cubicBezTo>
                  <a:cubicBezTo>
                    <a:pt x="21991" y="215"/>
                    <a:pt x="21777" y="406"/>
                    <a:pt x="21634" y="537"/>
                  </a:cubicBezTo>
                  <a:cubicBezTo>
                    <a:pt x="21027" y="1132"/>
                    <a:pt x="20503" y="2073"/>
                    <a:pt x="20289" y="2966"/>
                  </a:cubicBezTo>
                  <a:cubicBezTo>
                    <a:pt x="19467" y="2287"/>
                    <a:pt x="18384" y="1834"/>
                    <a:pt x="17027" y="1596"/>
                  </a:cubicBezTo>
                  <a:cubicBezTo>
                    <a:pt x="16669" y="1537"/>
                    <a:pt x="16324" y="1501"/>
                    <a:pt x="16003" y="1501"/>
                  </a:cubicBezTo>
                  <a:cubicBezTo>
                    <a:pt x="14360" y="1501"/>
                    <a:pt x="13169" y="2215"/>
                    <a:pt x="12336" y="3180"/>
                  </a:cubicBezTo>
                  <a:cubicBezTo>
                    <a:pt x="12252" y="2596"/>
                    <a:pt x="12050" y="2025"/>
                    <a:pt x="11800" y="1572"/>
                  </a:cubicBezTo>
                  <a:cubicBezTo>
                    <a:pt x="11716" y="1394"/>
                    <a:pt x="11550" y="1156"/>
                    <a:pt x="11300" y="941"/>
                  </a:cubicBezTo>
                  <a:cubicBezTo>
                    <a:pt x="11062" y="751"/>
                    <a:pt x="10764" y="644"/>
                    <a:pt x="10478" y="644"/>
                  </a:cubicBezTo>
                  <a:cubicBezTo>
                    <a:pt x="10383" y="644"/>
                    <a:pt x="10288" y="656"/>
                    <a:pt x="10192" y="680"/>
                  </a:cubicBezTo>
                  <a:cubicBezTo>
                    <a:pt x="9633" y="811"/>
                    <a:pt x="9216" y="1370"/>
                    <a:pt x="9216" y="2013"/>
                  </a:cubicBezTo>
                  <a:cubicBezTo>
                    <a:pt x="9216" y="2430"/>
                    <a:pt x="9371" y="2775"/>
                    <a:pt x="9549" y="3085"/>
                  </a:cubicBezTo>
                  <a:cubicBezTo>
                    <a:pt x="9704" y="3335"/>
                    <a:pt x="9883" y="3632"/>
                    <a:pt x="10121" y="3918"/>
                  </a:cubicBezTo>
                  <a:cubicBezTo>
                    <a:pt x="10264" y="4085"/>
                    <a:pt x="10419" y="4216"/>
                    <a:pt x="10550" y="4347"/>
                  </a:cubicBezTo>
                  <a:cubicBezTo>
                    <a:pt x="10728" y="4513"/>
                    <a:pt x="10895" y="4680"/>
                    <a:pt x="11026" y="4859"/>
                  </a:cubicBezTo>
                  <a:cubicBezTo>
                    <a:pt x="11073" y="4918"/>
                    <a:pt x="11133" y="4978"/>
                    <a:pt x="11193" y="5025"/>
                  </a:cubicBezTo>
                  <a:lnTo>
                    <a:pt x="11097" y="5240"/>
                  </a:lnTo>
                  <a:cubicBezTo>
                    <a:pt x="11073" y="5240"/>
                    <a:pt x="11026" y="5228"/>
                    <a:pt x="11002" y="5228"/>
                  </a:cubicBezTo>
                  <a:cubicBezTo>
                    <a:pt x="10942" y="5228"/>
                    <a:pt x="10895" y="5228"/>
                    <a:pt x="10835" y="5240"/>
                  </a:cubicBezTo>
                  <a:lnTo>
                    <a:pt x="10431" y="5335"/>
                  </a:lnTo>
                  <a:lnTo>
                    <a:pt x="10431" y="5335"/>
                  </a:lnTo>
                  <a:lnTo>
                    <a:pt x="10442" y="4918"/>
                  </a:lnTo>
                  <a:cubicBezTo>
                    <a:pt x="10466" y="4585"/>
                    <a:pt x="10252" y="4287"/>
                    <a:pt x="9942" y="4168"/>
                  </a:cubicBezTo>
                  <a:cubicBezTo>
                    <a:pt x="9847" y="4144"/>
                    <a:pt x="9764" y="4132"/>
                    <a:pt x="9669" y="4132"/>
                  </a:cubicBezTo>
                  <a:cubicBezTo>
                    <a:pt x="9454" y="4132"/>
                    <a:pt x="9216" y="4228"/>
                    <a:pt x="9073" y="4430"/>
                  </a:cubicBezTo>
                  <a:lnTo>
                    <a:pt x="8823" y="4751"/>
                  </a:lnTo>
                  <a:lnTo>
                    <a:pt x="8573" y="4430"/>
                  </a:lnTo>
                  <a:cubicBezTo>
                    <a:pt x="8418" y="4228"/>
                    <a:pt x="8204" y="4132"/>
                    <a:pt x="7978" y="4132"/>
                  </a:cubicBezTo>
                  <a:cubicBezTo>
                    <a:pt x="7883" y="4132"/>
                    <a:pt x="7799" y="4144"/>
                    <a:pt x="7704" y="4168"/>
                  </a:cubicBezTo>
                  <a:cubicBezTo>
                    <a:pt x="7394" y="4287"/>
                    <a:pt x="7204" y="4585"/>
                    <a:pt x="7204" y="4918"/>
                  </a:cubicBezTo>
                  <a:lnTo>
                    <a:pt x="7216" y="5335"/>
                  </a:lnTo>
                  <a:lnTo>
                    <a:pt x="7216" y="5335"/>
                  </a:lnTo>
                  <a:lnTo>
                    <a:pt x="6811" y="5240"/>
                  </a:lnTo>
                  <a:cubicBezTo>
                    <a:pt x="6751" y="5228"/>
                    <a:pt x="6716" y="5228"/>
                    <a:pt x="6656" y="5228"/>
                  </a:cubicBezTo>
                  <a:cubicBezTo>
                    <a:pt x="6382" y="5228"/>
                    <a:pt x="6132" y="5382"/>
                    <a:pt x="6001" y="5621"/>
                  </a:cubicBezTo>
                  <a:cubicBezTo>
                    <a:pt x="5835" y="5894"/>
                    <a:pt x="5859" y="6252"/>
                    <a:pt x="6085" y="6514"/>
                  </a:cubicBezTo>
                  <a:lnTo>
                    <a:pt x="6370" y="6811"/>
                  </a:lnTo>
                  <a:lnTo>
                    <a:pt x="6013" y="7002"/>
                  </a:lnTo>
                  <a:cubicBezTo>
                    <a:pt x="5894" y="7061"/>
                    <a:pt x="5787" y="7168"/>
                    <a:pt x="5716" y="7287"/>
                  </a:cubicBezTo>
                  <a:cubicBezTo>
                    <a:pt x="5585" y="7145"/>
                    <a:pt x="5442" y="7014"/>
                    <a:pt x="5311" y="6895"/>
                  </a:cubicBezTo>
                  <a:cubicBezTo>
                    <a:pt x="5299" y="6883"/>
                    <a:pt x="5287" y="6859"/>
                    <a:pt x="5263" y="6859"/>
                  </a:cubicBezTo>
                  <a:lnTo>
                    <a:pt x="5132" y="6776"/>
                  </a:lnTo>
                  <a:cubicBezTo>
                    <a:pt x="5061" y="6728"/>
                    <a:pt x="4989" y="6704"/>
                    <a:pt x="4894" y="6680"/>
                  </a:cubicBezTo>
                  <a:cubicBezTo>
                    <a:pt x="4846" y="6668"/>
                    <a:pt x="4811" y="6668"/>
                    <a:pt x="4763" y="6668"/>
                  </a:cubicBezTo>
                  <a:cubicBezTo>
                    <a:pt x="4704" y="6668"/>
                    <a:pt x="4632" y="6680"/>
                    <a:pt x="4573" y="6704"/>
                  </a:cubicBezTo>
                  <a:cubicBezTo>
                    <a:pt x="4275" y="6776"/>
                    <a:pt x="4049" y="7026"/>
                    <a:pt x="4001" y="7335"/>
                  </a:cubicBezTo>
                  <a:cubicBezTo>
                    <a:pt x="4001" y="7395"/>
                    <a:pt x="3989" y="7454"/>
                    <a:pt x="4001" y="7514"/>
                  </a:cubicBezTo>
                  <a:lnTo>
                    <a:pt x="4001" y="7573"/>
                  </a:lnTo>
                  <a:lnTo>
                    <a:pt x="4001" y="7609"/>
                  </a:lnTo>
                  <a:lnTo>
                    <a:pt x="4001" y="7645"/>
                  </a:lnTo>
                  <a:cubicBezTo>
                    <a:pt x="4049" y="8264"/>
                    <a:pt x="4049" y="8942"/>
                    <a:pt x="4013" y="9835"/>
                  </a:cubicBezTo>
                  <a:lnTo>
                    <a:pt x="4013" y="9871"/>
                  </a:lnTo>
                  <a:lnTo>
                    <a:pt x="4013" y="9907"/>
                  </a:lnTo>
                  <a:cubicBezTo>
                    <a:pt x="4001" y="10181"/>
                    <a:pt x="4001" y="10478"/>
                    <a:pt x="3989" y="10764"/>
                  </a:cubicBezTo>
                  <a:cubicBezTo>
                    <a:pt x="3954" y="11478"/>
                    <a:pt x="3930" y="12205"/>
                    <a:pt x="3942" y="12919"/>
                  </a:cubicBezTo>
                  <a:lnTo>
                    <a:pt x="3942" y="13002"/>
                  </a:lnTo>
                  <a:cubicBezTo>
                    <a:pt x="3954" y="13872"/>
                    <a:pt x="4001" y="14598"/>
                    <a:pt x="4120" y="15288"/>
                  </a:cubicBezTo>
                  <a:cubicBezTo>
                    <a:pt x="4120" y="15336"/>
                    <a:pt x="4132" y="15384"/>
                    <a:pt x="4132" y="15408"/>
                  </a:cubicBezTo>
                  <a:lnTo>
                    <a:pt x="4132" y="15443"/>
                  </a:lnTo>
                  <a:lnTo>
                    <a:pt x="4061" y="15443"/>
                  </a:lnTo>
                  <a:cubicBezTo>
                    <a:pt x="3954" y="15443"/>
                    <a:pt x="3834" y="15455"/>
                    <a:pt x="3739" y="15491"/>
                  </a:cubicBezTo>
                  <a:cubicBezTo>
                    <a:pt x="3465" y="15598"/>
                    <a:pt x="3275" y="15812"/>
                    <a:pt x="3144" y="16086"/>
                  </a:cubicBezTo>
                  <a:cubicBezTo>
                    <a:pt x="3096" y="15884"/>
                    <a:pt x="3037" y="15658"/>
                    <a:pt x="2989" y="15455"/>
                  </a:cubicBezTo>
                  <a:cubicBezTo>
                    <a:pt x="2727" y="14396"/>
                    <a:pt x="2346" y="13264"/>
                    <a:pt x="1453" y="13264"/>
                  </a:cubicBezTo>
                  <a:cubicBezTo>
                    <a:pt x="1251" y="13264"/>
                    <a:pt x="1036" y="13336"/>
                    <a:pt x="858" y="13467"/>
                  </a:cubicBezTo>
                  <a:cubicBezTo>
                    <a:pt x="405" y="13824"/>
                    <a:pt x="108" y="14455"/>
                    <a:pt x="906" y="16300"/>
                  </a:cubicBezTo>
                  <a:cubicBezTo>
                    <a:pt x="655" y="16348"/>
                    <a:pt x="441" y="16503"/>
                    <a:pt x="310" y="16741"/>
                  </a:cubicBezTo>
                  <a:cubicBezTo>
                    <a:pt x="1" y="17313"/>
                    <a:pt x="251" y="17967"/>
                    <a:pt x="1239" y="19158"/>
                  </a:cubicBezTo>
                  <a:cubicBezTo>
                    <a:pt x="1120" y="19253"/>
                    <a:pt x="1025" y="19384"/>
                    <a:pt x="965" y="19527"/>
                  </a:cubicBezTo>
                  <a:cubicBezTo>
                    <a:pt x="775" y="20015"/>
                    <a:pt x="906" y="20551"/>
                    <a:pt x="1989" y="21646"/>
                  </a:cubicBezTo>
                  <a:cubicBezTo>
                    <a:pt x="1537" y="21658"/>
                    <a:pt x="1179" y="21968"/>
                    <a:pt x="1120" y="22420"/>
                  </a:cubicBezTo>
                  <a:cubicBezTo>
                    <a:pt x="1025" y="23147"/>
                    <a:pt x="1739" y="23682"/>
                    <a:pt x="2822" y="24278"/>
                  </a:cubicBezTo>
                  <a:cubicBezTo>
                    <a:pt x="2882" y="24313"/>
                    <a:pt x="2941" y="24337"/>
                    <a:pt x="3001" y="24385"/>
                  </a:cubicBezTo>
                  <a:cubicBezTo>
                    <a:pt x="2811" y="24516"/>
                    <a:pt x="2680" y="24742"/>
                    <a:pt x="2644" y="24992"/>
                  </a:cubicBezTo>
                  <a:cubicBezTo>
                    <a:pt x="2572" y="25635"/>
                    <a:pt x="2989" y="26230"/>
                    <a:pt x="5251" y="27314"/>
                  </a:cubicBezTo>
                  <a:cubicBezTo>
                    <a:pt x="5144" y="27540"/>
                    <a:pt x="5049" y="27719"/>
                    <a:pt x="4966" y="27850"/>
                  </a:cubicBezTo>
                  <a:cubicBezTo>
                    <a:pt x="4704" y="28338"/>
                    <a:pt x="4763" y="28933"/>
                    <a:pt x="5108" y="29385"/>
                  </a:cubicBezTo>
                  <a:cubicBezTo>
                    <a:pt x="6025" y="30564"/>
                    <a:pt x="7442" y="31195"/>
                    <a:pt x="9061" y="31195"/>
                  </a:cubicBezTo>
                  <a:cubicBezTo>
                    <a:pt x="9454" y="31195"/>
                    <a:pt x="9764" y="31171"/>
                    <a:pt x="9954" y="31136"/>
                  </a:cubicBezTo>
                  <a:cubicBezTo>
                    <a:pt x="10300" y="31100"/>
                    <a:pt x="10597" y="30921"/>
                    <a:pt x="10823" y="30647"/>
                  </a:cubicBezTo>
                  <a:lnTo>
                    <a:pt x="12228" y="28933"/>
                  </a:lnTo>
                  <a:cubicBezTo>
                    <a:pt x="13240" y="29147"/>
                    <a:pt x="14050" y="29254"/>
                    <a:pt x="14598" y="29254"/>
                  </a:cubicBezTo>
                  <a:cubicBezTo>
                    <a:pt x="14883" y="29254"/>
                    <a:pt x="15610" y="29254"/>
                    <a:pt x="15943" y="28683"/>
                  </a:cubicBezTo>
                  <a:cubicBezTo>
                    <a:pt x="16074" y="28457"/>
                    <a:pt x="16086" y="28207"/>
                    <a:pt x="16026" y="27981"/>
                  </a:cubicBezTo>
                  <a:lnTo>
                    <a:pt x="16026" y="27981"/>
                  </a:lnTo>
                  <a:cubicBezTo>
                    <a:pt x="16098" y="28004"/>
                    <a:pt x="16157" y="28004"/>
                    <a:pt x="16241" y="28016"/>
                  </a:cubicBezTo>
                  <a:cubicBezTo>
                    <a:pt x="16681" y="28076"/>
                    <a:pt x="17074" y="28123"/>
                    <a:pt x="17384" y="28123"/>
                  </a:cubicBezTo>
                  <a:cubicBezTo>
                    <a:pt x="17670" y="28123"/>
                    <a:pt x="18396" y="28123"/>
                    <a:pt x="18717" y="27552"/>
                  </a:cubicBezTo>
                  <a:cubicBezTo>
                    <a:pt x="18872" y="27290"/>
                    <a:pt x="18884" y="26968"/>
                    <a:pt x="18741" y="26707"/>
                  </a:cubicBezTo>
                  <a:cubicBezTo>
                    <a:pt x="18682" y="26587"/>
                    <a:pt x="18586" y="26492"/>
                    <a:pt x="18479" y="26409"/>
                  </a:cubicBezTo>
                  <a:cubicBezTo>
                    <a:pt x="20003" y="26195"/>
                    <a:pt x="20432" y="25837"/>
                    <a:pt x="20563" y="25337"/>
                  </a:cubicBezTo>
                  <a:cubicBezTo>
                    <a:pt x="20610" y="25183"/>
                    <a:pt x="20610" y="25028"/>
                    <a:pt x="20563" y="24873"/>
                  </a:cubicBezTo>
                  <a:cubicBezTo>
                    <a:pt x="22051" y="24516"/>
                    <a:pt x="22670" y="24135"/>
                    <a:pt x="22753" y="23504"/>
                  </a:cubicBezTo>
                  <a:cubicBezTo>
                    <a:pt x="22789" y="23254"/>
                    <a:pt x="22730" y="23004"/>
                    <a:pt x="22563" y="22801"/>
                  </a:cubicBezTo>
                  <a:lnTo>
                    <a:pt x="22551" y="22789"/>
                  </a:lnTo>
                  <a:cubicBezTo>
                    <a:pt x="24301" y="21813"/>
                    <a:pt x="24432" y="21123"/>
                    <a:pt x="24289" y="20563"/>
                  </a:cubicBezTo>
                  <a:cubicBezTo>
                    <a:pt x="24194" y="20241"/>
                    <a:pt x="23992" y="20027"/>
                    <a:pt x="23706" y="19920"/>
                  </a:cubicBezTo>
                  <a:cubicBezTo>
                    <a:pt x="23777" y="19825"/>
                    <a:pt x="23837" y="19729"/>
                    <a:pt x="23920" y="19634"/>
                  </a:cubicBezTo>
                  <a:cubicBezTo>
                    <a:pt x="24516" y="18729"/>
                    <a:pt x="24837" y="17622"/>
                    <a:pt x="24885" y="16420"/>
                  </a:cubicBezTo>
                  <a:cubicBezTo>
                    <a:pt x="24897" y="16217"/>
                    <a:pt x="24897" y="16003"/>
                    <a:pt x="24885" y="15765"/>
                  </a:cubicBezTo>
                  <a:cubicBezTo>
                    <a:pt x="24873" y="15455"/>
                    <a:pt x="24658" y="15181"/>
                    <a:pt x="24361" y="15086"/>
                  </a:cubicBezTo>
                  <a:cubicBezTo>
                    <a:pt x="24289" y="15050"/>
                    <a:pt x="24218" y="15027"/>
                    <a:pt x="24158" y="14991"/>
                  </a:cubicBezTo>
                  <a:cubicBezTo>
                    <a:pt x="24254" y="14967"/>
                    <a:pt x="24349" y="14919"/>
                    <a:pt x="24420" y="14848"/>
                  </a:cubicBezTo>
                  <a:cubicBezTo>
                    <a:pt x="24635" y="14681"/>
                    <a:pt x="24730" y="14396"/>
                    <a:pt x="24694" y="14134"/>
                  </a:cubicBezTo>
                  <a:cubicBezTo>
                    <a:pt x="24658" y="13967"/>
                    <a:pt x="24647" y="13800"/>
                    <a:pt x="24611" y="13657"/>
                  </a:cubicBezTo>
                  <a:cubicBezTo>
                    <a:pt x="24587" y="13455"/>
                    <a:pt x="24551" y="13253"/>
                    <a:pt x="24528" y="13062"/>
                  </a:cubicBezTo>
                  <a:lnTo>
                    <a:pt x="24528" y="13062"/>
                  </a:lnTo>
                  <a:cubicBezTo>
                    <a:pt x="24635" y="13122"/>
                    <a:pt x="24766" y="13145"/>
                    <a:pt x="24885" y="13145"/>
                  </a:cubicBezTo>
                  <a:cubicBezTo>
                    <a:pt x="25063" y="13145"/>
                    <a:pt x="25230" y="13086"/>
                    <a:pt x="25373" y="12967"/>
                  </a:cubicBezTo>
                  <a:cubicBezTo>
                    <a:pt x="25623" y="12764"/>
                    <a:pt x="25718" y="12407"/>
                    <a:pt x="25599" y="12110"/>
                  </a:cubicBezTo>
                  <a:lnTo>
                    <a:pt x="25444" y="11717"/>
                  </a:lnTo>
                  <a:lnTo>
                    <a:pt x="25849" y="11657"/>
                  </a:lnTo>
                  <a:cubicBezTo>
                    <a:pt x="26182" y="11609"/>
                    <a:pt x="26444" y="11359"/>
                    <a:pt x="26492" y="11038"/>
                  </a:cubicBezTo>
                  <a:cubicBezTo>
                    <a:pt x="26563" y="10752"/>
                    <a:pt x="26409" y="10419"/>
                    <a:pt x="26123" y="10276"/>
                  </a:cubicBezTo>
                  <a:lnTo>
                    <a:pt x="25766" y="10085"/>
                  </a:lnTo>
                  <a:lnTo>
                    <a:pt x="26052" y="9788"/>
                  </a:lnTo>
                  <a:cubicBezTo>
                    <a:pt x="26266" y="9550"/>
                    <a:pt x="26302" y="9169"/>
                    <a:pt x="26135" y="8895"/>
                  </a:cubicBezTo>
                  <a:cubicBezTo>
                    <a:pt x="26004" y="8657"/>
                    <a:pt x="25754" y="8502"/>
                    <a:pt x="25480" y="8502"/>
                  </a:cubicBezTo>
                  <a:cubicBezTo>
                    <a:pt x="25420" y="8502"/>
                    <a:pt x="25373" y="8502"/>
                    <a:pt x="25313" y="8514"/>
                  </a:cubicBezTo>
                  <a:lnTo>
                    <a:pt x="24909" y="8609"/>
                  </a:lnTo>
                  <a:lnTo>
                    <a:pt x="24932" y="8192"/>
                  </a:lnTo>
                  <a:cubicBezTo>
                    <a:pt x="24944" y="7859"/>
                    <a:pt x="24730" y="7561"/>
                    <a:pt x="24420" y="7442"/>
                  </a:cubicBezTo>
                  <a:cubicBezTo>
                    <a:pt x="24337" y="7418"/>
                    <a:pt x="24242" y="7407"/>
                    <a:pt x="24158" y="7407"/>
                  </a:cubicBezTo>
                  <a:cubicBezTo>
                    <a:pt x="23932" y="7407"/>
                    <a:pt x="23694" y="7502"/>
                    <a:pt x="23563" y="7704"/>
                  </a:cubicBezTo>
                  <a:lnTo>
                    <a:pt x="23301" y="8026"/>
                  </a:lnTo>
                  <a:lnTo>
                    <a:pt x="23051" y="7704"/>
                  </a:lnTo>
                  <a:cubicBezTo>
                    <a:pt x="22908" y="7502"/>
                    <a:pt x="22682" y="7407"/>
                    <a:pt x="22456" y="7407"/>
                  </a:cubicBezTo>
                  <a:cubicBezTo>
                    <a:pt x="22372" y="7407"/>
                    <a:pt x="22277" y="7418"/>
                    <a:pt x="22194" y="7442"/>
                  </a:cubicBezTo>
                  <a:cubicBezTo>
                    <a:pt x="22075" y="7490"/>
                    <a:pt x="21980" y="7549"/>
                    <a:pt x="21896" y="7645"/>
                  </a:cubicBezTo>
                  <a:cubicBezTo>
                    <a:pt x="21968" y="7252"/>
                    <a:pt x="22099" y="6133"/>
                    <a:pt x="21634" y="4930"/>
                  </a:cubicBezTo>
                  <a:lnTo>
                    <a:pt x="21634" y="4930"/>
                  </a:lnTo>
                  <a:cubicBezTo>
                    <a:pt x="21682" y="4966"/>
                    <a:pt x="21730" y="4990"/>
                    <a:pt x="21789" y="5025"/>
                  </a:cubicBezTo>
                  <a:cubicBezTo>
                    <a:pt x="22099" y="5216"/>
                    <a:pt x="22432" y="5335"/>
                    <a:pt x="22706" y="5418"/>
                  </a:cubicBezTo>
                  <a:cubicBezTo>
                    <a:pt x="22968" y="5513"/>
                    <a:pt x="23230" y="5585"/>
                    <a:pt x="23539" y="5585"/>
                  </a:cubicBezTo>
                  <a:cubicBezTo>
                    <a:pt x="23646" y="5585"/>
                    <a:pt x="23742" y="5573"/>
                    <a:pt x="23837" y="5561"/>
                  </a:cubicBezTo>
                  <a:cubicBezTo>
                    <a:pt x="24468" y="5454"/>
                    <a:pt x="24944" y="4930"/>
                    <a:pt x="24968" y="4347"/>
                  </a:cubicBezTo>
                  <a:cubicBezTo>
                    <a:pt x="24992" y="3966"/>
                    <a:pt x="24825" y="3597"/>
                    <a:pt x="24516" y="3311"/>
                  </a:cubicBezTo>
                  <a:cubicBezTo>
                    <a:pt x="24277" y="3096"/>
                    <a:pt x="23992" y="2977"/>
                    <a:pt x="23813" y="2918"/>
                  </a:cubicBezTo>
                  <a:cubicBezTo>
                    <a:pt x="23635" y="2858"/>
                    <a:pt x="23444" y="2823"/>
                    <a:pt x="23230" y="2775"/>
                  </a:cubicBezTo>
                  <a:lnTo>
                    <a:pt x="23337" y="2668"/>
                  </a:lnTo>
                  <a:cubicBezTo>
                    <a:pt x="23587" y="2418"/>
                    <a:pt x="23837" y="2132"/>
                    <a:pt x="23980" y="1727"/>
                  </a:cubicBezTo>
                  <a:cubicBezTo>
                    <a:pt x="24170" y="1120"/>
                    <a:pt x="23932" y="465"/>
                    <a:pt x="23420" y="168"/>
                  </a:cubicBezTo>
                  <a:cubicBezTo>
                    <a:pt x="23230" y="60"/>
                    <a:pt x="23027" y="1"/>
                    <a:pt x="22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75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5360775" y="3679150"/>
              <a:ext cx="123250" cy="121475"/>
            </a:xfrm>
            <a:custGeom>
              <a:avLst/>
              <a:gdLst/>
              <a:ahLst/>
              <a:cxnLst/>
              <a:rect l="l" t="t" r="r" b="b"/>
              <a:pathLst>
                <a:path w="4930" h="4859" extrusionOk="0">
                  <a:moveTo>
                    <a:pt x="1608" y="1"/>
                  </a:moveTo>
                  <a:lnTo>
                    <a:pt x="1667" y="1406"/>
                  </a:lnTo>
                  <a:lnTo>
                    <a:pt x="298" y="1108"/>
                  </a:lnTo>
                  <a:lnTo>
                    <a:pt x="298" y="1108"/>
                  </a:lnTo>
                  <a:lnTo>
                    <a:pt x="1239" y="2144"/>
                  </a:lnTo>
                  <a:lnTo>
                    <a:pt x="1" y="2787"/>
                  </a:lnTo>
                  <a:lnTo>
                    <a:pt x="1382" y="2977"/>
                  </a:lnTo>
                  <a:lnTo>
                    <a:pt x="870" y="4275"/>
                  </a:lnTo>
                  <a:lnTo>
                    <a:pt x="2037" y="3537"/>
                  </a:lnTo>
                  <a:lnTo>
                    <a:pt x="2477" y="4858"/>
                  </a:lnTo>
                  <a:lnTo>
                    <a:pt x="2894" y="3537"/>
                  </a:lnTo>
                  <a:lnTo>
                    <a:pt x="4061" y="4275"/>
                  </a:lnTo>
                  <a:lnTo>
                    <a:pt x="3549" y="2977"/>
                  </a:lnTo>
                  <a:lnTo>
                    <a:pt x="4930" y="2787"/>
                  </a:lnTo>
                  <a:lnTo>
                    <a:pt x="3692" y="2144"/>
                  </a:lnTo>
                  <a:lnTo>
                    <a:pt x="4632" y="1108"/>
                  </a:lnTo>
                  <a:lnTo>
                    <a:pt x="4632" y="1108"/>
                  </a:lnTo>
                  <a:lnTo>
                    <a:pt x="3275" y="1406"/>
                  </a:lnTo>
                  <a:lnTo>
                    <a:pt x="3322" y="1"/>
                  </a:lnTo>
                  <a:lnTo>
                    <a:pt x="3322" y="1"/>
                  </a:lnTo>
                  <a:lnTo>
                    <a:pt x="2477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4995850" y="3603850"/>
              <a:ext cx="123250" cy="121175"/>
            </a:xfrm>
            <a:custGeom>
              <a:avLst/>
              <a:gdLst/>
              <a:ahLst/>
              <a:cxnLst/>
              <a:rect l="l" t="t" r="r" b="b"/>
              <a:pathLst>
                <a:path w="4930" h="4847" extrusionOk="0">
                  <a:moveTo>
                    <a:pt x="1608" y="0"/>
                  </a:moveTo>
                  <a:lnTo>
                    <a:pt x="1667" y="1393"/>
                  </a:lnTo>
                  <a:lnTo>
                    <a:pt x="298" y="1096"/>
                  </a:lnTo>
                  <a:lnTo>
                    <a:pt x="298" y="1096"/>
                  </a:lnTo>
                  <a:lnTo>
                    <a:pt x="1239" y="2143"/>
                  </a:lnTo>
                  <a:lnTo>
                    <a:pt x="1" y="2775"/>
                  </a:lnTo>
                  <a:lnTo>
                    <a:pt x="1382" y="2977"/>
                  </a:lnTo>
                  <a:lnTo>
                    <a:pt x="858" y="4263"/>
                  </a:lnTo>
                  <a:lnTo>
                    <a:pt x="2036" y="3525"/>
                  </a:lnTo>
                  <a:lnTo>
                    <a:pt x="2465" y="4846"/>
                  </a:lnTo>
                  <a:lnTo>
                    <a:pt x="2882" y="3525"/>
                  </a:lnTo>
                  <a:lnTo>
                    <a:pt x="4061" y="4263"/>
                  </a:lnTo>
                  <a:lnTo>
                    <a:pt x="3537" y="2977"/>
                  </a:lnTo>
                  <a:lnTo>
                    <a:pt x="4930" y="2775"/>
                  </a:lnTo>
                  <a:lnTo>
                    <a:pt x="3691" y="2143"/>
                  </a:lnTo>
                  <a:lnTo>
                    <a:pt x="4632" y="1096"/>
                  </a:lnTo>
                  <a:lnTo>
                    <a:pt x="3275" y="1393"/>
                  </a:lnTo>
                  <a:lnTo>
                    <a:pt x="3322" y="0"/>
                  </a:lnTo>
                  <a:lnTo>
                    <a:pt x="2465" y="1096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5189025" y="3752375"/>
              <a:ext cx="255125" cy="251250"/>
            </a:xfrm>
            <a:custGeom>
              <a:avLst/>
              <a:gdLst/>
              <a:ahLst/>
              <a:cxnLst/>
              <a:rect l="l" t="t" r="r" b="b"/>
              <a:pathLst>
                <a:path w="10205" h="10050" extrusionOk="0">
                  <a:moveTo>
                    <a:pt x="4704" y="1"/>
                  </a:moveTo>
                  <a:cubicBezTo>
                    <a:pt x="3894" y="1"/>
                    <a:pt x="3096" y="108"/>
                    <a:pt x="2334" y="393"/>
                  </a:cubicBezTo>
                  <a:cubicBezTo>
                    <a:pt x="1191" y="834"/>
                    <a:pt x="179" y="1810"/>
                    <a:pt x="1" y="3013"/>
                  </a:cubicBezTo>
                  <a:cubicBezTo>
                    <a:pt x="179" y="3060"/>
                    <a:pt x="370" y="3120"/>
                    <a:pt x="536" y="3180"/>
                  </a:cubicBezTo>
                  <a:cubicBezTo>
                    <a:pt x="810" y="3275"/>
                    <a:pt x="1084" y="3406"/>
                    <a:pt x="1263" y="3608"/>
                  </a:cubicBezTo>
                  <a:cubicBezTo>
                    <a:pt x="1406" y="3775"/>
                    <a:pt x="1489" y="4013"/>
                    <a:pt x="1382" y="4215"/>
                  </a:cubicBezTo>
                  <a:cubicBezTo>
                    <a:pt x="1287" y="4382"/>
                    <a:pt x="1084" y="4489"/>
                    <a:pt x="894" y="4537"/>
                  </a:cubicBezTo>
                  <a:cubicBezTo>
                    <a:pt x="788" y="4561"/>
                    <a:pt x="682" y="4571"/>
                    <a:pt x="578" y="4571"/>
                  </a:cubicBezTo>
                  <a:cubicBezTo>
                    <a:pt x="424" y="4571"/>
                    <a:pt x="274" y="4549"/>
                    <a:pt x="132" y="4513"/>
                  </a:cubicBezTo>
                  <a:lnTo>
                    <a:pt x="132" y="4513"/>
                  </a:lnTo>
                  <a:cubicBezTo>
                    <a:pt x="215" y="4834"/>
                    <a:pt x="322" y="5144"/>
                    <a:pt x="441" y="5442"/>
                  </a:cubicBezTo>
                  <a:cubicBezTo>
                    <a:pt x="739" y="6180"/>
                    <a:pt x="1084" y="6942"/>
                    <a:pt x="1156" y="7752"/>
                  </a:cubicBezTo>
                  <a:cubicBezTo>
                    <a:pt x="1191" y="8109"/>
                    <a:pt x="1156" y="8478"/>
                    <a:pt x="989" y="8787"/>
                  </a:cubicBezTo>
                  <a:cubicBezTo>
                    <a:pt x="977" y="8799"/>
                    <a:pt x="977" y="8823"/>
                    <a:pt x="965" y="8835"/>
                  </a:cubicBezTo>
                  <a:cubicBezTo>
                    <a:pt x="974" y="8835"/>
                    <a:pt x="982" y="8834"/>
                    <a:pt x="990" y="8834"/>
                  </a:cubicBezTo>
                  <a:cubicBezTo>
                    <a:pt x="1279" y="8834"/>
                    <a:pt x="1556" y="9029"/>
                    <a:pt x="1822" y="9133"/>
                  </a:cubicBezTo>
                  <a:cubicBezTo>
                    <a:pt x="2441" y="9359"/>
                    <a:pt x="3061" y="9561"/>
                    <a:pt x="3704" y="9728"/>
                  </a:cubicBezTo>
                  <a:cubicBezTo>
                    <a:pt x="4299" y="9895"/>
                    <a:pt x="4918" y="10026"/>
                    <a:pt x="5537" y="10049"/>
                  </a:cubicBezTo>
                  <a:cubicBezTo>
                    <a:pt x="5489" y="9954"/>
                    <a:pt x="5454" y="9859"/>
                    <a:pt x="5430" y="9752"/>
                  </a:cubicBezTo>
                  <a:cubicBezTo>
                    <a:pt x="5299" y="9311"/>
                    <a:pt x="5192" y="8799"/>
                    <a:pt x="5311" y="8478"/>
                  </a:cubicBezTo>
                  <a:cubicBezTo>
                    <a:pt x="5370" y="8299"/>
                    <a:pt x="5513" y="8204"/>
                    <a:pt x="5668" y="8204"/>
                  </a:cubicBezTo>
                  <a:cubicBezTo>
                    <a:pt x="5811" y="8228"/>
                    <a:pt x="5978" y="8311"/>
                    <a:pt x="6144" y="8383"/>
                  </a:cubicBezTo>
                  <a:cubicBezTo>
                    <a:pt x="6501" y="8668"/>
                    <a:pt x="6799" y="9168"/>
                    <a:pt x="7025" y="9704"/>
                  </a:cubicBezTo>
                  <a:cubicBezTo>
                    <a:pt x="7049" y="9752"/>
                    <a:pt x="7061" y="9799"/>
                    <a:pt x="7085" y="9847"/>
                  </a:cubicBezTo>
                  <a:cubicBezTo>
                    <a:pt x="8014" y="9561"/>
                    <a:pt x="8823" y="8918"/>
                    <a:pt x="9347" y="8097"/>
                  </a:cubicBezTo>
                  <a:cubicBezTo>
                    <a:pt x="9883" y="7263"/>
                    <a:pt x="10145" y="6275"/>
                    <a:pt x="10192" y="5275"/>
                  </a:cubicBezTo>
                  <a:cubicBezTo>
                    <a:pt x="10204" y="5061"/>
                    <a:pt x="10204" y="4870"/>
                    <a:pt x="10192" y="4680"/>
                  </a:cubicBezTo>
                  <a:cubicBezTo>
                    <a:pt x="10085" y="4644"/>
                    <a:pt x="10002" y="4608"/>
                    <a:pt x="9895" y="4561"/>
                  </a:cubicBezTo>
                  <a:cubicBezTo>
                    <a:pt x="9549" y="4406"/>
                    <a:pt x="9204" y="4203"/>
                    <a:pt x="8954" y="3918"/>
                  </a:cubicBezTo>
                  <a:cubicBezTo>
                    <a:pt x="8835" y="3787"/>
                    <a:pt x="8728" y="3608"/>
                    <a:pt x="8764" y="3430"/>
                  </a:cubicBezTo>
                  <a:cubicBezTo>
                    <a:pt x="8787" y="3251"/>
                    <a:pt x="8954" y="3096"/>
                    <a:pt x="9133" y="3037"/>
                  </a:cubicBezTo>
                  <a:cubicBezTo>
                    <a:pt x="9199" y="3014"/>
                    <a:pt x="9271" y="3005"/>
                    <a:pt x="9344" y="3005"/>
                  </a:cubicBezTo>
                  <a:cubicBezTo>
                    <a:pt x="9466" y="3005"/>
                    <a:pt x="9592" y="3031"/>
                    <a:pt x="9704" y="3060"/>
                  </a:cubicBezTo>
                  <a:cubicBezTo>
                    <a:pt x="9788" y="3084"/>
                    <a:pt x="9907" y="3120"/>
                    <a:pt x="10026" y="3156"/>
                  </a:cubicBezTo>
                  <a:cubicBezTo>
                    <a:pt x="9883" y="2203"/>
                    <a:pt x="9680" y="1251"/>
                    <a:pt x="9704" y="274"/>
                  </a:cubicBezTo>
                  <a:lnTo>
                    <a:pt x="9657" y="274"/>
                  </a:lnTo>
                  <a:cubicBezTo>
                    <a:pt x="9466" y="286"/>
                    <a:pt x="9276" y="292"/>
                    <a:pt x="9086" y="292"/>
                  </a:cubicBezTo>
                  <a:cubicBezTo>
                    <a:pt x="8148" y="292"/>
                    <a:pt x="7216" y="163"/>
                    <a:pt x="6275" y="84"/>
                  </a:cubicBezTo>
                  <a:lnTo>
                    <a:pt x="6275" y="84"/>
                  </a:lnTo>
                  <a:cubicBezTo>
                    <a:pt x="6394" y="453"/>
                    <a:pt x="6382" y="870"/>
                    <a:pt x="6216" y="1072"/>
                  </a:cubicBezTo>
                  <a:cubicBezTo>
                    <a:pt x="6143" y="1175"/>
                    <a:pt x="6036" y="1220"/>
                    <a:pt x="5920" y="1220"/>
                  </a:cubicBezTo>
                  <a:cubicBezTo>
                    <a:pt x="5807" y="1220"/>
                    <a:pt x="5684" y="1178"/>
                    <a:pt x="5573" y="1108"/>
                  </a:cubicBezTo>
                  <a:cubicBezTo>
                    <a:pt x="5358" y="953"/>
                    <a:pt x="5144" y="703"/>
                    <a:pt x="4966" y="441"/>
                  </a:cubicBezTo>
                  <a:cubicBezTo>
                    <a:pt x="4882" y="298"/>
                    <a:pt x="4787" y="155"/>
                    <a:pt x="4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5211950" y="3759525"/>
              <a:ext cx="219100" cy="214025"/>
            </a:xfrm>
            <a:custGeom>
              <a:avLst/>
              <a:gdLst/>
              <a:ahLst/>
              <a:cxnLst/>
              <a:rect l="l" t="t" r="r" b="b"/>
              <a:pathLst>
                <a:path w="8764" h="8561" extrusionOk="0">
                  <a:moveTo>
                    <a:pt x="8740" y="0"/>
                  </a:moveTo>
                  <a:cubicBezTo>
                    <a:pt x="8323" y="524"/>
                    <a:pt x="7930" y="1096"/>
                    <a:pt x="7561" y="1631"/>
                  </a:cubicBezTo>
                  <a:cubicBezTo>
                    <a:pt x="7120" y="2286"/>
                    <a:pt x="6644" y="2965"/>
                    <a:pt x="6132" y="3596"/>
                  </a:cubicBezTo>
                  <a:cubicBezTo>
                    <a:pt x="4299" y="5811"/>
                    <a:pt x="1894" y="7406"/>
                    <a:pt x="0" y="8537"/>
                  </a:cubicBezTo>
                  <a:lnTo>
                    <a:pt x="36" y="8561"/>
                  </a:lnTo>
                  <a:cubicBezTo>
                    <a:pt x="1941" y="7430"/>
                    <a:pt x="4346" y="5834"/>
                    <a:pt x="6180" y="3608"/>
                  </a:cubicBezTo>
                  <a:cubicBezTo>
                    <a:pt x="6680" y="2977"/>
                    <a:pt x="7156" y="2298"/>
                    <a:pt x="7609" y="1643"/>
                  </a:cubicBezTo>
                  <a:cubicBezTo>
                    <a:pt x="7978" y="1108"/>
                    <a:pt x="8347" y="536"/>
                    <a:pt x="8763" y="24"/>
                  </a:cubicBezTo>
                  <a:lnTo>
                    <a:pt x="87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5364650" y="3877450"/>
              <a:ext cx="58350" cy="45600"/>
            </a:xfrm>
            <a:custGeom>
              <a:avLst/>
              <a:gdLst/>
              <a:ahLst/>
              <a:cxnLst/>
              <a:rect l="l" t="t" r="r" b="b"/>
              <a:pathLst>
                <a:path w="2334" h="1824" extrusionOk="0">
                  <a:moveTo>
                    <a:pt x="695" y="45"/>
                  </a:moveTo>
                  <a:cubicBezTo>
                    <a:pt x="944" y="45"/>
                    <a:pt x="1198" y="154"/>
                    <a:pt x="1370" y="248"/>
                  </a:cubicBezTo>
                  <a:cubicBezTo>
                    <a:pt x="1703" y="427"/>
                    <a:pt x="2298" y="903"/>
                    <a:pt x="2203" y="1403"/>
                  </a:cubicBezTo>
                  <a:cubicBezTo>
                    <a:pt x="2167" y="1558"/>
                    <a:pt x="2084" y="1677"/>
                    <a:pt x="1941" y="1736"/>
                  </a:cubicBezTo>
                  <a:cubicBezTo>
                    <a:pt x="1839" y="1782"/>
                    <a:pt x="1714" y="1801"/>
                    <a:pt x="1583" y="1801"/>
                  </a:cubicBezTo>
                  <a:cubicBezTo>
                    <a:pt x="1303" y="1801"/>
                    <a:pt x="993" y="1715"/>
                    <a:pt x="798" y="1617"/>
                  </a:cubicBezTo>
                  <a:cubicBezTo>
                    <a:pt x="453" y="1451"/>
                    <a:pt x="238" y="1236"/>
                    <a:pt x="131" y="986"/>
                  </a:cubicBezTo>
                  <a:cubicBezTo>
                    <a:pt x="12" y="724"/>
                    <a:pt x="60" y="332"/>
                    <a:pt x="322" y="153"/>
                  </a:cubicBezTo>
                  <a:cubicBezTo>
                    <a:pt x="436" y="75"/>
                    <a:pt x="565" y="45"/>
                    <a:pt x="695" y="45"/>
                  </a:cubicBezTo>
                  <a:close/>
                  <a:moveTo>
                    <a:pt x="677" y="1"/>
                  </a:moveTo>
                  <a:cubicBezTo>
                    <a:pt x="548" y="1"/>
                    <a:pt x="422" y="30"/>
                    <a:pt x="310" y="105"/>
                  </a:cubicBezTo>
                  <a:cubicBezTo>
                    <a:pt x="60" y="284"/>
                    <a:pt x="0" y="629"/>
                    <a:pt x="72" y="903"/>
                  </a:cubicBezTo>
                  <a:cubicBezTo>
                    <a:pt x="84" y="927"/>
                    <a:pt x="84" y="963"/>
                    <a:pt x="119" y="974"/>
                  </a:cubicBezTo>
                  <a:cubicBezTo>
                    <a:pt x="238" y="1236"/>
                    <a:pt x="453" y="1451"/>
                    <a:pt x="798" y="1629"/>
                  </a:cubicBezTo>
                  <a:cubicBezTo>
                    <a:pt x="992" y="1726"/>
                    <a:pt x="1307" y="1823"/>
                    <a:pt x="1594" y="1823"/>
                  </a:cubicBezTo>
                  <a:cubicBezTo>
                    <a:pt x="1729" y="1823"/>
                    <a:pt x="1858" y="1802"/>
                    <a:pt x="1965" y="1748"/>
                  </a:cubicBezTo>
                  <a:cubicBezTo>
                    <a:pt x="2108" y="1689"/>
                    <a:pt x="2203" y="1570"/>
                    <a:pt x="2227" y="1403"/>
                  </a:cubicBezTo>
                  <a:cubicBezTo>
                    <a:pt x="2334" y="879"/>
                    <a:pt x="1727" y="403"/>
                    <a:pt x="1381" y="212"/>
                  </a:cubicBezTo>
                  <a:cubicBezTo>
                    <a:pt x="1172" y="104"/>
                    <a:pt x="918" y="1"/>
                    <a:pt x="6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5250650" y="3812675"/>
              <a:ext cx="58350" cy="48100"/>
            </a:xfrm>
            <a:custGeom>
              <a:avLst/>
              <a:gdLst/>
              <a:ahLst/>
              <a:cxnLst/>
              <a:rect l="l" t="t" r="r" b="b"/>
              <a:pathLst>
                <a:path w="2334" h="1924" extrusionOk="0">
                  <a:moveTo>
                    <a:pt x="597" y="13"/>
                  </a:moveTo>
                  <a:cubicBezTo>
                    <a:pt x="703" y="13"/>
                    <a:pt x="823" y="34"/>
                    <a:pt x="953" y="77"/>
                  </a:cubicBezTo>
                  <a:cubicBezTo>
                    <a:pt x="1465" y="244"/>
                    <a:pt x="1941" y="601"/>
                    <a:pt x="2179" y="1006"/>
                  </a:cubicBezTo>
                  <a:cubicBezTo>
                    <a:pt x="2310" y="1208"/>
                    <a:pt x="2262" y="1387"/>
                    <a:pt x="2203" y="1506"/>
                  </a:cubicBezTo>
                  <a:cubicBezTo>
                    <a:pt x="2096" y="1720"/>
                    <a:pt x="1834" y="1863"/>
                    <a:pt x="1560" y="1887"/>
                  </a:cubicBezTo>
                  <a:cubicBezTo>
                    <a:pt x="1548" y="1887"/>
                    <a:pt x="1536" y="1887"/>
                    <a:pt x="1523" y="1887"/>
                  </a:cubicBezTo>
                  <a:cubicBezTo>
                    <a:pt x="1024" y="1887"/>
                    <a:pt x="529" y="1651"/>
                    <a:pt x="238" y="1244"/>
                  </a:cubicBezTo>
                  <a:cubicBezTo>
                    <a:pt x="131" y="1089"/>
                    <a:pt x="12" y="875"/>
                    <a:pt x="12" y="613"/>
                  </a:cubicBezTo>
                  <a:cubicBezTo>
                    <a:pt x="36" y="375"/>
                    <a:pt x="155" y="160"/>
                    <a:pt x="346" y="65"/>
                  </a:cubicBezTo>
                  <a:cubicBezTo>
                    <a:pt x="414" y="31"/>
                    <a:pt x="499" y="13"/>
                    <a:pt x="597" y="13"/>
                  </a:cubicBezTo>
                  <a:close/>
                  <a:moveTo>
                    <a:pt x="615" y="1"/>
                  </a:moveTo>
                  <a:cubicBezTo>
                    <a:pt x="514" y="1"/>
                    <a:pt x="426" y="19"/>
                    <a:pt x="346" y="53"/>
                  </a:cubicBezTo>
                  <a:cubicBezTo>
                    <a:pt x="155" y="137"/>
                    <a:pt x="0" y="363"/>
                    <a:pt x="0" y="613"/>
                  </a:cubicBezTo>
                  <a:cubicBezTo>
                    <a:pt x="0" y="708"/>
                    <a:pt x="0" y="791"/>
                    <a:pt x="36" y="875"/>
                  </a:cubicBezTo>
                  <a:cubicBezTo>
                    <a:pt x="72" y="1029"/>
                    <a:pt x="155" y="1172"/>
                    <a:pt x="226" y="1268"/>
                  </a:cubicBezTo>
                  <a:cubicBezTo>
                    <a:pt x="523" y="1667"/>
                    <a:pt x="1016" y="1924"/>
                    <a:pt x="1518" y="1924"/>
                  </a:cubicBezTo>
                  <a:cubicBezTo>
                    <a:pt x="1540" y="1924"/>
                    <a:pt x="1562" y="1923"/>
                    <a:pt x="1584" y="1922"/>
                  </a:cubicBezTo>
                  <a:cubicBezTo>
                    <a:pt x="1858" y="1911"/>
                    <a:pt x="2131" y="1768"/>
                    <a:pt x="2251" y="1541"/>
                  </a:cubicBezTo>
                  <a:cubicBezTo>
                    <a:pt x="2334" y="1375"/>
                    <a:pt x="2322" y="1184"/>
                    <a:pt x="2215" y="1006"/>
                  </a:cubicBezTo>
                  <a:cubicBezTo>
                    <a:pt x="1965" y="589"/>
                    <a:pt x="1500" y="232"/>
                    <a:pt x="988" y="65"/>
                  </a:cubicBezTo>
                  <a:cubicBezTo>
                    <a:pt x="846" y="22"/>
                    <a:pt x="723" y="1"/>
                    <a:pt x="6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4957450" y="3663975"/>
              <a:ext cx="169700" cy="436025"/>
            </a:xfrm>
            <a:custGeom>
              <a:avLst/>
              <a:gdLst/>
              <a:ahLst/>
              <a:cxnLst/>
              <a:rect l="l" t="t" r="r" b="b"/>
              <a:pathLst>
                <a:path w="6788" h="17441" extrusionOk="0">
                  <a:moveTo>
                    <a:pt x="60" y="0"/>
                  </a:moveTo>
                  <a:lnTo>
                    <a:pt x="60" y="12"/>
                  </a:lnTo>
                  <a:cubicBezTo>
                    <a:pt x="72" y="12"/>
                    <a:pt x="60" y="0"/>
                    <a:pt x="60" y="0"/>
                  </a:cubicBezTo>
                  <a:close/>
                  <a:moveTo>
                    <a:pt x="60" y="12"/>
                  </a:moveTo>
                  <a:lnTo>
                    <a:pt x="60" y="72"/>
                  </a:lnTo>
                  <a:lnTo>
                    <a:pt x="60" y="155"/>
                  </a:lnTo>
                  <a:cubicBezTo>
                    <a:pt x="108" y="905"/>
                    <a:pt x="108" y="1667"/>
                    <a:pt x="72" y="2429"/>
                  </a:cubicBezTo>
                  <a:lnTo>
                    <a:pt x="72" y="2489"/>
                  </a:lnTo>
                  <a:cubicBezTo>
                    <a:pt x="48" y="3489"/>
                    <a:pt x="1" y="4501"/>
                    <a:pt x="1" y="5489"/>
                  </a:cubicBezTo>
                  <a:lnTo>
                    <a:pt x="1" y="5549"/>
                  </a:lnTo>
                  <a:cubicBezTo>
                    <a:pt x="1" y="6299"/>
                    <a:pt x="48" y="7025"/>
                    <a:pt x="167" y="7751"/>
                  </a:cubicBezTo>
                  <a:cubicBezTo>
                    <a:pt x="167" y="7775"/>
                    <a:pt x="179" y="7799"/>
                    <a:pt x="179" y="7811"/>
                  </a:cubicBezTo>
                  <a:cubicBezTo>
                    <a:pt x="810" y="8025"/>
                    <a:pt x="1406" y="8311"/>
                    <a:pt x="1953" y="8644"/>
                  </a:cubicBezTo>
                  <a:cubicBezTo>
                    <a:pt x="1920" y="8629"/>
                    <a:pt x="1871" y="8622"/>
                    <a:pt x="1812" y="8622"/>
                  </a:cubicBezTo>
                  <a:cubicBezTo>
                    <a:pt x="1555" y="8622"/>
                    <a:pt x="1110" y="8744"/>
                    <a:pt x="965" y="8763"/>
                  </a:cubicBezTo>
                  <a:cubicBezTo>
                    <a:pt x="786" y="8799"/>
                    <a:pt x="608" y="8859"/>
                    <a:pt x="417" y="8918"/>
                  </a:cubicBezTo>
                  <a:cubicBezTo>
                    <a:pt x="465" y="9061"/>
                    <a:pt x="513" y="9228"/>
                    <a:pt x="548" y="9383"/>
                  </a:cubicBezTo>
                  <a:cubicBezTo>
                    <a:pt x="548" y="9394"/>
                    <a:pt x="572" y="9418"/>
                    <a:pt x="572" y="9442"/>
                  </a:cubicBezTo>
                  <a:cubicBezTo>
                    <a:pt x="763" y="10073"/>
                    <a:pt x="1001" y="10692"/>
                    <a:pt x="1263" y="11299"/>
                  </a:cubicBezTo>
                  <a:cubicBezTo>
                    <a:pt x="1286" y="11311"/>
                    <a:pt x="1286" y="11347"/>
                    <a:pt x="1298" y="11359"/>
                  </a:cubicBezTo>
                  <a:cubicBezTo>
                    <a:pt x="1346" y="11418"/>
                    <a:pt x="1370" y="11490"/>
                    <a:pt x="1406" y="11561"/>
                  </a:cubicBezTo>
                  <a:cubicBezTo>
                    <a:pt x="1644" y="11609"/>
                    <a:pt x="1858" y="11657"/>
                    <a:pt x="2084" y="11728"/>
                  </a:cubicBezTo>
                  <a:cubicBezTo>
                    <a:pt x="2429" y="11847"/>
                    <a:pt x="2775" y="12014"/>
                    <a:pt x="3084" y="12192"/>
                  </a:cubicBezTo>
                  <a:cubicBezTo>
                    <a:pt x="3156" y="12216"/>
                    <a:pt x="3227" y="12276"/>
                    <a:pt x="3203" y="12359"/>
                  </a:cubicBezTo>
                  <a:cubicBezTo>
                    <a:pt x="3203" y="12359"/>
                    <a:pt x="2394" y="12478"/>
                    <a:pt x="1894" y="12550"/>
                  </a:cubicBezTo>
                  <a:cubicBezTo>
                    <a:pt x="2156" y="13073"/>
                    <a:pt x="2441" y="13574"/>
                    <a:pt x="2727" y="14085"/>
                  </a:cubicBezTo>
                  <a:cubicBezTo>
                    <a:pt x="2739" y="14109"/>
                    <a:pt x="2751" y="14145"/>
                    <a:pt x="2775" y="14157"/>
                  </a:cubicBezTo>
                  <a:cubicBezTo>
                    <a:pt x="2977" y="14526"/>
                    <a:pt x="3203" y="14895"/>
                    <a:pt x="3406" y="15276"/>
                  </a:cubicBezTo>
                  <a:cubicBezTo>
                    <a:pt x="3703" y="15788"/>
                    <a:pt x="4001" y="16312"/>
                    <a:pt x="4406" y="16764"/>
                  </a:cubicBezTo>
                  <a:cubicBezTo>
                    <a:pt x="4644" y="17038"/>
                    <a:pt x="4942" y="17300"/>
                    <a:pt x="5299" y="17395"/>
                  </a:cubicBezTo>
                  <a:cubicBezTo>
                    <a:pt x="5400" y="17425"/>
                    <a:pt x="5507" y="17440"/>
                    <a:pt x="5616" y="17440"/>
                  </a:cubicBezTo>
                  <a:cubicBezTo>
                    <a:pt x="5725" y="17440"/>
                    <a:pt x="5835" y="17425"/>
                    <a:pt x="5942" y="17395"/>
                  </a:cubicBezTo>
                  <a:lnTo>
                    <a:pt x="5966" y="17384"/>
                  </a:lnTo>
                  <a:cubicBezTo>
                    <a:pt x="5989" y="17384"/>
                    <a:pt x="5989" y="17372"/>
                    <a:pt x="6001" y="17372"/>
                  </a:cubicBezTo>
                  <a:cubicBezTo>
                    <a:pt x="6120" y="17312"/>
                    <a:pt x="6239" y="17241"/>
                    <a:pt x="6323" y="17133"/>
                  </a:cubicBezTo>
                  <a:cubicBezTo>
                    <a:pt x="6466" y="16955"/>
                    <a:pt x="6525" y="16729"/>
                    <a:pt x="6561" y="16526"/>
                  </a:cubicBezTo>
                  <a:cubicBezTo>
                    <a:pt x="6775" y="15502"/>
                    <a:pt x="6787" y="14478"/>
                    <a:pt x="6728" y="13454"/>
                  </a:cubicBezTo>
                  <a:lnTo>
                    <a:pt x="6728" y="13359"/>
                  </a:lnTo>
                  <a:lnTo>
                    <a:pt x="6716" y="13216"/>
                  </a:lnTo>
                  <a:cubicBezTo>
                    <a:pt x="6704" y="13002"/>
                    <a:pt x="6680" y="12788"/>
                    <a:pt x="6668" y="12561"/>
                  </a:cubicBezTo>
                  <a:cubicBezTo>
                    <a:pt x="6597" y="12609"/>
                    <a:pt x="6525" y="12669"/>
                    <a:pt x="6466" y="12704"/>
                  </a:cubicBezTo>
                  <a:cubicBezTo>
                    <a:pt x="6326" y="12798"/>
                    <a:pt x="5752" y="13085"/>
                    <a:pt x="5706" y="13220"/>
                  </a:cubicBezTo>
                  <a:lnTo>
                    <a:pt x="5706" y="13220"/>
                  </a:lnTo>
                  <a:cubicBezTo>
                    <a:pt x="5752" y="13044"/>
                    <a:pt x="5788" y="12856"/>
                    <a:pt x="5847" y="12681"/>
                  </a:cubicBezTo>
                  <a:cubicBezTo>
                    <a:pt x="6001" y="12252"/>
                    <a:pt x="6251" y="11847"/>
                    <a:pt x="6561" y="11490"/>
                  </a:cubicBezTo>
                  <a:cubicBezTo>
                    <a:pt x="6549" y="11430"/>
                    <a:pt x="6549" y="11359"/>
                    <a:pt x="6537" y="11299"/>
                  </a:cubicBezTo>
                  <a:cubicBezTo>
                    <a:pt x="6501" y="11061"/>
                    <a:pt x="6478" y="10823"/>
                    <a:pt x="6430" y="10585"/>
                  </a:cubicBezTo>
                  <a:cubicBezTo>
                    <a:pt x="6418" y="10549"/>
                    <a:pt x="6418" y="10537"/>
                    <a:pt x="6418" y="10514"/>
                  </a:cubicBezTo>
                  <a:cubicBezTo>
                    <a:pt x="6359" y="10180"/>
                    <a:pt x="6311" y="9871"/>
                    <a:pt x="6239" y="9561"/>
                  </a:cubicBezTo>
                  <a:cubicBezTo>
                    <a:pt x="6239" y="9525"/>
                    <a:pt x="6228" y="9513"/>
                    <a:pt x="6228" y="9478"/>
                  </a:cubicBezTo>
                  <a:cubicBezTo>
                    <a:pt x="6085" y="8871"/>
                    <a:pt x="5930" y="8275"/>
                    <a:pt x="5775" y="7775"/>
                  </a:cubicBezTo>
                  <a:cubicBezTo>
                    <a:pt x="5763" y="7751"/>
                    <a:pt x="5763" y="7728"/>
                    <a:pt x="5751" y="7716"/>
                  </a:cubicBezTo>
                  <a:cubicBezTo>
                    <a:pt x="5656" y="7478"/>
                    <a:pt x="5573" y="7251"/>
                    <a:pt x="5477" y="7025"/>
                  </a:cubicBezTo>
                  <a:cubicBezTo>
                    <a:pt x="5192" y="7358"/>
                    <a:pt x="4835" y="7597"/>
                    <a:pt x="4346" y="8144"/>
                  </a:cubicBezTo>
                  <a:cubicBezTo>
                    <a:pt x="4477" y="7561"/>
                    <a:pt x="4692" y="6704"/>
                    <a:pt x="5037" y="6073"/>
                  </a:cubicBezTo>
                  <a:cubicBezTo>
                    <a:pt x="4918" y="5846"/>
                    <a:pt x="4799" y="5644"/>
                    <a:pt x="4656" y="5418"/>
                  </a:cubicBezTo>
                  <a:cubicBezTo>
                    <a:pt x="4644" y="5406"/>
                    <a:pt x="4644" y="5394"/>
                    <a:pt x="4632" y="5370"/>
                  </a:cubicBezTo>
                  <a:cubicBezTo>
                    <a:pt x="4632" y="5358"/>
                    <a:pt x="4620" y="5334"/>
                    <a:pt x="4596" y="5311"/>
                  </a:cubicBezTo>
                  <a:cubicBezTo>
                    <a:pt x="4501" y="5132"/>
                    <a:pt x="4382" y="4977"/>
                    <a:pt x="4275" y="4811"/>
                  </a:cubicBezTo>
                  <a:cubicBezTo>
                    <a:pt x="4156" y="4644"/>
                    <a:pt x="4037" y="4465"/>
                    <a:pt x="3918" y="4299"/>
                  </a:cubicBezTo>
                  <a:lnTo>
                    <a:pt x="3906" y="4322"/>
                  </a:lnTo>
                  <a:cubicBezTo>
                    <a:pt x="3799" y="4441"/>
                    <a:pt x="3191" y="5168"/>
                    <a:pt x="3191" y="5299"/>
                  </a:cubicBezTo>
                  <a:cubicBezTo>
                    <a:pt x="3156" y="4287"/>
                    <a:pt x="3084" y="3739"/>
                    <a:pt x="2930" y="3072"/>
                  </a:cubicBezTo>
                  <a:cubicBezTo>
                    <a:pt x="2537" y="2608"/>
                    <a:pt x="2120" y="2155"/>
                    <a:pt x="1679" y="1727"/>
                  </a:cubicBezTo>
                  <a:lnTo>
                    <a:pt x="1644" y="1679"/>
                  </a:lnTo>
                  <a:cubicBezTo>
                    <a:pt x="1406" y="1441"/>
                    <a:pt x="1144" y="1132"/>
                    <a:pt x="929" y="893"/>
                  </a:cubicBezTo>
                  <a:cubicBezTo>
                    <a:pt x="644" y="596"/>
                    <a:pt x="346" y="239"/>
                    <a:pt x="6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4959825" y="3661900"/>
              <a:ext cx="149450" cy="445300"/>
            </a:xfrm>
            <a:custGeom>
              <a:avLst/>
              <a:gdLst/>
              <a:ahLst/>
              <a:cxnLst/>
              <a:rect l="l" t="t" r="r" b="b"/>
              <a:pathLst>
                <a:path w="5978" h="17812" extrusionOk="0">
                  <a:moveTo>
                    <a:pt x="1" y="0"/>
                  </a:moveTo>
                  <a:lnTo>
                    <a:pt x="1" y="72"/>
                  </a:lnTo>
                  <a:lnTo>
                    <a:pt x="1" y="143"/>
                  </a:lnTo>
                  <a:cubicBezTo>
                    <a:pt x="429" y="1036"/>
                    <a:pt x="846" y="1929"/>
                    <a:pt x="1215" y="2834"/>
                  </a:cubicBezTo>
                  <a:cubicBezTo>
                    <a:pt x="1227" y="2869"/>
                    <a:pt x="1227" y="2881"/>
                    <a:pt x="1251" y="2917"/>
                  </a:cubicBezTo>
                  <a:cubicBezTo>
                    <a:pt x="1668" y="3905"/>
                    <a:pt x="2049" y="4917"/>
                    <a:pt x="2418" y="5953"/>
                  </a:cubicBezTo>
                  <a:cubicBezTo>
                    <a:pt x="2418" y="5965"/>
                    <a:pt x="2418" y="5989"/>
                    <a:pt x="2442" y="6013"/>
                  </a:cubicBezTo>
                  <a:cubicBezTo>
                    <a:pt x="2918" y="7322"/>
                    <a:pt x="3347" y="8644"/>
                    <a:pt x="3751" y="9966"/>
                  </a:cubicBezTo>
                  <a:lnTo>
                    <a:pt x="3763" y="10025"/>
                  </a:lnTo>
                  <a:cubicBezTo>
                    <a:pt x="3930" y="10573"/>
                    <a:pt x="4073" y="11109"/>
                    <a:pt x="4239" y="11644"/>
                  </a:cubicBezTo>
                  <a:cubicBezTo>
                    <a:pt x="4239" y="11668"/>
                    <a:pt x="4251" y="11692"/>
                    <a:pt x="4251" y="11704"/>
                  </a:cubicBezTo>
                  <a:cubicBezTo>
                    <a:pt x="4597" y="12859"/>
                    <a:pt x="4906" y="14002"/>
                    <a:pt x="5216" y="15145"/>
                  </a:cubicBezTo>
                  <a:cubicBezTo>
                    <a:pt x="5216" y="15181"/>
                    <a:pt x="5228" y="15192"/>
                    <a:pt x="5228" y="15216"/>
                  </a:cubicBezTo>
                  <a:cubicBezTo>
                    <a:pt x="5442" y="15954"/>
                    <a:pt x="5633" y="16693"/>
                    <a:pt x="5823" y="17419"/>
                  </a:cubicBezTo>
                  <a:cubicBezTo>
                    <a:pt x="5871" y="17550"/>
                    <a:pt x="5906" y="17681"/>
                    <a:pt x="5930" y="17800"/>
                  </a:cubicBezTo>
                  <a:cubicBezTo>
                    <a:pt x="5930" y="17812"/>
                    <a:pt x="5954" y="17812"/>
                    <a:pt x="5966" y="17812"/>
                  </a:cubicBezTo>
                  <a:cubicBezTo>
                    <a:pt x="5978" y="17812"/>
                    <a:pt x="5978" y="17800"/>
                    <a:pt x="5978" y="17776"/>
                  </a:cubicBezTo>
                  <a:cubicBezTo>
                    <a:pt x="5930" y="17657"/>
                    <a:pt x="5906" y="17526"/>
                    <a:pt x="5871" y="17407"/>
                  </a:cubicBezTo>
                  <a:cubicBezTo>
                    <a:pt x="5680" y="16681"/>
                    <a:pt x="5466" y="15931"/>
                    <a:pt x="5275" y="15204"/>
                  </a:cubicBezTo>
                  <a:cubicBezTo>
                    <a:pt x="5275" y="15169"/>
                    <a:pt x="5263" y="15157"/>
                    <a:pt x="5263" y="15133"/>
                  </a:cubicBezTo>
                  <a:lnTo>
                    <a:pt x="4597" y="12716"/>
                  </a:lnTo>
                  <a:cubicBezTo>
                    <a:pt x="4597" y="12704"/>
                    <a:pt x="4585" y="12680"/>
                    <a:pt x="4585" y="12656"/>
                  </a:cubicBezTo>
                  <a:cubicBezTo>
                    <a:pt x="4490" y="12347"/>
                    <a:pt x="4382" y="12025"/>
                    <a:pt x="4299" y="11692"/>
                  </a:cubicBezTo>
                  <a:cubicBezTo>
                    <a:pt x="4299" y="11680"/>
                    <a:pt x="4287" y="11644"/>
                    <a:pt x="4287" y="11632"/>
                  </a:cubicBezTo>
                  <a:cubicBezTo>
                    <a:pt x="4120" y="11097"/>
                    <a:pt x="3954" y="10549"/>
                    <a:pt x="3787" y="10013"/>
                  </a:cubicBezTo>
                  <a:cubicBezTo>
                    <a:pt x="3787" y="10001"/>
                    <a:pt x="3775" y="9966"/>
                    <a:pt x="3775" y="9954"/>
                  </a:cubicBezTo>
                  <a:cubicBezTo>
                    <a:pt x="3585" y="9287"/>
                    <a:pt x="3358" y="8632"/>
                    <a:pt x="3168" y="7930"/>
                  </a:cubicBezTo>
                  <a:cubicBezTo>
                    <a:pt x="3144" y="7894"/>
                    <a:pt x="3144" y="7882"/>
                    <a:pt x="3132" y="7858"/>
                  </a:cubicBezTo>
                  <a:cubicBezTo>
                    <a:pt x="2930" y="7227"/>
                    <a:pt x="2715" y="6620"/>
                    <a:pt x="2501" y="5989"/>
                  </a:cubicBezTo>
                  <a:cubicBezTo>
                    <a:pt x="2501" y="5977"/>
                    <a:pt x="2477" y="5965"/>
                    <a:pt x="2477" y="5953"/>
                  </a:cubicBezTo>
                  <a:cubicBezTo>
                    <a:pt x="2108" y="4917"/>
                    <a:pt x="1727" y="3882"/>
                    <a:pt x="1287" y="2869"/>
                  </a:cubicBezTo>
                  <a:cubicBezTo>
                    <a:pt x="1287" y="2834"/>
                    <a:pt x="1275" y="2810"/>
                    <a:pt x="1263" y="2774"/>
                  </a:cubicBezTo>
                  <a:cubicBezTo>
                    <a:pt x="870" y="1846"/>
                    <a:pt x="441" y="917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4960125" y="3704450"/>
              <a:ext cx="39325" cy="30675"/>
            </a:xfrm>
            <a:custGeom>
              <a:avLst/>
              <a:gdLst/>
              <a:ahLst/>
              <a:cxnLst/>
              <a:rect l="l" t="t" r="r" b="b"/>
              <a:pathLst>
                <a:path w="1573" h="1227" extrusionOk="0">
                  <a:moveTo>
                    <a:pt x="1549" y="1"/>
                  </a:moveTo>
                  <a:lnTo>
                    <a:pt x="1239" y="1120"/>
                  </a:lnTo>
                  <a:cubicBezTo>
                    <a:pt x="1239" y="1156"/>
                    <a:pt x="1215" y="1167"/>
                    <a:pt x="1215" y="1179"/>
                  </a:cubicBezTo>
                  <a:cubicBezTo>
                    <a:pt x="1203" y="1167"/>
                    <a:pt x="1203" y="1167"/>
                    <a:pt x="1191" y="1167"/>
                  </a:cubicBezTo>
                  <a:cubicBezTo>
                    <a:pt x="798" y="1001"/>
                    <a:pt x="406" y="870"/>
                    <a:pt x="1" y="751"/>
                  </a:cubicBezTo>
                  <a:lnTo>
                    <a:pt x="1" y="810"/>
                  </a:lnTo>
                  <a:cubicBezTo>
                    <a:pt x="417" y="929"/>
                    <a:pt x="822" y="1060"/>
                    <a:pt x="1215" y="1227"/>
                  </a:cubicBezTo>
                  <a:lnTo>
                    <a:pt x="1239" y="1227"/>
                  </a:lnTo>
                  <a:cubicBezTo>
                    <a:pt x="1251" y="1227"/>
                    <a:pt x="1251" y="1227"/>
                    <a:pt x="1251" y="1215"/>
                  </a:cubicBezTo>
                  <a:lnTo>
                    <a:pt x="1251" y="1191"/>
                  </a:lnTo>
                  <a:cubicBezTo>
                    <a:pt x="1358" y="822"/>
                    <a:pt x="1453" y="441"/>
                    <a:pt x="1572" y="48"/>
                  </a:cubicBezTo>
                  <a:cubicBezTo>
                    <a:pt x="1560" y="36"/>
                    <a:pt x="1549" y="1"/>
                    <a:pt x="154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4958350" y="3799400"/>
              <a:ext cx="64025" cy="13425"/>
            </a:xfrm>
            <a:custGeom>
              <a:avLst/>
              <a:gdLst/>
              <a:ahLst/>
              <a:cxnLst/>
              <a:rect l="l" t="t" r="r" b="b"/>
              <a:pathLst>
                <a:path w="2561" h="537" extrusionOk="0">
                  <a:moveTo>
                    <a:pt x="0" y="1"/>
                  </a:moveTo>
                  <a:lnTo>
                    <a:pt x="0" y="60"/>
                  </a:lnTo>
                  <a:cubicBezTo>
                    <a:pt x="834" y="179"/>
                    <a:pt x="1679" y="334"/>
                    <a:pt x="2501" y="525"/>
                  </a:cubicBezTo>
                  <a:cubicBezTo>
                    <a:pt x="2513" y="537"/>
                    <a:pt x="2513" y="537"/>
                    <a:pt x="2524" y="537"/>
                  </a:cubicBezTo>
                  <a:lnTo>
                    <a:pt x="2536" y="537"/>
                  </a:lnTo>
                  <a:lnTo>
                    <a:pt x="2560" y="525"/>
                  </a:lnTo>
                  <a:cubicBezTo>
                    <a:pt x="2560" y="513"/>
                    <a:pt x="2536" y="489"/>
                    <a:pt x="2536" y="465"/>
                  </a:cubicBezTo>
                  <a:cubicBezTo>
                    <a:pt x="2524" y="465"/>
                    <a:pt x="2501" y="453"/>
                    <a:pt x="2477" y="453"/>
                  </a:cubicBezTo>
                  <a:cubicBezTo>
                    <a:pt x="1667" y="251"/>
                    <a:pt x="834" y="108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5037525" y="3794950"/>
              <a:ext cx="35450" cy="66400"/>
            </a:xfrm>
            <a:custGeom>
              <a:avLst/>
              <a:gdLst/>
              <a:ahLst/>
              <a:cxnLst/>
              <a:rect l="l" t="t" r="r" b="b"/>
              <a:pathLst>
                <a:path w="1418" h="2656" extrusionOk="0">
                  <a:moveTo>
                    <a:pt x="1382" y="0"/>
                  </a:moveTo>
                  <a:cubicBezTo>
                    <a:pt x="941" y="869"/>
                    <a:pt x="489" y="1727"/>
                    <a:pt x="12" y="2560"/>
                  </a:cubicBezTo>
                  <a:cubicBezTo>
                    <a:pt x="12" y="2572"/>
                    <a:pt x="12" y="2596"/>
                    <a:pt x="0" y="2608"/>
                  </a:cubicBezTo>
                  <a:cubicBezTo>
                    <a:pt x="0" y="2620"/>
                    <a:pt x="0" y="2655"/>
                    <a:pt x="12" y="2655"/>
                  </a:cubicBezTo>
                  <a:lnTo>
                    <a:pt x="48" y="2655"/>
                  </a:lnTo>
                  <a:cubicBezTo>
                    <a:pt x="524" y="1798"/>
                    <a:pt x="977" y="941"/>
                    <a:pt x="1417" y="72"/>
                  </a:cubicBezTo>
                  <a:cubicBezTo>
                    <a:pt x="1393" y="48"/>
                    <a:pt x="1393" y="36"/>
                    <a:pt x="13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4971150" y="3854475"/>
              <a:ext cx="129500" cy="58375"/>
            </a:xfrm>
            <a:custGeom>
              <a:avLst/>
              <a:gdLst/>
              <a:ahLst/>
              <a:cxnLst/>
              <a:rect l="l" t="t" r="r" b="b"/>
              <a:pathLst>
                <a:path w="5180" h="2335" extrusionOk="0">
                  <a:moveTo>
                    <a:pt x="5156" y="0"/>
                  </a:moveTo>
                  <a:cubicBezTo>
                    <a:pt x="4548" y="810"/>
                    <a:pt x="3929" y="1548"/>
                    <a:pt x="3322" y="2239"/>
                  </a:cubicBezTo>
                  <a:cubicBezTo>
                    <a:pt x="3322" y="2251"/>
                    <a:pt x="3310" y="2263"/>
                    <a:pt x="3298" y="2274"/>
                  </a:cubicBezTo>
                  <a:lnTo>
                    <a:pt x="3275" y="2274"/>
                  </a:lnTo>
                  <a:cubicBezTo>
                    <a:pt x="2191" y="2060"/>
                    <a:pt x="1096" y="1858"/>
                    <a:pt x="0" y="1703"/>
                  </a:cubicBezTo>
                  <a:lnTo>
                    <a:pt x="0" y="1703"/>
                  </a:lnTo>
                  <a:cubicBezTo>
                    <a:pt x="0" y="1715"/>
                    <a:pt x="24" y="1739"/>
                    <a:pt x="24" y="1763"/>
                  </a:cubicBezTo>
                  <a:cubicBezTo>
                    <a:pt x="1119" y="1917"/>
                    <a:pt x="2203" y="2120"/>
                    <a:pt x="3298" y="2334"/>
                  </a:cubicBezTo>
                  <a:lnTo>
                    <a:pt x="3322" y="2334"/>
                  </a:lnTo>
                  <a:lnTo>
                    <a:pt x="3358" y="2310"/>
                  </a:lnTo>
                  <a:cubicBezTo>
                    <a:pt x="3965" y="1620"/>
                    <a:pt x="4572" y="881"/>
                    <a:pt x="5180" y="72"/>
                  </a:cubicBezTo>
                  <a:cubicBezTo>
                    <a:pt x="5168" y="60"/>
                    <a:pt x="5168" y="36"/>
                    <a:pt x="515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4988700" y="3900900"/>
              <a:ext cx="124750" cy="54200"/>
            </a:xfrm>
            <a:custGeom>
              <a:avLst/>
              <a:gdLst/>
              <a:ahLst/>
              <a:cxnLst/>
              <a:rect l="l" t="t" r="r" b="b"/>
              <a:pathLst>
                <a:path w="4990" h="2168" extrusionOk="0">
                  <a:moveTo>
                    <a:pt x="4978" y="1"/>
                  </a:moveTo>
                  <a:cubicBezTo>
                    <a:pt x="4382" y="751"/>
                    <a:pt x="3739" y="1430"/>
                    <a:pt x="3108" y="2061"/>
                  </a:cubicBezTo>
                  <a:lnTo>
                    <a:pt x="3084" y="2084"/>
                  </a:lnTo>
                  <a:lnTo>
                    <a:pt x="3049" y="2084"/>
                  </a:lnTo>
                  <a:lnTo>
                    <a:pt x="1" y="1763"/>
                  </a:lnTo>
                  <a:lnTo>
                    <a:pt x="1" y="1763"/>
                  </a:lnTo>
                  <a:cubicBezTo>
                    <a:pt x="13" y="1775"/>
                    <a:pt x="13" y="1811"/>
                    <a:pt x="36" y="1822"/>
                  </a:cubicBezTo>
                  <a:lnTo>
                    <a:pt x="3084" y="2168"/>
                  </a:lnTo>
                  <a:lnTo>
                    <a:pt x="3132" y="2168"/>
                  </a:lnTo>
                  <a:lnTo>
                    <a:pt x="3144" y="2144"/>
                  </a:lnTo>
                  <a:cubicBezTo>
                    <a:pt x="3751" y="1513"/>
                    <a:pt x="4394" y="822"/>
                    <a:pt x="4989" y="84"/>
                  </a:cubicBezTo>
                  <a:cubicBezTo>
                    <a:pt x="4989" y="48"/>
                    <a:pt x="4978" y="36"/>
                    <a:pt x="497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5025625" y="3997650"/>
              <a:ext cx="99725" cy="45550"/>
            </a:xfrm>
            <a:custGeom>
              <a:avLst/>
              <a:gdLst/>
              <a:ahLst/>
              <a:cxnLst/>
              <a:rect l="l" t="t" r="r" b="b"/>
              <a:pathLst>
                <a:path w="3989" h="1822" extrusionOk="0">
                  <a:moveTo>
                    <a:pt x="3989" y="0"/>
                  </a:moveTo>
                  <a:cubicBezTo>
                    <a:pt x="3584" y="560"/>
                    <a:pt x="3143" y="1119"/>
                    <a:pt x="2667" y="1727"/>
                  </a:cubicBezTo>
                  <a:lnTo>
                    <a:pt x="2631" y="1762"/>
                  </a:lnTo>
                  <a:cubicBezTo>
                    <a:pt x="2620" y="1762"/>
                    <a:pt x="2620" y="1751"/>
                    <a:pt x="2608" y="1751"/>
                  </a:cubicBezTo>
                  <a:cubicBezTo>
                    <a:pt x="1774" y="1310"/>
                    <a:pt x="893" y="977"/>
                    <a:pt x="0" y="703"/>
                  </a:cubicBezTo>
                  <a:lnTo>
                    <a:pt x="0" y="703"/>
                  </a:lnTo>
                  <a:cubicBezTo>
                    <a:pt x="12" y="738"/>
                    <a:pt x="24" y="762"/>
                    <a:pt x="48" y="774"/>
                  </a:cubicBezTo>
                  <a:cubicBezTo>
                    <a:pt x="917" y="1048"/>
                    <a:pt x="1798" y="1393"/>
                    <a:pt x="2620" y="1822"/>
                  </a:cubicBezTo>
                  <a:lnTo>
                    <a:pt x="2631" y="1822"/>
                  </a:lnTo>
                  <a:cubicBezTo>
                    <a:pt x="2631" y="1810"/>
                    <a:pt x="2643" y="1810"/>
                    <a:pt x="2643" y="1810"/>
                  </a:cubicBezTo>
                  <a:lnTo>
                    <a:pt x="2655" y="1786"/>
                  </a:lnTo>
                  <a:cubicBezTo>
                    <a:pt x="3155" y="1179"/>
                    <a:pt x="3596" y="631"/>
                    <a:pt x="3989" y="96"/>
                  </a:cubicBezTo>
                  <a:lnTo>
                    <a:pt x="3989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5073550" y="3926200"/>
              <a:ext cx="44650" cy="53600"/>
            </a:xfrm>
            <a:custGeom>
              <a:avLst/>
              <a:gdLst/>
              <a:ahLst/>
              <a:cxnLst/>
              <a:rect l="l" t="t" r="r" b="b"/>
              <a:pathLst>
                <a:path w="1786" h="2144" extrusionOk="0">
                  <a:moveTo>
                    <a:pt x="1774" y="1"/>
                  </a:moveTo>
                  <a:cubicBezTo>
                    <a:pt x="1238" y="739"/>
                    <a:pt x="655" y="1453"/>
                    <a:pt x="36" y="2084"/>
                  </a:cubicBezTo>
                  <a:lnTo>
                    <a:pt x="12" y="2108"/>
                  </a:lnTo>
                  <a:cubicBezTo>
                    <a:pt x="0" y="2120"/>
                    <a:pt x="0" y="2132"/>
                    <a:pt x="12" y="2144"/>
                  </a:cubicBezTo>
                  <a:lnTo>
                    <a:pt x="60" y="2144"/>
                  </a:lnTo>
                  <a:cubicBezTo>
                    <a:pt x="667" y="1513"/>
                    <a:pt x="1250" y="810"/>
                    <a:pt x="1786" y="84"/>
                  </a:cubicBezTo>
                  <a:cubicBezTo>
                    <a:pt x="1774" y="48"/>
                    <a:pt x="1774" y="37"/>
                    <a:pt x="177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4877075" y="3839825"/>
              <a:ext cx="181900" cy="376225"/>
            </a:xfrm>
            <a:custGeom>
              <a:avLst/>
              <a:gdLst/>
              <a:ahLst/>
              <a:cxnLst/>
              <a:rect l="l" t="t" r="r" b="b"/>
              <a:pathLst>
                <a:path w="7276" h="15049" extrusionOk="0">
                  <a:moveTo>
                    <a:pt x="79" y="1"/>
                  </a:moveTo>
                  <a:cubicBezTo>
                    <a:pt x="73" y="1"/>
                    <a:pt x="67" y="1"/>
                    <a:pt x="60" y="3"/>
                  </a:cubicBezTo>
                  <a:cubicBezTo>
                    <a:pt x="25" y="27"/>
                    <a:pt x="1" y="51"/>
                    <a:pt x="13" y="86"/>
                  </a:cubicBezTo>
                  <a:cubicBezTo>
                    <a:pt x="310" y="1122"/>
                    <a:pt x="656" y="2146"/>
                    <a:pt x="1025" y="3182"/>
                  </a:cubicBezTo>
                  <a:cubicBezTo>
                    <a:pt x="1358" y="4099"/>
                    <a:pt x="1715" y="5004"/>
                    <a:pt x="2096" y="5897"/>
                  </a:cubicBezTo>
                  <a:cubicBezTo>
                    <a:pt x="2132" y="5980"/>
                    <a:pt x="2156" y="6051"/>
                    <a:pt x="2192" y="6111"/>
                  </a:cubicBezTo>
                  <a:cubicBezTo>
                    <a:pt x="2287" y="6361"/>
                    <a:pt x="2406" y="6599"/>
                    <a:pt x="2513" y="6849"/>
                  </a:cubicBezTo>
                  <a:cubicBezTo>
                    <a:pt x="2739" y="7349"/>
                    <a:pt x="2977" y="7837"/>
                    <a:pt x="3216" y="8325"/>
                  </a:cubicBezTo>
                  <a:cubicBezTo>
                    <a:pt x="3228" y="8373"/>
                    <a:pt x="3239" y="8421"/>
                    <a:pt x="3275" y="8456"/>
                  </a:cubicBezTo>
                  <a:cubicBezTo>
                    <a:pt x="3430" y="8754"/>
                    <a:pt x="3573" y="9076"/>
                    <a:pt x="3739" y="9373"/>
                  </a:cubicBezTo>
                  <a:cubicBezTo>
                    <a:pt x="3882" y="9635"/>
                    <a:pt x="4025" y="9909"/>
                    <a:pt x="4168" y="10171"/>
                  </a:cubicBezTo>
                  <a:cubicBezTo>
                    <a:pt x="4180" y="10183"/>
                    <a:pt x="4180" y="10219"/>
                    <a:pt x="4204" y="10230"/>
                  </a:cubicBezTo>
                  <a:cubicBezTo>
                    <a:pt x="4656" y="11064"/>
                    <a:pt x="5133" y="11885"/>
                    <a:pt x="5621" y="12683"/>
                  </a:cubicBezTo>
                  <a:cubicBezTo>
                    <a:pt x="5644" y="12731"/>
                    <a:pt x="5668" y="12766"/>
                    <a:pt x="5692" y="12790"/>
                  </a:cubicBezTo>
                  <a:cubicBezTo>
                    <a:pt x="6168" y="13552"/>
                    <a:pt x="6657" y="14290"/>
                    <a:pt x="7157" y="15029"/>
                  </a:cubicBezTo>
                  <a:cubicBezTo>
                    <a:pt x="7177" y="15043"/>
                    <a:pt x="7194" y="15048"/>
                    <a:pt x="7212" y="15048"/>
                  </a:cubicBezTo>
                  <a:cubicBezTo>
                    <a:pt x="7224" y="15048"/>
                    <a:pt x="7237" y="15045"/>
                    <a:pt x="7252" y="15041"/>
                  </a:cubicBezTo>
                  <a:lnTo>
                    <a:pt x="7264" y="15041"/>
                  </a:lnTo>
                  <a:cubicBezTo>
                    <a:pt x="7276" y="15029"/>
                    <a:pt x="7276" y="14993"/>
                    <a:pt x="7264" y="14969"/>
                  </a:cubicBezTo>
                  <a:cubicBezTo>
                    <a:pt x="6740" y="14219"/>
                    <a:pt x="6252" y="13481"/>
                    <a:pt x="5775" y="12707"/>
                  </a:cubicBezTo>
                  <a:lnTo>
                    <a:pt x="5775" y="12683"/>
                  </a:lnTo>
                  <a:cubicBezTo>
                    <a:pt x="5240" y="11838"/>
                    <a:pt x="4728" y="10957"/>
                    <a:pt x="4251" y="10088"/>
                  </a:cubicBezTo>
                  <a:cubicBezTo>
                    <a:pt x="4251" y="10064"/>
                    <a:pt x="4240" y="10052"/>
                    <a:pt x="4240" y="10040"/>
                  </a:cubicBezTo>
                  <a:cubicBezTo>
                    <a:pt x="4097" y="9766"/>
                    <a:pt x="3942" y="9504"/>
                    <a:pt x="3811" y="9230"/>
                  </a:cubicBezTo>
                  <a:lnTo>
                    <a:pt x="3406" y="8433"/>
                  </a:lnTo>
                  <a:cubicBezTo>
                    <a:pt x="3394" y="8385"/>
                    <a:pt x="3358" y="8337"/>
                    <a:pt x="3347" y="8302"/>
                  </a:cubicBezTo>
                  <a:cubicBezTo>
                    <a:pt x="3097" y="7766"/>
                    <a:pt x="2847" y="7242"/>
                    <a:pt x="2608" y="6706"/>
                  </a:cubicBezTo>
                  <a:cubicBezTo>
                    <a:pt x="2513" y="6516"/>
                    <a:pt x="2430" y="6301"/>
                    <a:pt x="2335" y="6099"/>
                  </a:cubicBezTo>
                  <a:cubicBezTo>
                    <a:pt x="2323" y="6063"/>
                    <a:pt x="2311" y="6016"/>
                    <a:pt x="2287" y="5992"/>
                  </a:cubicBezTo>
                  <a:cubicBezTo>
                    <a:pt x="1918" y="5111"/>
                    <a:pt x="1561" y="4230"/>
                    <a:pt x="1239" y="3337"/>
                  </a:cubicBezTo>
                  <a:cubicBezTo>
                    <a:pt x="834" y="2253"/>
                    <a:pt x="477" y="1158"/>
                    <a:pt x="156" y="51"/>
                  </a:cubicBezTo>
                  <a:cubicBezTo>
                    <a:pt x="135" y="30"/>
                    <a:pt x="115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4855650" y="3826800"/>
              <a:ext cx="53000" cy="101525"/>
            </a:xfrm>
            <a:custGeom>
              <a:avLst/>
              <a:gdLst/>
              <a:ahLst/>
              <a:cxnLst/>
              <a:rect l="l" t="t" r="r" b="b"/>
              <a:pathLst>
                <a:path w="2120" h="4061" extrusionOk="0">
                  <a:moveTo>
                    <a:pt x="852" y="0"/>
                  </a:moveTo>
                  <a:cubicBezTo>
                    <a:pt x="811" y="0"/>
                    <a:pt x="769" y="15"/>
                    <a:pt x="727" y="48"/>
                  </a:cubicBezTo>
                  <a:cubicBezTo>
                    <a:pt x="1" y="607"/>
                    <a:pt x="2120" y="4060"/>
                    <a:pt x="2120" y="4060"/>
                  </a:cubicBezTo>
                  <a:cubicBezTo>
                    <a:pt x="2120" y="4060"/>
                    <a:pt x="1528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4856550" y="3902050"/>
              <a:ext cx="78000" cy="92350"/>
            </a:xfrm>
            <a:custGeom>
              <a:avLst/>
              <a:gdLst/>
              <a:ahLst/>
              <a:cxnLst/>
              <a:rect l="l" t="t" r="r" b="b"/>
              <a:pathLst>
                <a:path w="3120" h="3694" extrusionOk="0">
                  <a:moveTo>
                    <a:pt x="443" y="0"/>
                  </a:moveTo>
                  <a:cubicBezTo>
                    <a:pt x="402" y="0"/>
                    <a:pt x="369" y="20"/>
                    <a:pt x="346" y="62"/>
                  </a:cubicBezTo>
                  <a:cubicBezTo>
                    <a:pt x="0" y="693"/>
                    <a:pt x="3120" y="3693"/>
                    <a:pt x="3120" y="3693"/>
                  </a:cubicBezTo>
                  <a:cubicBezTo>
                    <a:pt x="3120" y="3693"/>
                    <a:pt x="1010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4923825" y="3881300"/>
              <a:ext cx="32200" cy="114275"/>
            </a:xfrm>
            <a:custGeom>
              <a:avLst/>
              <a:gdLst/>
              <a:ahLst/>
              <a:cxnLst/>
              <a:rect l="l" t="t" r="r" b="b"/>
              <a:pathLst>
                <a:path w="1288" h="4571" extrusionOk="0">
                  <a:moveTo>
                    <a:pt x="717" y="1"/>
                  </a:moveTo>
                  <a:cubicBezTo>
                    <a:pt x="701" y="1"/>
                    <a:pt x="685" y="4"/>
                    <a:pt x="667" y="11"/>
                  </a:cubicBezTo>
                  <a:cubicBezTo>
                    <a:pt x="0" y="273"/>
                    <a:pt x="441" y="4571"/>
                    <a:pt x="441" y="4571"/>
                  </a:cubicBezTo>
                  <a:cubicBezTo>
                    <a:pt x="441" y="4571"/>
                    <a:pt x="1287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4878275" y="3969475"/>
              <a:ext cx="83375" cy="83850"/>
            </a:xfrm>
            <a:custGeom>
              <a:avLst/>
              <a:gdLst/>
              <a:ahLst/>
              <a:cxnLst/>
              <a:rect l="l" t="t" r="r" b="b"/>
              <a:pathLst>
                <a:path w="3335" h="3354" extrusionOk="0">
                  <a:moveTo>
                    <a:pt x="271" y="1"/>
                  </a:moveTo>
                  <a:cubicBezTo>
                    <a:pt x="221" y="1"/>
                    <a:pt x="186" y="26"/>
                    <a:pt x="167" y="80"/>
                  </a:cubicBezTo>
                  <a:cubicBezTo>
                    <a:pt x="1" y="472"/>
                    <a:pt x="1239" y="1627"/>
                    <a:pt x="2215" y="2437"/>
                  </a:cubicBezTo>
                  <a:cubicBezTo>
                    <a:pt x="2679" y="2842"/>
                    <a:pt x="3096" y="3151"/>
                    <a:pt x="3263" y="3294"/>
                  </a:cubicBezTo>
                  <a:cubicBezTo>
                    <a:pt x="3299" y="3318"/>
                    <a:pt x="3322" y="3354"/>
                    <a:pt x="3334" y="3354"/>
                  </a:cubicBezTo>
                  <a:cubicBezTo>
                    <a:pt x="3334" y="3330"/>
                    <a:pt x="3287" y="3259"/>
                    <a:pt x="3203" y="3151"/>
                  </a:cubicBezTo>
                  <a:cubicBezTo>
                    <a:pt x="3025" y="2913"/>
                    <a:pt x="2703" y="2520"/>
                    <a:pt x="2346" y="2068"/>
                  </a:cubicBezTo>
                  <a:cubicBezTo>
                    <a:pt x="1589" y="1125"/>
                    <a:pt x="607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4946450" y="3939500"/>
              <a:ext cx="18150" cy="114425"/>
            </a:xfrm>
            <a:custGeom>
              <a:avLst/>
              <a:gdLst/>
              <a:ahLst/>
              <a:cxnLst/>
              <a:rect l="l" t="t" r="r" b="b"/>
              <a:pathLst>
                <a:path w="726" h="4577" extrusionOk="0">
                  <a:moveTo>
                    <a:pt x="378" y="1"/>
                  </a:moveTo>
                  <a:cubicBezTo>
                    <a:pt x="360" y="1"/>
                    <a:pt x="341" y="6"/>
                    <a:pt x="322" y="16"/>
                  </a:cubicBezTo>
                  <a:cubicBezTo>
                    <a:pt x="0" y="195"/>
                    <a:pt x="83" y="1433"/>
                    <a:pt x="262" y="2564"/>
                  </a:cubicBezTo>
                  <a:cubicBezTo>
                    <a:pt x="369" y="3279"/>
                    <a:pt x="500" y="3957"/>
                    <a:pt x="572" y="4315"/>
                  </a:cubicBezTo>
                  <a:cubicBezTo>
                    <a:pt x="607" y="4469"/>
                    <a:pt x="631" y="4565"/>
                    <a:pt x="631" y="4577"/>
                  </a:cubicBezTo>
                  <a:cubicBezTo>
                    <a:pt x="631" y="4565"/>
                    <a:pt x="655" y="4517"/>
                    <a:pt x="655" y="4446"/>
                  </a:cubicBezTo>
                  <a:cubicBezTo>
                    <a:pt x="667" y="4160"/>
                    <a:pt x="691" y="3493"/>
                    <a:pt x="714" y="2767"/>
                  </a:cubicBezTo>
                  <a:cubicBezTo>
                    <a:pt x="726" y="1485"/>
                    <a:pt x="684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4886025" y="4035900"/>
              <a:ext cx="99125" cy="61175"/>
            </a:xfrm>
            <a:custGeom>
              <a:avLst/>
              <a:gdLst/>
              <a:ahLst/>
              <a:cxnLst/>
              <a:rect l="l" t="t" r="r" b="b"/>
              <a:pathLst>
                <a:path w="3965" h="2447" extrusionOk="0">
                  <a:moveTo>
                    <a:pt x="171" y="0"/>
                  </a:moveTo>
                  <a:cubicBezTo>
                    <a:pt x="92" y="0"/>
                    <a:pt x="45" y="32"/>
                    <a:pt x="36" y="101"/>
                  </a:cubicBezTo>
                  <a:cubicBezTo>
                    <a:pt x="0" y="375"/>
                    <a:pt x="607" y="816"/>
                    <a:pt x="1357" y="1209"/>
                  </a:cubicBezTo>
                  <a:cubicBezTo>
                    <a:pt x="1941" y="1542"/>
                    <a:pt x="2608" y="1852"/>
                    <a:pt x="3108" y="2078"/>
                  </a:cubicBezTo>
                  <a:cubicBezTo>
                    <a:pt x="3453" y="2245"/>
                    <a:pt x="3739" y="2340"/>
                    <a:pt x="3870" y="2399"/>
                  </a:cubicBezTo>
                  <a:lnTo>
                    <a:pt x="3965" y="2447"/>
                  </a:lnTo>
                  <a:cubicBezTo>
                    <a:pt x="3965" y="2447"/>
                    <a:pt x="3917" y="2399"/>
                    <a:pt x="3846" y="2340"/>
                  </a:cubicBezTo>
                  <a:cubicBezTo>
                    <a:pt x="3727" y="2245"/>
                    <a:pt x="3501" y="2078"/>
                    <a:pt x="3251" y="1887"/>
                  </a:cubicBezTo>
                  <a:cubicBezTo>
                    <a:pt x="2786" y="1530"/>
                    <a:pt x="2143" y="1066"/>
                    <a:pt x="1560" y="697"/>
                  </a:cubicBezTo>
                  <a:cubicBezTo>
                    <a:pt x="957" y="301"/>
                    <a:pt x="415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4983050" y="3982050"/>
              <a:ext cx="38800" cy="111750"/>
            </a:xfrm>
            <a:custGeom>
              <a:avLst/>
              <a:gdLst/>
              <a:ahLst/>
              <a:cxnLst/>
              <a:rect l="l" t="t" r="r" b="b"/>
              <a:pathLst>
                <a:path w="1552" h="4470" extrusionOk="0">
                  <a:moveTo>
                    <a:pt x="941" y="1"/>
                  </a:moveTo>
                  <a:cubicBezTo>
                    <a:pt x="930" y="1"/>
                    <a:pt x="918" y="2"/>
                    <a:pt x="905" y="5"/>
                  </a:cubicBezTo>
                  <a:cubicBezTo>
                    <a:pt x="227" y="148"/>
                    <a:pt x="1" y="4470"/>
                    <a:pt x="1" y="4470"/>
                  </a:cubicBezTo>
                  <a:cubicBezTo>
                    <a:pt x="1" y="4470"/>
                    <a:pt x="1552" y="1"/>
                    <a:pt x="9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4923525" y="4100375"/>
              <a:ext cx="100325" cy="60700"/>
            </a:xfrm>
            <a:custGeom>
              <a:avLst/>
              <a:gdLst/>
              <a:ahLst/>
              <a:cxnLst/>
              <a:rect l="l" t="t" r="r" b="b"/>
              <a:pathLst>
                <a:path w="4013" h="2428" extrusionOk="0">
                  <a:moveTo>
                    <a:pt x="220" y="0"/>
                  </a:moveTo>
                  <a:cubicBezTo>
                    <a:pt x="139" y="0"/>
                    <a:pt x="91" y="33"/>
                    <a:pt x="84" y="106"/>
                  </a:cubicBezTo>
                  <a:cubicBezTo>
                    <a:pt x="0" y="809"/>
                    <a:pt x="4013" y="2428"/>
                    <a:pt x="4013" y="2428"/>
                  </a:cubicBezTo>
                  <a:cubicBezTo>
                    <a:pt x="4013" y="2428"/>
                    <a:pt x="916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5021750" y="4046350"/>
              <a:ext cx="38500" cy="111750"/>
            </a:xfrm>
            <a:custGeom>
              <a:avLst/>
              <a:gdLst/>
              <a:ahLst/>
              <a:cxnLst/>
              <a:rect l="l" t="t" r="r" b="b"/>
              <a:pathLst>
                <a:path w="1540" h="4470" extrusionOk="0">
                  <a:moveTo>
                    <a:pt x="951" y="1"/>
                  </a:moveTo>
                  <a:cubicBezTo>
                    <a:pt x="940" y="1"/>
                    <a:pt x="929" y="2"/>
                    <a:pt x="917" y="5"/>
                  </a:cubicBezTo>
                  <a:cubicBezTo>
                    <a:pt x="227" y="160"/>
                    <a:pt x="0" y="4470"/>
                    <a:pt x="0" y="4470"/>
                  </a:cubicBezTo>
                  <a:cubicBezTo>
                    <a:pt x="0" y="4470"/>
                    <a:pt x="1540" y="1"/>
                    <a:pt x="95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5047650" y="4001050"/>
              <a:ext cx="370000" cy="193675"/>
            </a:xfrm>
            <a:custGeom>
              <a:avLst/>
              <a:gdLst/>
              <a:ahLst/>
              <a:cxnLst/>
              <a:rect l="l" t="t" r="r" b="b"/>
              <a:pathLst>
                <a:path w="14800" h="7747" extrusionOk="0">
                  <a:moveTo>
                    <a:pt x="14748" y="0"/>
                  </a:moveTo>
                  <a:cubicBezTo>
                    <a:pt x="14737" y="0"/>
                    <a:pt x="14726" y="5"/>
                    <a:pt x="14716" y="19"/>
                  </a:cubicBezTo>
                  <a:cubicBezTo>
                    <a:pt x="13788" y="698"/>
                    <a:pt x="12835" y="1376"/>
                    <a:pt x="11871" y="1996"/>
                  </a:cubicBezTo>
                  <a:cubicBezTo>
                    <a:pt x="11073" y="2519"/>
                    <a:pt x="10263" y="3008"/>
                    <a:pt x="9442" y="3472"/>
                  </a:cubicBezTo>
                  <a:cubicBezTo>
                    <a:pt x="9418" y="3484"/>
                    <a:pt x="9370" y="3508"/>
                    <a:pt x="9347" y="3531"/>
                  </a:cubicBezTo>
                  <a:cubicBezTo>
                    <a:pt x="9144" y="3639"/>
                    <a:pt x="8954" y="3746"/>
                    <a:pt x="8751" y="3853"/>
                  </a:cubicBezTo>
                  <a:cubicBezTo>
                    <a:pt x="8239" y="4139"/>
                    <a:pt x="7715" y="4412"/>
                    <a:pt x="7203" y="4674"/>
                  </a:cubicBezTo>
                  <a:cubicBezTo>
                    <a:pt x="7156" y="4710"/>
                    <a:pt x="7108" y="4722"/>
                    <a:pt x="7061" y="4734"/>
                  </a:cubicBezTo>
                  <a:lnTo>
                    <a:pt x="6263" y="5139"/>
                  </a:lnTo>
                  <a:cubicBezTo>
                    <a:pt x="5977" y="5270"/>
                    <a:pt x="5703" y="5401"/>
                    <a:pt x="5429" y="5520"/>
                  </a:cubicBezTo>
                  <a:cubicBezTo>
                    <a:pt x="5418" y="5520"/>
                    <a:pt x="5394" y="5544"/>
                    <a:pt x="5382" y="5544"/>
                  </a:cubicBezTo>
                  <a:cubicBezTo>
                    <a:pt x="4477" y="5960"/>
                    <a:pt x="3536" y="6353"/>
                    <a:pt x="2596" y="6710"/>
                  </a:cubicBezTo>
                  <a:lnTo>
                    <a:pt x="2584" y="6710"/>
                  </a:lnTo>
                  <a:cubicBezTo>
                    <a:pt x="1750" y="7044"/>
                    <a:pt x="881" y="7341"/>
                    <a:pt x="36" y="7627"/>
                  </a:cubicBezTo>
                  <a:cubicBezTo>
                    <a:pt x="12" y="7639"/>
                    <a:pt x="0" y="7651"/>
                    <a:pt x="0" y="7687"/>
                  </a:cubicBezTo>
                  <a:lnTo>
                    <a:pt x="0" y="7699"/>
                  </a:lnTo>
                  <a:cubicBezTo>
                    <a:pt x="12" y="7722"/>
                    <a:pt x="36" y="7746"/>
                    <a:pt x="72" y="7746"/>
                  </a:cubicBezTo>
                  <a:cubicBezTo>
                    <a:pt x="917" y="7460"/>
                    <a:pt x="1750" y="7163"/>
                    <a:pt x="2584" y="6829"/>
                  </a:cubicBezTo>
                  <a:cubicBezTo>
                    <a:pt x="2620" y="6818"/>
                    <a:pt x="2655" y="6806"/>
                    <a:pt x="2691" y="6794"/>
                  </a:cubicBezTo>
                  <a:cubicBezTo>
                    <a:pt x="3572" y="6448"/>
                    <a:pt x="4441" y="6079"/>
                    <a:pt x="5298" y="5686"/>
                  </a:cubicBezTo>
                  <a:cubicBezTo>
                    <a:pt x="5310" y="5675"/>
                    <a:pt x="5334" y="5675"/>
                    <a:pt x="5358" y="5663"/>
                  </a:cubicBezTo>
                  <a:cubicBezTo>
                    <a:pt x="5632" y="5544"/>
                    <a:pt x="5906" y="5401"/>
                    <a:pt x="6191" y="5270"/>
                  </a:cubicBezTo>
                  <a:cubicBezTo>
                    <a:pt x="6501" y="5127"/>
                    <a:pt x="6799" y="4972"/>
                    <a:pt x="7108" y="4829"/>
                  </a:cubicBezTo>
                  <a:cubicBezTo>
                    <a:pt x="7156" y="4805"/>
                    <a:pt x="7203" y="4782"/>
                    <a:pt x="7239" y="4770"/>
                  </a:cubicBezTo>
                  <a:cubicBezTo>
                    <a:pt x="7739" y="4532"/>
                    <a:pt x="8216" y="4270"/>
                    <a:pt x="8692" y="4008"/>
                  </a:cubicBezTo>
                  <a:lnTo>
                    <a:pt x="9406" y="3603"/>
                  </a:lnTo>
                  <a:cubicBezTo>
                    <a:pt x="9466" y="3567"/>
                    <a:pt x="9537" y="3531"/>
                    <a:pt x="9597" y="3496"/>
                  </a:cubicBezTo>
                  <a:cubicBezTo>
                    <a:pt x="10442" y="3008"/>
                    <a:pt x="11275" y="2496"/>
                    <a:pt x="12097" y="1960"/>
                  </a:cubicBezTo>
                  <a:cubicBezTo>
                    <a:pt x="13002" y="1364"/>
                    <a:pt x="13895" y="745"/>
                    <a:pt x="14776" y="102"/>
                  </a:cubicBezTo>
                  <a:cubicBezTo>
                    <a:pt x="14800" y="91"/>
                    <a:pt x="14800" y="43"/>
                    <a:pt x="14788" y="19"/>
                  </a:cubicBezTo>
                  <a:cubicBezTo>
                    <a:pt x="14781" y="12"/>
                    <a:pt x="14764" y="0"/>
                    <a:pt x="14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5340825" y="3991375"/>
              <a:ext cx="94400" cy="62850"/>
            </a:xfrm>
            <a:custGeom>
              <a:avLst/>
              <a:gdLst/>
              <a:ahLst/>
              <a:cxnLst/>
              <a:rect l="l" t="t" r="r" b="b"/>
              <a:pathLst>
                <a:path w="3776" h="2514" extrusionOk="0">
                  <a:moveTo>
                    <a:pt x="3313" y="1"/>
                  </a:moveTo>
                  <a:cubicBezTo>
                    <a:pt x="2532" y="1"/>
                    <a:pt x="1" y="2513"/>
                    <a:pt x="1" y="2513"/>
                  </a:cubicBezTo>
                  <a:cubicBezTo>
                    <a:pt x="1" y="2513"/>
                    <a:pt x="3775" y="1049"/>
                    <a:pt x="3525" y="156"/>
                  </a:cubicBezTo>
                  <a:cubicBezTo>
                    <a:pt x="3495" y="48"/>
                    <a:pt x="3421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5280400" y="4057125"/>
              <a:ext cx="110275" cy="34900"/>
            </a:xfrm>
            <a:custGeom>
              <a:avLst/>
              <a:gdLst/>
              <a:ahLst/>
              <a:cxnLst/>
              <a:rect l="l" t="t" r="r" b="b"/>
              <a:pathLst>
                <a:path w="4411" h="1396" extrusionOk="0">
                  <a:moveTo>
                    <a:pt x="4147" y="0"/>
                  </a:moveTo>
                  <a:cubicBezTo>
                    <a:pt x="3217" y="0"/>
                    <a:pt x="1" y="1396"/>
                    <a:pt x="1" y="1396"/>
                  </a:cubicBezTo>
                  <a:cubicBezTo>
                    <a:pt x="1" y="1396"/>
                    <a:pt x="4287" y="860"/>
                    <a:pt x="4394" y="157"/>
                  </a:cubicBezTo>
                  <a:cubicBezTo>
                    <a:pt x="4411" y="47"/>
                    <a:pt x="4317" y="0"/>
                    <a:pt x="4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5279825" y="3996250"/>
              <a:ext cx="73225" cy="96075"/>
            </a:xfrm>
            <a:custGeom>
              <a:avLst/>
              <a:gdLst/>
              <a:ahLst/>
              <a:cxnLst/>
              <a:rect l="l" t="t" r="r" b="b"/>
              <a:pathLst>
                <a:path w="2929" h="3843" extrusionOk="0">
                  <a:moveTo>
                    <a:pt x="2464" y="1"/>
                  </a:moveTo>
                  <a:cubicBezTo>
                    <a:pt x="1900" y="1"/>
                    <a:pt x="0" y="3842"/>
                    <a:pt x="0" y="3842"/>
                  </a:cubicBezTo>
                  <a:cubicBezTo>
                    <a:pt x="0" y="3842"/>
                    <a:pt x="2929" y="675"/>
                    <a:pt x="2560" y="56"/>
                  </a:cubicBezTo>
                  <a:cubicBezTo>
                    <a:pt x="2535" y="18"/>
                    <a:pt x="2503" y="1"/>
                    <a:pt x="2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5223550" y="4099800"/>
              <a:ext cx="113600" cy="22300"/>
            </a:xfrm>
            <a:custGeom>
              <a:avLst/>
              <a:gdLst/>
              <a:ahLst/>
              <a:cxnLst/>
              <a:rect l="l" t="t" r="r" b="b"/>
              <a:pathLst>
                <a:path w="4544" h="892" extrusionOk="0">
                  <a:moveTo>
                    <a:pt x="4125" y="1"/>
                  </a:moveTo>
                  <a:cubicBezTo>
                    <a:pt x="3559" y="1"/>
                    <a:pt x="2469" y="240"/>
                    <a:pt x="1549" y="474"/>
                  </a:cubicBezTo>
                  <a:cubicBezTo>
                    <a:pt x="1001" y="605"/>
                    <a:pt x="489" y="760"/>
                    <a:pt x="227" y="832"/>
                  </a:cubicBezTo>
                  <a:cubicBezTo>
                    <a:pt x="84" y="855"/>
                    <a:pt x="13" y="891"/>
                    <a:pt x="1" y="891"/>
                  </a:cubicBezTo>
                  <a:lnTo>
                    <a:pt x="108" y="891"/>
                  </a:lnTo>
                  <a:cubicBezTo>
                    <a:pt x="310" y="891"/>
                    <a:pt x="834" y="879"/>
                    <a:pt x="1441" y="843"/>
                  </a:cubicBezTo>
                  <a:cubicBezTo>
                    <a:pt x="2715" y="784"/>
                    <a:pt x="4394" y="605"/>
                    <a:pt x="4501" y="189"/>
                  </a:cubicBezTo>
                  <a:cubicBezTo>
                    <a:pt x="4543" y="55"/>
                    <a:pt x="4393" y="1"/>
                    <a:pt x="4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5222375" y="4034375"/>
              <a:ext cx="78600" cy="88000"/>
            </a:xfrm>
            <a:custGeom>
              <a:avLst/>
              <a:gdLst/>
              <a:ahLst/>
              <a:cxnLst/>
              <a:rect l="l" t="t" r="r" b="b"/>
              <a:pathLst>
                <a:path w="3144" h="3520" extrusionOk="0">
                  <a:moveTo>
                    <a:pt x="2895" y="1"/>
                  </a:moveTo>
                  <a:cubicBezTo>
                    <a:pt x="2591" y="1"/>
                    <a:pt x="1737" y="1071"/>
                    <a:pt x="1048" y="2032"/>
                  </a:cubicBezTo>
                  <a:cubicBezTo>
                    <a:pt x="607" y="2627"/>
                    <a:pt x="238" y="3175"/>
                    <a:pt x="72" y="3413"/>
                  </a:cubicBezTo>
                  <a:cubicBezTo>
                    <a:pt x="47" y="3453"/>
                    <a:pt x="29" y="3488"/>
                    <a:pt x="15" y="3506"/>
                  </a:cubicBezTo>
                  <a:lnTo>
                    <a:pt x="15" y="3506"/>
                  </a:lnTo>
                  <a:cubicBezTo>
                    <a:pt x="45" y="3481"/>
                    <a:pt x="111" y="3426"/>
                    <a:pt x="214" y="3341"/>
                  </a:cubicBezTo>
                  <a:cubicBezTo>
                    <a:pt x="488" y="3103"/>
                    <a:pt x="1000" y="2639"/>
                    <a:pt x="1500" y="2139"/>
                  </a:cubicBezTo>
                  <a:cubicBezTo>
                    <a:pt x="2322" y="1329"/>
                    <a:pt x="3143" y="412"/>
                    <a:pt x="2989" y="67"/>
                  </a:cubicBezTo>
                  <a:cubicBezTo>
                    <a:pt x="2970" y="22"/>
                    <a:pt x="2938" y="1"/>
                    <a:pt x="2895" y="1"/>
                  </a:cubicBezTo>
                  <a:close/>
                  <a:moveTo>
                    <a:pt x="15" y="3506"/>
                  </a:moveTo>
                  <a:cubicBezTo>
                    <a:pt x="8" y="3513"/>
                    <a:pt x="3" y="3518"/>
                    <a:pt x="0" y="3520"/>
                  </a:cubicBezTo>
                  <a:cubicBezTo>
                    <a:pt x="4" y="3520"/>
                    <a:pt x="9" y="3515"/>
                    <a:pt x="15" y="35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5178600" y="4142900"/>
              <a:ext cx="117025" cy="17100"/>
            </a:xfrm>
            <a:custGeom>
              <a:avLst/>
              <a:gdLst/>
              <a:ahLst/>
              <a:cxnLst/>
              <a:rect l="l" t="t" r="r" b="b"/>
              <a:pathLst>
                <a:path w="4681" h="684" extrusionOk="0">
                  <a:moveTo>
                    <a:pt x="1" y="1"/>
                  </a:moveTo>
                  <a:cubicBezTo>
                    <a:pt x="1" y="1"/>
                    <a:pt x="25" y="12"/>
                    <a:pt x="84" y="24"/>
                  </a:cubicBezTo>
                  <a:cubicBezTo>
                    <a:pt x="239" y="60"/>
                    <a:pt x="513" y="132"/>
                    <a:pt x="894" y="227"/>
                  </a:cubicBezTo>
                  <a:cubicBezTo>
                    <a:pt x="1442" y="346"/>
                    <a:pt x="2156" y="501"/>
                    <a:pt x="2811" y="596"/>
                  </a:cubicBezTo>
                  <a:cubicBezTo>
                    <a:pt x="3190" y="649"/>
                    <a:pt x="3546" y="684"/>
                    <a:pt x="3836" y="684"/>
                  </a:cubicBezTo>
                  <a:cubicBezTo>
                    <a:pt x="4193" y="684"/>
                    <a:pt x="4452" y="632"/>
                    <a:pt x="4537" y="501"/>
                  </a:cubicBezTo>
                  <a:cubicBezTo>
                    <a:pt x="4680" y="251"/>
                    <a:pt x="3906" y="120"/>
                    <a:pt x="2978" y="60"/>
                  </a:cubicBezTo>
                  <a:cubicBezTo>
                    <a:pt x="2287" y="12"/>
                    <a:pt x="1501" y="1"/>
                    <a:pt x="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5181875" y="4037650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0"/>
                  </a:moveTo>
                  <a:cubicBezTo>
                    <a:pt x="1342" y="0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0"/>
                    <a:pt x="1881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5108950" y="4171250"/>
              <a:ext cx="119850" cy="17275"/>
            </a:xfrm>
            <a:custGeom>
              <a:avLst/>
              <a:gdLst/>
              <a:ahLst/>
              <a:cxnLst/>
              <a:rect l="l" t="t" r="r" b="b"/>
              <a:pathLst>
                <a:path w="4794" h="691" extrusionOk="0">
                  <a:moveTo>
                    <a:pt x="939" y="0"/>
                  </a:moveTo>
                  <a:cubicBezTo>
                    <a:pt x="389" y="0"/>
                    <a:pt x="1" y="10"/>
                    <a:pt x="1" y="10"/>
                  </a:cubicBezTo>
                  <a:cubicBezTo>
                    <a:pt x="1" y="10"/>
                    <a:pt x="2544" y="691"/>
                    <a:pt x="3832" y="691"/>
                  </a:cubicBezTo>
                  <a:cubicBezTo>
                    <a:pt x="4195" y="691"/>
                    <a:pt x="4459" y="636"/>
                    <a:pt x="4537" y="498"/>
                  </a:cubicBezTo>
                  <a:cubicBezTo>
                    <a:pt x="4794" y="62"/>
                    <a:pt x="2341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5112225" y="4065925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1"/>
                  </a:moveTo>
                  <a:cubicBezTo>
                    <a:pt x="1342" y="1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1"/>
                    <a:pt x="188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4978575" y="3861825"/>
              <a:ext cx="288475" cy="374800"/>
            </a:xfrm>
            <a:custGeom>
              <a:avLst/>
              <a:gdLst/>
              <a:ahLst/>
              <a:cxnLst/>
              <a:rect l="l" t="t" r="r" b="b"/>
              <a:pathLst>
                <a:path w="11539" h="14992" extrusionOk="0">
                  <a:moveTo>
                    <a:pt x="8305" y="0"/>
                  </a:moveTo>
                  <a:cubicBezTo>
                    <a:pt x="7699" y="0"/>
                    <a:pt x="6514" y="897"/>
                    <a:pt x="6514" y="897"/>
                  </a:cubicBezTo>
                  <a:cubicBezTo>
                    <a:pt x="6514" y="897"/>
                    <a:pt x="4109" y="2457"/>
                    <a:pt x="3394" y="3076"/>
                  </a:cubicBezTo>
                  <a:cubicBezTo>
                    <a:pt x="2704" y="3695"/>
                    <a:pt x="2144" y="7136"/>
                    <a:pt x="1692" y="8981"/>
                  </a:cubicBezTo>
                  <a:cubicBezTo>
                    <a:pt x="1346" y="10398"/>
                    <a:pt x="501" y="12065"/>
                    <a:pt x="120" y="12756"/>
                  </a:cubicBezTo>
                  <a:cubicBezTo>
                    <a:pt x="1" y="12982"/>
                    <a:pt x="25" y="13268"/>
                    <a:pt x="180" y="13458"/>
                  </a:cubicBezTo>
                  <a:cubicBezTo>
                    <a:pt x="1188" y="14741"/>
                    <a:pt x="2599" y="14992"/>
                    <a:pt x="3545" y="14992"/>
                  </a:cubicBezTo>
                  <a:cubicBezTo>
                    <a:pt x="3871" y="14992"/>
                    <a:pt x="4143" y="14962"/>
                    <a:pt x="4323" y="14934"/>
                  </a:cubicBezTo>
                  <a:cubicBezTo>
                    <a:pt x="4466" y="14899"/>
                    <a:pt x="4609" y="14827"/>
                    <a:pt x="4704" y="14708"/>
                  </a:cubicBezTo>
                  <a:lnTo>
                    <a:pt x="7550" y="11291"/>
                  </a:lnTo>
                  <a:cubicBezTo>
                    <a:pt x="7613" y="11339"/>
                    <a:pt x="7690" y="11361"/>
                    <a:pt x="7775" y="11361"/>
                  </a:cubicBezTo>
                  <a:cubicBezTo>
                    <a:pt x="8468" y="11361"/>
                    <a:pt x="9768" y="9914"/>
                    <a:pt x="10086" y="9362"/>
                  </a:cubicBezTo>
                  <a:cubicBezTo>
                    <a:pt x="10443" y="8755"/>
                    <a:pt x="10240" y="7850"/>
                    <a:pt x="10240" y="7850"/>
                  </a:cubicBezTo>
                  <a:cubicBezTo>
                    <a:pt x="10240" y="7850"/>
                    <a:pt x="10598" y="7493"/>
                    <a:pt x="10859" y="6886"/>
                  </a:cubicBezTo>
                  <a:cubicBezTo>
                    <a:pt x="11109" y="6291"/>
                    <a:pt x="10169" y="4695"/>
                    <a:pt x="10109" y="4588"/>
                  </a:cubicBezTo>
                  <a:lnTo>
                    <a:pt x="10109" y="4588"/>
                  </a:lnTo>
                  <a:cubicBezTo>
                    <a:pt x="10152" y="4641"/>
                    <a:pt x="10477" y="5024"/>
                    <a:pt x="10950" y="5024"/>
                  </a:cubicBezTo>
                  <a:cubicBezTo>
                    <a:pt x="11009" y="5024"/>
                    <a:pt x="11070" y="5018"/>
                    <a:pt x="11133" y="5005"/>
                  </a:cubicBezTo>
                  <a:cubicBezTo>
                    <a:pt x="11276" y="4981"/>
                    <a:pt x="11360" y="4862"/>
                    <a:pt x="11419" y="4695"/>
                  </a:cubicBezTo>
                  <a:cubicBezTo>
                    <a:pt x="11419" y="4683"/>
                    <a:pt x="11431" y="4647"/>
                    <a:pt x="11431" y="4636"/>
                  </a:cubicBezTo>
                  <a:cubicBezTo>
                    <a:pt x="11538" y="4231"/>
                    <a:pt x="11490" y="3564"/>
                    <a:pt x="11431" y="2993"/>
                  </a:cubicBezTo>
                  <a:cubicBezTo>
                    <a:pt x="11431" y="2981"/>
                    <a:pt x="11419" y="2957"/>
                    <a:pt x="11419" y="2933"/>
                  </a:cubicBezTo>
                  <a:cubicBezTo>
                    <a:pt x="11371" y="2659"/>
                    <a:pt x="11300" y="2421"/>
                    <a:pt x="11252" y="2278"/>
                  </a:cubicBezTo>
                  <a:cubicBezTo>
                    <a:pt x="11050" y="1802"/>
                    <a:pt x="8978" y="183"/>
                    <a:pt x="8431" y="16"/>
                  </a:cubicBezTo>
                  <a:cubicBezTo>
                    <a:pt x="8392" y="5"/>
                    <a:pt x="8350" y="0"/>
                    <a:pt x="83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5174150" y="4119625"/>
              <a:ext cx="36625" cy="27775"/>
            </a:xfrm>
            <a:custGeom>
              <a:avLst/>
              <a:gdLst/>
              <a:ahLst/>
              <a:cxnLst/>
              <a:rect l="l" t="t" r="r" b="b"/>
              <a:pathLst>
                <a:path w="1465" h="1111" extrusionOk="0">
                  <a:moveTo>
                    <a:pt x="985" y="0"/>
                  </a:moveTo>
                  <a:cubicBezTo>
                    <a:pt x="794" y="0"/>
                    <a:pt x="602" y="55"/>
                    <a:pt x="441" y="158"/>
                  </a:cubicBezTo>
                  <a:cubicBezTo>
                    <a:pt x="155" y="348"/>
                    <a:pt x="0" y="741"/>
                    <a:pt x="60" y="1074"/>
                  </a:cubicBezTo>
                  <a:cubicBezTo>
                    <a:pt x="60" y="1098"/>
                    <a:pt x="72" y="1110"/>
                    <a:pt x="84" y="1110"/>
                  </a:cubicBezTo>
                  <a:cubicBezTo>
                    <a:pt x="96" y="1110"/>
                    <a:pt x="119" y="1098"/>
                    <a:pt x="131" y="1074"/>
                  </a:cubicBezTo>
                  <a:cubicBezTo>
                    <a:pt x="72" y="753"/>
                    <a:pt x="215" y="408"/>
                    <a:pt x="489" y="217"/>
                  </a:cubicBezTo>
                  <a:cubicBezTo>
                    <a:pt x="626" y="111"/>
                    <a:pt x="799" y="61"/>
                    <a:pt x="972" y="61"/>
                  </a:cubicBezTo>
                  <a:cubicBezTo>
                    <a:pt x="1130" y="61"/>
                    <a:pt x="1287" y="102"/>
                    <a:pt x="1417" y="181"/>
                  </a:cubicBezTo>
                  <a:cubicBezTo>
                    <a:pt x="1441" y="181"/>
                    <a:pt x="1453" y="181"/>
                    <a:pt x="1465" y="170"/>
                  </a:cubicBezTo>
                  <a:cubicBezTo>
                    <a:pt x="1465" y="158"/>
                    <a:pt x="1465" y="134"/>
                    <a:pt x="1453" y="122"/>
                  </a:cubicBezTo>
                  <a:cubicBezTo>
                    <a:pt x="1311" y="40"/>
                    <a:pt x="1148" y="0"/>
                    <a:pt x="98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5253025" y="3935725"/>
              <a:ext cx="11325" cy="43500"/>
            </a:xfrm>
            <a:custGeom>
              <a:avLst/>
              <a:gdLst/>
              <a:ahLst/>
              <a:cxnLst/>
              <a:rect l="l" t="t" r="r" b="b"/>
              <a:pathLst>
                <a:path w="453" h="1740" extrusionOk="0">
                  <a:moveTo>
                    <a:pt x="417" y="1"/>
                  </a:moveTo>
                  <a:cubicBezTo>
                    <a:pt x="274" y="72"/>
                    <a:pt x="179" y="203"/>
                    <a:pt x="96" y="358"/>
                  </a:cubicBezTo>
                  <a:cubicBezTo>
                    <a:pt x="24" y="501"/>
                    <a:pt x="1" y="668"/>
                    <a:pt x="1" y="858"/>
                  </a:cubicBezTo>
                  <a:cubicBezTo>
                    <a:pt x="1" y="1108"/>
                    <a:pt x="36" y="1310"/>
                    <a:pt x="143" y="1465"/>
                  </a:cubicBezTo>
                  <a:cubicBezTo>
                    <a:pt x="215" y="1584"/>
                    <a:pt x="322" y="1680"/>
                    <a:pt x="441" y="1739"/>
                  </a:cubicBezTo>
                  <a:cubicBezTo>
                    <a:pt x="441" y="1727"/>
                    <a:pt x="453" y="1691"/>
                    <a:pt x="453" y="1680"/>
                  </a:cubicBezTo>
                  <a:cubicBezTo>
                    <a:pt x="358" y="1632"/>
                    <a:pt x="262" y="1561"/>
                    <a:pt x="203" y="1406"/>
                  </a:cubicBezTo>
                  <a:cubicBezTo>
                    <a:pt x="120" y="1263"/>
                    <a:pt x="72" y="1072"/>
                    <a:pt x="72" y="846"/>
                  </a:cubicBezTo>
                  <a:cubicBezTo>
                    <a:pt x="72" y="668"/>
                    <a:pt x="96" y="501"/>
                    <a:pt x="155" y="370"/>
                  </a:cubicBezTo>
                  <a:cubicBezTo>
                    <a:pt x="215" y="239"/>
                    <a:pt x="310" y="132"/>
                    <a:pt x="429" y="60"/>
                  </a:cubicBezTo>
                  <a:cubicBezTo>
                    <a:pt x="429" y="37"/>
                    <a:pt x="417" y="13"/>
                    <a:pt x="41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5100325" y="3728250"/>
              <a:ext cx="236375" cy="342950"/>
            </a:xfrm>
            <a:custGeom>
              <a:avLst/>
              <a:gdLst/>
              <a:ahLst/>
              <a:cxnLst/>
              <a:rect l="l" t="t" r="r" b="b"/>
              <a:pathLst>
                <a:path w="9455" h="13718" extrusionOk="0">
                  <a:moveTo>
                    <a:pt x="3306" y="1"/>
                  </a:moveTo>
                  <a:cubicBezTo>
                    <a:pt x="2991" y="1"/>
                    <a:pt x="2696" y="18"/>
                    <a:pt x="2418" y="49"/>
                  </a:cubicBezTo>
                  <a:lnTo>
                    <a:pt x="2370" y="49"/>
                  </a:lnTo>
                  <a:cubicBezTo>
                    <a:pt x="2263" y="61"/>
                    <a:pt x="2179" y="85"/>
                    <a:pt x="2072" y="96"/>
                  </a:cubicBezTo>
                  <a:lnTo>
                    <a:pt x="2025" y="96"/>
                  </a:lnTo>
                  <a:cubicBezTo>
                    <a:pt x="763" y="299"/>
                    <a:pt x="1" y="751"/>
                    <a:pt x="1" y="751"/>
                  </a:cubicBezTo>
                  <a:lnTo>
                    <a:pt x="132" y="1370"/>
                  </a:lnTo>
                  <a:lnTo>
                    <a:pt x="155" y="1418"/>
                  </a:lnTo>
                  <a:lnTo>
                    <a:pt x="405" y="2549"/>
                  </a:lnTo>
                  <a:lnTo>
                    <a:pt x="417" y="2597"/>
                  </a:lnTo>
                  <a:lnTo>
                    <a:pt x="715" y="3918"/>
                  </a:lnTo>
                  <a:lnTo>
                    <a:pt x="727" y="3966"/>
                  </a:lnTo>
                  <a:lnTo>
                    <a:pt x="894" y="4728"/>
                  </a:lnTo>
                  <a:lnTo>
                    <a:pt x="905" y="4764"/>
                  </a:lnTo>
                  <a:lnTo>
                    <a:pt x="1286" y="6466"/>
                  </a:lnTo>
                  <a:lnTo>
                    <a:pt x="1298" y="6514"/>
                  </a:lnTo>
                  <a:lnTo>
                    <a:pt x="1382" y="6907"/>
                  </a:lnTo>
                  <a:lnTo>
                    <a:pt x="1406" y="6954"/>
                  </a:lnTo>
                  <a:lnTo>
                    <a:pt x="1703" y="8300"/>
                  </a:lnTo>
                  <a:lnTo>
                    <a:pt x="1715" y="8336"/>
                  </a:lnTo>
                  <a:lnTo>
                    <a:pt x="2060" y="9907"/>
                  </a:lnTo>
                  <a:lnTo>
                    <a:pt x="2072" y="9943"/>
                  </a:lnTo>
                  <a:lnTo>
                    <a:pt x="2084" y="9990"/>
                  </a:lnTo>
                  <a:lnTo>
                    <a:pt x="2096" y="10038"/>
                  </a:lnTo>
                  <a:lnTo>
                    <a:pt x="2394" y="11372"/>
                  </a:lnTo>
                  <a:lnTo>
                    <a:pt x="2418" y="11419"/>
                  </a:lnTo>
                  <a:lnTo>
                    <a:pt x="2572" y="12169"/>
                  </a:lnTo>
                  <a:lnTo>
                    <a:pt x="2596" y="12205"/>
                  </a:lnTo>
                  <a:lnTo>
                    <a:pt x="2727" y="12788"/>
                  </a:lnTo>
                  <a:lnTo>
                    <a:pt x="2739" y="12824"/>
                  </a:lnTo>
                  <a:lnTo>
                    <a:pt x="2930" y="13717"/>
                  </a:lnTo>
                  <a:lnTo>
                    <a:pt x="3525" y="12646"/>
                  </a:lnTo>
                  <a:lnTo>
                    <a:pt x="3549" y="12610"/>
                  </a:lnTo>
                  <a:lnTo>
                    <a:pt x="4180" y="11455"/>
                  </a:lnTo>
                  <a:lnTo>
                    <a:pt x="4227" y="11360"/>
                  </a:lnTo>
                  <a:lnTo>
                    <a:pt x="4275" y="11288"/>
                  </a:lnTo>
                  <a:lnTo>
                    <a:pt x="4287" y="11253"/>
                  </a:lnTo>
                  <a:lnTo>
                    <a:pt x="5180" y="9645"/>
                  </a:lnTo>
                  <a:lnTo>
                    <a:pt x="5192" y="9621"/>
                  </a:lnTo>
                  <a:lnTo>
                    <a:pt x="6073" y="8026"/>
                  </a:lnTo>
                  <a:lnTo>
                    <a:pt x="6085" y="8002"/>
                  </a:lnTo>
                  <a:lnTo>
                    <a:pt x="6501" y="7252"/>
                  </a:lnTo>
                  <a:lnTo>
                    <a:pt x="6549" y="7169"/>
                  </a:lnTo>
                  <a:lnTo>
                    <a:pt x="6918" y="6490"/>
                  </a:lnTo>
                  <a:lnTo>
                    <a:pt x="6942" y="6466"/>
                  </a:lnTo>
                  <a:lnTo>
                    <a:pt x="7894" y="4752"/>
                  </a:lnTo>
                  <a:lnTo>
                    <a:pt x="8990" y="2763"/>
                  </a:lnTo>
                  <a:lnTo>
                    <a:pt x="9002" y="2728"/>
                  </a:lnTo>
                  <a:lnTo>
                    <a:pt x="9216" y="2347"/>
                  </a:lnTo>
                  <a:lnTo>
                    <a:pt x="9264" y="2251"/>
                  </a:lnTo>
                  <a:lnTo>
                    <a:pt x="9454" y="1894"/>
                  </a:lnTo>
                  <a:cubicBezTo>
                    <a:pt x="9454" y="1894"/>
                    <a:pt x="9085" y="1585"/>
                    <a:pt x="8192" y="1168"/>
                  </a:cubicBezTo>
                  <a:cubicBezTo>
                    <a:pt x="8168" y="1168"/>
                    <a:pt x="8168" y="1156"/>
                    <a:pt x="8156" y="1156"/>
                  </a:cubicBezTo>
                  <a:cubicBezTo>
                    <a:pt x="7740" y="954"/>
                    <a:pt x="7204" y="739"/>
                    <a:pt x="6549" y="537"/>
                  </a:cubicBezTo>
                  <a:cubicBezTo>
                    <a:pt x="6549" y="525"/>
                    <a:pt x="6537" y="525"/>
                    <a:pt x="6525" y="525"/>
                  </a:cubicBezTo>
                  <a:cubicBezTo>
                    <a:pt x="6430" y="501"/>
                    <a:pt x="6359" y="477"/>
                    <a:pt x="6263" y="454"/>
                  </a:cubicBezTo>
                  <a:cubicBezTo>
                    <a:pt x="6239" y="454"/>
                    <a:pt x="6228" y="454"/>
                    <a:pt x="6192" y="442"/>
                  </a:cubicBezTo>
                  <a:cubicBezTo>
                    <a:pt x="5847" y="346"/>
                    <a:pt x="5477" y="263"/>
                    <a:pt x="5073" y="168"/>
                  </a:cubicBezTo>
                  <a:cubicBezTo>
                    <a:pt x="4954" y="156"/>
                    <a:pt x="4835" y="120"/>
                    <a:pt x="4739" y="108"/>
                  </a:cubicBezTo>
                  <a:lnTo>
                    <a:pt x="4692" y="108"/>
                  </a:lnTo>
                  <a:cubicBezTo>
                    <a:pt x="4192" y="33"/>
                    <a:pt x="3731" y="1"/>
                    <a:pt x="330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5112225" y="3729750"/>
              <a:ext cx="50325" cy="64025"/>
            </a:xfrm>
            <a:custGeom>
              <a:avLst/>
              <a:gdLst/>
              <a:ahLst/>
              <a:cxnLst/>
              <a:rect l="l" t="t" r="r" b="b"/>
              <a:pathLst>
                <a:path w="2013" h="2561" extrusionOk="0">
                  <a:moveTo>
                    <a:pt x="1965" y="1"/>
                  </a:moveTo>
                  <a:cubicBezTo>
                    <a:pt x="1918" y="60"/>
                    <a:pt x="1882" y="108"/>
                    <a:pt x="1834" y="167"/>
                  </a:cubicBezTo>
                  <a:cubicBezTo>
                    <a:pt x="1834" y="179"/>
                    <a:pt x="1823" y="179"/>
                    <a:pt x="1823" y="203"/>
                  </a:cubicBezTo>
                  <a:cubicBezTo>
                    <a:pt x="1358" y="715"/>
                    <a:pt x="906" y="1275"/>
                    <a:pt x="489" y="1834"/>
                  </a:cubicBezTo>
                  <a:cubicBezTo>
                    <a:pt x="489" y="1846"/>
                    <a:pt x="477" y="1846"/>
                    <a:pt x="477" y="1870"/>
                  </a:cubicBezTo>
                  <a:cubicBezTo>
                    <a:pt x="310" y="2084"/>
                    <a:pt x="156" y="2299"/>
                    <a:pt x="1" y="2525"/>
                  </a:cubicBezTo>
                  <a:lnTo>
                    <a:pt x="13" y="2561"/>
                  </a:lnTo>
                  <a:cubicBezTo>
                    <a:pt x="179" y="2322"/>
                    <a:pt x="346" y="2108"/>
                    <a:pt x="513" y="1882"/>
                  </a:cubicBezTo>
                  <a:cubicBezTo>
                    <a:pt x="513" y="1870"/>
                    <a:pt x="525" y="1870"/>
                    <a:pt x="525" y="1846"/>
                  </a:cubicBezTo>
                  <a:cubicBezTo>
                    <a:pt x="941" y="1298"/>
                    <a:pt x="1382" y="751"/>
                    <a:pt x="1846" y="215"/>
                  </a:cubicBezTo>
                  <a:cubicBezTo>
                    <a:pt x="1846" y="203"/>
                    <a:pt x="1858" y="203"/>
                    <a:pt x="1858" y="179"/>
                  </a:cubicBezTo>
                  <a:cubicBezTo>
                    <a:pt x="1906" y="120"/>
                    <a:pt x="1953" y="60"/>
                    <a:pt x="201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5124150" y="3731250"/>
              <a:ext cx="96450" cy="117000"/>
            </a:xfrm>
            <a:custGeom>
              <a:avLst/>
              <a:gdLst/>
              <a:ahLst/>
              <a:cxnLst/>
              <a:rect l="l" t="t" r="r" b="b"/>
              <a:pathLst>
                <a:path w="3858" h="4680" extrusionOk="0">
                  <a:moveTo>
                    <a:pt x="3810" y="0"/>
                  </a:moveTo>
                  <a:cubicBezTo>
                    <a:pt x="3453" y="381"/>
                    <a:pt x="3096" y="750"/>
                    <a:pt x="2750" y="1131"/>
                  </a:cubicBezTo>
                  <a:cubicBezTo>
                    <a:pt x="2750" y="1155"/>
                    <a:pt x="2739" y="1155"/>
                    <a:pt x="2739" y="1167"/>
                  </a:cubicBezTo>
                  <a:cubicBezTo>
                    <a:pt x="2274" y="1667"/>
                    <a:pt x="1846" y="2203"/>
                    <a:pt x="1417" y="2739"/>
                  </a:cubicBezTo>
                  <a:cubicBezTo>
                    <a:pt x="1417" y="2762"/>
                    <a:pt x="1405" y="2762"/>
                    <a:pt x="1405" y="2774"/>
                  </a:cubicBezTo>
                  <a:cubicBezTo>
                    <a:pt x="1024" y="3239"/>
                    <a:pt x="667" y="3691"/>
                    <a:pt x="333" y="4167"/>
                  </a:cubicBezTo>
                  <a:cubicBezTo>
                    <a:pt x="333" y="4191"/>
                    <a:pt x="310" y="4191"/>
                    <a:pt x="310" y="4203"/>
                  </a:cubicBezTo>
                  <a:cubicBezTo>
                    <a:pt x="214" y="4346"/>
                    <a:pt x="107" y="4489"/>
                    <a:pt x="0" y="4632"/>
                  </a:cubicBezTo>
                  <a:lnTo>
                    <a:pt x="12" y="4679"/>
                  </a:lnTo>
                  <a:cubicBezTo>
                    <a:pt x="119" y="4513"/>
                    <a:pt x="238" y="4370"/>
                    <a:pt x="345" y="4215"/>
                  </a:cubicBezTo>
                  <a:cubicBezTo>
                    <a:pt x="345" y="4203"/>
                    <a:pt x="357" y="4203"/>
                    <a:pt x="357" y="4191"/>
                  </a:cubicBezTo>
                  <a:cubicBezTo>
                    <a:pt x="714" y="3715"/>
                    <a:pt x="1060" y="3251"/>
                    <a:pt x="1429" y="2786"/>
                  </a:cubicBezTo>
                  <a:cubicBezTo>
                    <a:pt x="1429" y="2774"/>
                    <a:pt x="1441" y="2774"/>
                    <a:pt x="1441" y="2762"/>
                  </a:cubicBezTo>
                  <a:cubicBezTo>
                    <a:pt x="1857" y="2227"/>
                    <a:pt x="2310" y="1691"/>
                    <a:pt x="2774" y="1179"/>
                  </a:cubicBezTo>
                  <a:cubicBezTo>
                    <a:pt x="2774" y="1167"/>
                    <a:pt x="2786" y="1167"/>
                    <a:pt x="2786" y="1155"/>
                  </a:cubicBezTo>
                  <a:cubicBezTo>
                    <a:pt x="3120" y="750"/>
                    <a:pt x="3489" y="381"/>
                    <a:pt x="38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5133975" y="3741650"/>
              <a:ext cx="131875" cy="149450"/>
            </a:xfrm>
            <a:custGeom>
              <a:avLst/>
              <a:gdLst/>
              <a:ahLst/>
              <a:cxnLst/>
              <a:rect l="l" t="t" r="r" b="b"/>
              <a:pathLst>
                <a:path w="5275" h="5978" extrusionOk="0">
                  <a:moveTo>
                    <a:pt x="5251" y="1"/>
                  </a:moveTo>
                  <a:cubicBezTo>
                    <a:pt x="5215" y="25"/>
                    <a:pt x="5203" y="49"/>
                    <a:pt x="5179" y="60"/>
                  </a:cubicBezTo>
                  <a:cubicBezTo>
                    <a:pt x="5179" y="84"/>
                    <a:pt x="5155" y="84"/>
                    <a:pt x="5155" y="96"/>
                  </a:cubicBezTo>
                  <a:cubicBezTo>
                    <a:pt x="4620" y="620"/>
                    <a:pt x="4108" y="1132"/>
                    <a:pt x="3596" y="1668"/>
                  </a:cubicBezTo>
                  <a:cubicBezTo>
                    <a:pt x="3596" y="1692"/>
                    <a:pt x="3584" y="1692"/>
                    <a:pt x="3584" y="1704"/>
                  </a:cubicBezTo>
                  <a:cubicBezTo>
                    <a:pt x="3119" y="2192"/>
                    <a:pt x="2679" y="2680"/>
                    <a:pt x="2226" y="3192"/>
                  </a:cubicBezTo>
                  <a:lnTo>
                    <a:pt x="2215" y="3216"/>
                  </a:lnTo>
                  <a:cubicBezTo>
                    <a:pt x="1822" y="3656"/>
                    <a:pt x="1453" y="4097"/>
                    <a:pt x="1083" y="4549"/>
                  </a:cubicBezTo>
                  <a:cubicBezTo>
                    <a:pt x="1083" y="4561"/>
                    <a:pt x="1072" y="4561"/>
                    <a:pt x="1072" y="4573"/>
                  </a:cubicBezTo>
                  <a:cubicBezTo>
                    <a:pt x="691" y="5025"/>
                    <a:pt x="333" y="5466"/>
                    <a:pt x="0" y="5930"/>
                  </a:cubicBezTo>
                  <a:lnTo>
                    <a:pt x="12" y="5978"/>
                  </a:lnTo>
                  <a:cubicBezTo>
                    <a:pt x="369" y="5514"/>
                    <a:pt x="726" y="5049"/>
                    <a:pt x="1095" y="4609"/>
                  </a:cubicBezTo>
                  <a:cubicBezTo>
                    <a:pt x="1095" y="4585"/>
                    <a:pt x="1107" y="4585"/>
                    <a:pt x="1107" y="4573"/>
                  </a:cubicBezTo>
                  <a:cubicBezTo>
                    <a:pt x="1488" y="4132"/>
                    <a:pt x="1857" y="3680"/>
                    <a:pt x="2238" y="3251"/>
                  </a:cubicBezTo>
                  <a:cubicBezTo>
                    <a:pt x="2238" y="3239"/>
                    <a:pt x="2262" y="3239"/>
                    <a:pt x="2262" y="3216"/>
                  </a:cubicBezTo>
                  <a:cubicBezTo>
                    <a:pt x="2691" y="2716"/>
                    <a:pt x="3155" y="2227"/>
                    <a:pt x="3608" y="1727"/>
                  </a:cubicBezTo>
                  <a:cubicBezTo>
                    <a:pt x="3608" y="1715"/>
                    <a:pt x="3631" y="1704"/>
                    <a:pt x="3631" y="1704"/>
                  </a:cubicBezTo>
                  <a:cubicBezTo>
                    <a:pt x="4131" y="1168"/>
                    <a:pt x="4655" y="644"/>
                    <a:pt x="5191" y="120"/>
                  </a:cubicBezTo>
                  <a:lnTo>
                    <a:pt x="5203" y="108"/>
                  </a:lnTo>
                  <a:cubicBezTo>
                    <a:pt x="5215" y="72"/>
                    <a:pt x="5251" y="60"/>
                    <a:pt x="5274" y="37"/>
                  </a:cubicBezTo>
                  <a:cubicBezTo>
                    <a:pt x="5263" y="37"/>
                    <a:pt x="5263" y="37"/>
                    <a:pt x="52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5144675" y="3757725"/>
              <a:ext cx="162250" cy="179525"/>
            </a:xfrm>
            <a:custGeom>
              <a:avLst/>
              <a:gdLst/>
              <a:ahLst/>
              <a:cxnLst/>
              <a:rect l="l" t="t" r="r" b="b"/>
              <a:pathLst>
                <a:path w="6490" h="7181" extrusionOk="0">
                  <a:moveTo>
                    <a:pt x="6454" y="1"/>
                  </a:moveTo>
                  <a:cubicBezTo>
                    <a:pt x="6299" y="156"/>
                    <a:pt x="6144" y="299"/>
                    <a:pt x="5978" y="453"/>
                  </a:cubicBezTo>
                  <a:cubicBezTo>
                    <a:pt x="5978" y="465"/>
                    <a:pt x="5966" y="465"/>
                    <a:pt x="5966" y="477"/>
                  </a:cubicBezTo>
                  <a:cubicBezTo>
                    <a:pt x="5430" y="989"/>
                    <a:pt x="4906" y="1525"/>
                    <a:pt x="4394" y="2061"/>
                  </a:cubicBezTo>
                  <a:cubicBezTo>
                    <a:pt x="4394" y="2073"/>
                    <a:pt x="4370" y="2073"/>
                    <a:pt x="4370" y="2084"/>
                  </a:cubicBezTo>
                  <a:cubicBezTo>
                    <a:pt x="3930" y="2549"/>
                    <a:pt x="3477" y="3025"/>
                    <a:pt x="3037" y="3513"/>
                  </a:cubicBezTo>
                  <a:cubicBezTo>
                    <a:pt x="3037" y="3525"/>
                    <a:pt x="3025" y="3525"/>
                    <a:pt x="3025" y="3549"/>
                  </a:cubicBezTo>
                  <a:cubicBezTo>
                    <a:pt x="2632" y="3978"/>
                    <a:pt x="2251" y="4406"/>
                    <a:pt x="1870" y="4835"/>
                  </a:cubicBezTo>
                  <a:cubicBezTo>
                    <a:pt x="1870" y="4859"/>
                    <a:pt x="1858" y="4859"/>
                    <a:pt x="1858" y="4871"/>
                  </a:cubicBezTo>
                  <a:cubicBezTo>
                    <a:pt x="1429" y="5359"/>
                    <a:pt x="1013" y="5871"/>
                    <a:pt x="596" y="6371"/>
                  </a:cubicBezTo>
                  <a:cubicBezTo>
                    <a:pt x="596" y="6383"/>
                    <a:pt x="584" y="6383"/>
                    <a:pt x="584" y="6406"/>
                  </a:cubicBezTo>
                  <a:cubicBezTo>
                    <a:pt x="382" y="6645"/>
                    <a:pt x="191" y="6895"/>
                    <a:pt x="1" y="7133"/>
                  </a:cubicBezTo>
                  <a:lnTo>
                    <a:pt x="13" y="7180"/>
                  </a:lnTo>
                  <a:cubicBezTo>
                    <a:pt x="203" y="6918"/>
                    <a:pt x="405" y="6680"/>
                    <a:pt x="608" y="6430"/>
                  </a:cubicBezTo>
                  <a:cubicBezTo>
                    <a:pt x="608" y="6418"/>
                    <a:pt x="620" y="6418"/>
                    <a:pt x="620" y="6406"/>
                  </a:cubicBezTo>
                  <a:cubicBezTo>
                    <a:pt x="1036" y="5894"/>
                    <a:pt x="1453" y="5394"/>
                    <a:pt x="1894" y="4894"/>
                  </a:cubicBezTo>
                  <a:cubicBezTo>
                    <a:pt x="1894" y="4882"/>
                    <a:pt x="1906" y="4882"/>
                    <a:pt x="1906" y="4871"/>
                  </a:cubicBezTo>
                  <a:cubicBezTo>
                    <a:pt x="2275" y="4442"/>
                    <a:pt x="2668" y="4001"/>
                    <a:pt x="3049" y="3573"/>
                  </a:cubicBezTo>
                  <a:cubicBezTo>
                    <a:pt x="3049" y="3561"/>
                    <a:pt x="3061" y="3561"/>
                    <a:pt x="3061" y="3549"/>
                  </a:cubicBezTo>
                  <a:cubicBezTo>
                    <a:pt x="3501" y="3073"/>
                    <a:pt x="3942" y="2596"/>
                    <a:pt x="4406" y="2120"/>
                  </a:cubicBezTo>
                  <a:cubicBezTo>
                    <a:pt x="4406" y="2096"/>
                    <a:pt x="4418" y="2084"/>
                    <a:pt x="4418" y="2084"/>
                  </a:cubicBezTo>
                  <a:cubicBezTo>
                    <a:pt x="4930" y="1549"/>
                    <a:pt x="5466" y="1025"/>
                    <a:pt x="6001" y="513"/>
                  </a:cubicBezTo>
                  <a:cubicBezTo>
                    <a:pt x="6001" y="489"/>
                    <a:pt x="6013" y="477"/>
                    <a:pt x="6013" y="477"/>
                  </a:cubicBezTo>
                  <a:cubicBezTo>
                    <a:pt x="6156" y="334"/>
                    <a:pt x="6323" y="168"/>
                    <a:pt x="6490" y="13"/>
                  </a:cubicBezTo>
                  <a:cubicBezTo>
                    <a:pt x="6478" y="13"/>
                    <a:pt x="6454" y="1"/>
                    <a:pt x="64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5150925" y="3784525"/>
              <a:ext cx="181000" cy="195000"/>
            </a:xfrm>
            <a:custGeom>
              <a:avLst/>
              <a:gdLst/>
              <a:ahLst/>
              <a:cxnLst/>
              <a:rect l="l" t="t" r="r" b="b"/>
              <a:pathLst>
                <a:path w="7240" h="7800" extrusionOk="0">
                  <a:moveTo>
                    <a:pt x="7240" y="0"/>
                  </a:moveTo>
                  <a:lnTo>
                    <a:pt x="7240" y="0"/>
                  </a:lnTo>
                  <a:cubicBezTo>
                    <a:pt x="7121" y="120"/>
                    <a:pt x="6978" y="239"/>
                    <a:pt x="6847" y="393"/>
                  </a:cubicBezTo>
                  <a:lnTo>
                    <a:pt x="6811" y="417"/>
                  </a:lnTo>
                  <a:cubicBezTo>
                    <a:pt x="6263" y="941"/>
                    <a:pt x="5739" y="1441"/>
                    <a:pt x="5216" y="1977"/>
                  </a:cubicBezTo>
                  <a:cubicBezTo>
                    <a:pt x="5216" y="2001"/>
                    <a:pt x="5192" y="2001"/>
                    <a:pt x="5192" y="2013"/>
                  </a:cubicBezTo>
                  <a:cubicBezTo>
                    <a:pt x="4751" y="2453"/>
                    <a:pt x="4299" y="2917"/>
                    <a:pt x="3858" y="3382"/>
                  </a:cubicBezTo>
                  <a:lnTo>
                    <a:pt x="3846" y="3406"/>
                  </a:lnTo>
                  <a:cubicBezTo>
                    <a:pt x="3442" y="3822"/>
                    <a:pt x="3049" y="4239"/>
                    <a:pt x="2668" y="4680"/>
                  </a:cubicBezTo>
                  <a:cubicBezTo>
                    <a:pt x="2668" y="4691"/>
                    <a:pt x="2656" y="4691"/>
                    <a:pt x="2656" y="4703"/>
                  </a:cubicBezTo>
                  <a:cubicBezTo>
                    <a:pt x="2215" y="5180"/>
                    <a:pt x="1799" y="5656"/>
                    <a:pt x="1382" y="6132"/>
                  </a:cubicBezTo>
                  <a:cubicBezTo>
                    <a:pt x="1382" y="6144"/>
                    <a:pt x="1370" y="6144"/>
                    <a:pt x="1370" y="6168"/>
                  </a:cubicBezTo>
                  <a:cubicBezTo>
                    <a:pt x="929" y="6668"/>
                    <a:pt x="489" y="7192"/>
                    <a:pt x="60" y="7716"/>
                  </a:cubicBezTo>
                  <a:lnTo>
                    <a:pt x="13" y="7751"/>
                  </a:lnTo>
                  <a:cubicBezTo>
                    <a:pt x="13" y="7775"/>
                    <a:pt x="1" y="7775"/>
                    <a:pt x="1" y="7787"/>
                  </a:cubicBezTo>
                  <a:cubicBezTo>
                    <a:pt x="13" y="7787"/>
                    <a:pt x="13" y="7799"/>
                    <a:pt x="36" y="7799"/>
                  </a:cubicBezTo>
                  <a:cubicBezTo>
                    <a:pt x="36" y="7787"/>
                    <a:pt x="48" y="7787"/>
                    <a:pt x="48" y="7775"/>
                  </a:cubicBezTo>
                  <a:cubicBezTo>
                    <a:pt x="60" y="7751"/>
                    <a:pt x="72" y="7751"/>
                    <a:pt x="72" y="7739"/>
                  </a:cubicBezTo>
                  <a:cubicBezTo>
                    <a:pt x="513" y="7204"/>
                    <a:pt x="953" y="6680"/>
                    <a:pt x="1406" y="6168"/>
                  </a:cubicBezTo>
                  <a:cubicBezTo>
                    <a:pt x="1406" y="6144"/>
                    <a:pt x="1418" y="6144"/>
                    <a:pt x="1418" y="6132"/>
                  </a:cubicBezTo>
                  <a:cubicBezTo>
                    <a:pt x="1834" y="5656"/>
                    <a:pt x="2251" y="5180"/>
                    <a:pt x="2680" y="4703"/>
                  </a:cubicBezTo>
                  <a:cubicBezTo>
                    <a:pt x="2680" y="4691"/>
                    <a:pt x="2691" y="4691"/>
                    <a:pt x="2691" y="4680"/>
                  </a:cubicBezTo>
                  <a:cubicBezTo>
                    <a:pt x="3084" y="4239"/>
                    <a:pt x="3465" y="3822"/>
                    <a:pt x="3870" y="3406"/>
                  </a:cubicBezTo>
                  <a:lnTo>
                    <a:pt x="3882" y="3382"/>
                  </a:lnTo>
                  <a:cubicBezTo>
                    <a:pt x="4335" y="2917"/>
                    <a:pt x="4775" y="2453"/>
                    <a:pt x="5228" y="2013"/>
                  </a:cubicBezTo>
                  <a:cubicBezTo>
                    <a:pt x="5228" y="2001"/>
                    <a:pt x="5239" y="2001"/>
                    <a:pt x="5239" y="1977"/>
                  </a:cubicBezTo>
                  <a:cubicBezTo>
                    <a:pt x="5775" y="1441"/>
                    <a:pt x="6299" y="929"/>
                    <a:pt x="6847" y="417"/>
                  </a:cubicBezTo>
                  <a:cubicBezTo>
                    <a:pt x="6859" y="405"/>
                    <a:pt x="6859" y="393"/>
                    <a:pt x="6882" y="393"/>
                  </a:cubicBezTo>
                  <a:cubicBezTo>
                    <a:pt x="6978" y="286"/>
                    <a:pt x="7085" y="191"/>
                    <a:pt x="7192" y="96"/>
                  </a:cubicBezTo>
                  <a:lnTo>
                    <a:pt x="72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5161050" y="3906850"/>
              <a:ext cx="103025" cy="106900"/>
            </a:xfrm>
            <a:custGeom>
              <a:avLst/>
              <a:gdLst/>
              <a:ahLst/>
              <a:cxnLst/>
              <a:rect l="l" t="t" r="r" b="b"/>
              <a:pathLst>
                <a:path w="4121" h="4276" extrusionOk="0">
                  <a:moveTo>
                    <a:pt x="4120" y="1"/>
                  </a:moveTo>
                  <a:cubicBezTo>
                    <a:pt x="3882" y="215"/>
                    <a:pt x="3644" y="441"/>
                    <a:pt x="3418" y="656"/>
                  </a:cubicBezTo>
                  <a:cubicBezTo>
                    <a:pt x="3406" y="680"/>
                    <a:pt x="3406" y="680"/>
                    <a:pt x="3418" y="691"/>
                  </a:cubicBezTo>
                  <a:cubicBezTo>
                    <a:pt x="2977" y="1108"/>
                    <a:pt x="2525" y="1537"/>
                    <a:pt x="2096" y="1989"/>
                  </a:cubicBezTo>
                  <a:cubicBezTo>
                    <a:pt x="2096" y="2001"/>
                    <a:pt x="2084" y="2001"/>
                    <a:pt x="2084" y="2013"/>
                  </a:cubicBezTo>
                  <a:cubicBezTo>
                    <a:pt x="1620" y="2477"/>
                    <a:pt x="1179" y="2954"/>
                    <a:pt x="727" y="3430"/>
                  </a:cubicBezTo>
                  <a:cubicBezTo>
                    <a:pt x="727" y="3442"/>
                    <a:pt x="715" y="3442"/>
                    <a:pt x="715" y="3454"/>
                  </a:cubicBezTo>
                  <a:cubicBezTo>
                    <a:pt x="477" y="3716"/>
                    <a:pt x="239" y="3978"/>
                    <a:pt x="0" y="4228"/>
                  </a:cubicBezTo>
                  <a:lnTo>
                    <a:pt x="12" y="4275"/>
                  </a:lnTo>
                  <a:cubicBezTo>
                    <a:pt x="251" y="4013"/>
                    <a:pt x="489" y="3751"/>
                    <a:pt x="739" y="3489"/>
                  </a:cubicBezTo>
                  <a:cubicBezTo>
                    <a:pt x="739" y="3478"/>
                    <a:pt x="762" y="3454"/>
                    <a:pt x="762" y="3454"/>
                  </a:cubicBezTo>
                  <a:cubicBezTo>
                    <a:pt x="1203" y="2977"/>
                    <a:pt x="1655" y="2501"/>
                    <a:pt x="2108" y="2049"/>
                  </a:cubicBezTo>
                  <a:lnTo>
                    <a:pt x="2144" y="2013"/>
                  </a:lnTo>
                  <a:cubicBezTo>
                    <a:pt x="2572" y="1584"/>
                    <a:pt x="3001" y="1156"/>
                    <a:pt x="3453" y="715"/>
                  </a:cubicBezTo>
                  <a:cubicBezTo>
                    <a:pt x="3453" y="703"/>
                    <a:pt x="3465" y="691"/>
                    <a:pt x="3465" y="691"/>
                  </a:cubicBezTo>
                  <a:cubicBezTo>
                    <a:pt x="3656" y="477"/>
                    <a:pt x="3870" y="287"/>
                    <a:pt x="4072" y="96"/>
                  </a:cubicBezTo>
                  <a:lnTo>
                    <a:pt x="4120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5168200" y="4010150"/>
              <a:ext cx="40500" cy="38725"/>
            </a:xfrm>
            <a:custGeom>
              <a:avLst/>
              <a:gdLst/>
              <a:ahLst/>
              <a:cxnLst/>
              <a:rect l="l" t="t" r="r" b="b"/>
              <a:pathLst>
                <a:path w="1620" h="1549" extrusionOk="0">
                  <a:moveTo>
                    <a:pt x="1584" y="0"/>
                  </a:moveTo>
                  <a:cubicBezTo>
                    <a:pt x="1572" y="12"/>
                    <a:pt x="1572" y="12"/>
                    <a:pt x="1572" y="24"/>
                  </a:cubicBezTo>
                  <a:cubicBezTo>
                    <a:pt x="1560" y="60"/>
                    <a:pt x="1524" y="72"/>
                    <a:pt x="1512" y="84"/>
                  </a:cubicBezTo>
                  <a:cubicBezTo>
                    <a:pt x="1143" y="429"/>
                    <a:pt x="774" y="774"/>
                    <a:pt x="393" y="1131"/>
                  </a:cubicBezTo>
                  <a:lnTo>
                    <a:pt x="369" y="1155"/>
                  </a:lnTo>
                  <a:cubicBezTo>
                    <a:pt x="250" y="1274"/>
                    <a:pt x="119" y="1393"/>
                    <a:pt x="0" y="1512"/>
                  </a:cubicBezTo>
                  <a:lnTo>
                    <a:pt x="12" y="1548"/>
                  </a:lnTo>
                  <a:cubicBezTo>
                    <a:pt x="131" y="1429"/>
                    <a:pt x="262" y="1286"/>
                    <a:pt x="393" y="1167"/>
                  </a:cubicBezTo>
                  <a:cubicBezTo>
                    <a:pt x="417" y="1155"/>
                    <a:pt x="417" y="1143"/>
                    <a:pt x="429" y="1143"/>
                  </a:cubicBezTo>
                  <a:cubicBezTo>
                    <a:pt x="750" y="810"/>
                    <a:pt x="1108" y="489"/>
                    <a:pt x="1453" y="179"/>
                  </a:cubicBezTo>
                  <a:lnTo>
                    <a:pt x="1584" y="36"/>
                  </a:lnTo>
                  <a:cubicBezTo>
                    <a:pt x="1608" y="24"/>
                    <a:pt x="1608" y="12"/>
                    <a:pt x="1619" y="12"/>
                  </a:cubicBezTo>
                  <a:cubicBezTo>
                    <a:pt x="1608" y="12"/>
                    <a:pt x="1608" y="0"/>
                    <a:pt x="158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5164325" y="4031575"/>
              <a:ext cx="23825" cy="12225"/>
            </a:xfrm>
            <a:custGeom>
              <a:avLst/>
              <a:gdLst/>
              <a:ahLst/>
              <a:cxnLst/>
              <a:rect l="l" t="t" r="r" b="b"/>
              <a:pathLst>
                <a:path w="953" h="489" extrusionOk="0">
                  <a:moveTo>
                    <a:pt x="0" y="1"/>
                  </a:moveTo>
                  <a:lnTo>
                    <a:pt x="12" y="48"/>
                  </a:lnTo>
                  <a:cubicBezTo>
                    <a:pt x="179" y="132"/>
                    <a:pt x="346" y="215"/>
                    <a:pt x="512" y="286"/>
                  </a:cubicBezTo>
                  <a:cubicBezTo>
                    <a:pt x="524" y="286"/>
                    <a:pt x="524" y="298"/>
                    <a:pt x="536" y="298"/>
                  </a:cubicBezTo>
                  <a:cubicBezTo>
                    <a:pt x="667" y="358"/>
                    <a:pt x="810" y="429"/>
                    <a:pt x="941" y="489"/>
                  </a:cubicBezTo>
                  <a:lnTo>
                    <a:pt x="953" y="465"/>
                  </a:lnTo>
                  <a:cubicBezTo>
                    <a:pt x="834" y="405"/>
                    <a:pt x="703" y="346"/>
                    <a:pt x="572" y="274"/>
                  </a:cubicBezTo>
                  <a:cubicBezTo>
                    <a:pt x="548" y="274"/>
                    <a:pt x="548" y="251"/>
                    <a:pt x="536" y="251"/>
                  </a:cubicBezTo>
                  <a:cubicBezTo>
                    <a:pt x="358" y="167"/>
                    <a:pt x="179" y="72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5150025" y="3977100"/>
              <a:ext cx="58675" cy="34550"/>
            </a:xfrm>
            <a:custGeom>
              <a:avLst/>
              <a:gdLst/>
              <a:ahLst/>
              <a:cxnLst/>
              <a:rect l="l" t="t" r="r" b="b"/>
              <a:pathLst>
                <a:path w="2347" h="1382" extrusionOk="0">
                  <a:moveTo>
                    <a:pt x="25" y="1"/>
                  </a:moveTo>
                  <a:cubicBezTo>
                    <a:pt x="25" y="25"/>
                    <a:pt x="1" y="25"/>
                    <a:pt x="1" y="36"/>
                  </a:cubicBezTo>
                  <a:cubicBezTo>
                    <a:pt x="25" y="36"/>
                    <a:pt x="25" y="48"/>
                    <a:pt x="37" y="48"/>
                  </a:cubicBezTo>
                  <a:cubicBezTo>
                    <a:pt x="49" y="48"/>
                    <a:pt x="84" y="72"/>
                    <a:pt x="96" y="84"/>
                  </a:cubicBezTo>
                  <a:cubicBezTo>
                    <a:pt x="441" y="263"/>
                    <a:pt x="787" y="453"/>
                    <a:pt x="1108" y="644"/>
                  </a:cubicBezTo>
                  <a:cubicBezTo>
                    <a:pt x="1120" y="644"/>
                    <a:pt x="1120" y="668"/>
                    <a:pt x="1144" y="668"/>
                  </a:cubicBezTo>
                  <a:cubicBezTo>
                    <a:pt x="1513" y="882"/>
                    <a:pt x="1882" y="1108"/>
                    <a:pt x="2251" y="1346"/>
                  </a:cubicBezTo>
                  <a:cubicBezTo>
                    <a:pt x="2275" y="1346"/>
                    <a:pt x="2275" y="1358"/>
                    <a:pt x="2287" y="1358"/>
                  </a:cubicBezTo>
                  <a:cubicBezTo>
                    <a:pt x="2299" y="1358"/>
                    <a:pt x="2299" y="1382"/>
                    <a:pt x="2311" y="1382"/>
                  </a:cubicBezTo>
                  <a:cubicBezTo>
                    <a:pt x="2335" y="1358"/>
                    <a:pt x="2335" y="1346"/>
                    <a:pt x="2346" y="1346"/>
                  </a:cubicBezTo>
                  <a:cubicBezTo>
                    <a:pt x="2335" y="1334"/>
                    <a:pt x="2311" y="1334"/>
                    <a:pt x="2287" y="1322"/>
                  </a:cubicBezTo>
                  <a:cubicBezTo>
                    <a:pt x="2275" y="1322"/>
                    <a:pt x="2275" y="1299"/>
                    <a:pt x="2251" y="1299"/>
                  </a:cubicBezTo>
                  <a:cubicBezTo>
                    <a:pt x="1894" y="1072"/>
                    <a:pt x="1525" y="858"/>
                    <a:pt x="1156" y="632"/>
                  </a:cubicBezTo>
                  <a:cubicBezTo>
                    <a:pt x="1132" y="632"/>
                    <a:pt x="1132" y="620"/>
                    <a:pt x="1120" y="620"/>
                  </a:cubicBezTo>
                  <a:cubicBezTo>
                    <a:pt x="787" y="429"/>
                    <a:pt x="418" y="227"/>
                    <a:pt x="84" y="36"/>
                  </a:cubicBezTo>
                  <a:cubicBezTo>
                    <a:pt x="60" y="36"/>
                    <a:pt x="60" y="25"/>
                    <a:pt x="49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5135750" y="3901200"/>
              <a:ext cx="94075" cy="68200"/>
            </a:xfrm>
            <a:custGeom>
              <a:avLst/>
              <a:gdLst/>
              <a:ahLst/>
              <a:cxnLst/>
              <a:rect l="l" t="t" r="r" b="b"/>
              <a:pathLst>
                <a:path w="3763" h="2728" extrusionOk="0">
                  <a:moveTo>
                    <a:pt x="0" y="1"/>
                  </a:moveTo>
                  <a:lnTo>
                    <a:pt x="12" y="48"/>
                  </a:lnTo>
                  <a:cubicBezTo>
                    <a:pt x="310" y="239"/>
                    <a:pt x="596" y="453"/>
                    <a:pt x="893" y="656"/>
                  </a:cubicBezTo>
                  <a:cubicBezTo>
                    <a:pt x="905" y="656"/>
                    <a:pt x="905" y="679"/>
                    <a:pt x="917" y="679"/>
                  </a:cubicBezTo>
                  <a:cubicBezTo>
                    <a:pt x="1274" y="929"/>
                    <a:pt x="1632" y="1179"/>
                    <a:pt x="1977" y="1429"/>
                  </a:cubicBezTo>
                  <a:cubicBezTo>
                    <a:pt x="1989" y="1429"/>
                    <a:pt x="1989" y="1453"/>
                    <a:pt x="2013" y="1453"/>
                  </a:cubicBezTo>
                  <a:cubicBezTo>
                    <a:pt x="2167" y="1584"/>
                    <a:pt x="2346" y="1703"/>
                    <a:pt x="2525" y="1834"/>
                  </a:cubicBezTo>
                  <a:cubicBezTo>
                    <a:pt x="2703" y="1977"/>
                    <a:pt x="2906" y="2108"/>
                    <a:pt x="3084" y="2239"/>
                  </a:cubicBezTo>
                  <a:cubicBezTo>
                    <a:pt x="3096" y="2239"/>
                    <a:pt x="3096" y="2251"/>
                    <a:pt x="3108" y="2251"/>
                  </a:cubicBezTo>
                  <a:cubicBezTo>
                    <a:pt x="3322" y="2418"/>
                    <a:pt x="3525" y="2584"/>
                    <a:pt x="3751" y="2727"/>
                  </a:cubicBezTo>
                  <a:lnTo>
                    <a:pt x="3763" y="2703"/>
                  </a:lnTo>
                  <a:cubicBezTo>
                    <a:pt x="3560" y="2549"/>
                    <a:pt x="3334" y="2394"/>
                    <a:pt x="3120" y="2239"/>
                  </a:cubicBezTo>
                  <a:cubicBezTo>
                    <a:pt x="3108" y="2227"/>
                    <a:pt x="3096" y="2227"/>
                    <a:pt x="3096" y="2227"/>
                  </a:cubicBezTo>
                  <a:cubicBezTo>
                    <a:pt x="2917" y="2084"/>
                    <a:pt x="2727" y="1953"/>
                    <a:pt x="2548" y="1822"/>
                  </a:cubicBezTo>
                  <a:cubicBezTo>
                    <a:pt x="2382" y="1691"/>
                    <a:pt x="2203" y="1572"/>
                    <a:pt x="2025" y="1429"/>
                  </a:cubicBezTo>
                  <a:cubicBezTo>
                    <a:pt x="2001" y="1429"/>
                    <a:pt x="2001" y="1418"/>
                    <a:pt x="1989" y="1418"/>
                  </a:cubicBezTo>
                  <a:cubicBezTo>
                    <a:pt x="1632" y="1167"/>
                    <a:pt x="1298" y="917"/>
                    <a:pt x="941" y="656"/>
                  </a:cubicBezTo>
                  <a:cubicBezTo>
                    <a:pt x="917" y="656"/>
                    <a:pt x="917" y="644"/>
                    <a:pt x="905" y="644"/>
                  </a:cubicBezTo>
                  <a:cubicBezTo>
                    <a:pt x="608" y="417"/>
                    <a:pt x="298" y="215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5118775" y="3827375"/>
              <a:ext cx="133675" cy="101525"/>
            </a:xfrm>
            <a:custGeom>
              <a:avLst/>
              <a:gdLst/>
              <a:ahLst/>
              <a:cxnLst/>
              <a:rect l="l" t="t" r="r" b="b"/>
              <a:pathLst>
                <a:path w="5347" h="4061" extrusionOk="0">
                  <a:moveTo>
                    <a:pt x="1" y="1"/>
                  </a:moveTo>
                  <a:lnTo>
                    <a:pt x="25" y="49"/>
                  </a:lnTo>
                  <a:cubicBezTo>
                    <a:pt x="179" y="144"/>
                    <a:pt x="334" y="263"/>
                    <a:pt x="501" y="370"/>
                  </a:cubicBezTo>
                  <a:cubicBezTo>
                    <a:pt x="513" y="370"/>
                    <a:pt x="513" y="382"/>
                    <a:pt x="525" y="382"/>
                  </a:cubicBezTo>
                  <a:cubicBezTo>
                    <a:pt x="894" y="644"/>
                    <a:pt x="1275" y="906"/>
                    <a:pt x="1632" y="1180"/>
                  </a:cubicBezTo>
                  <a:cubicBezTo>
                    <a:pt x="1644" y="1180"/>
                    <a:pt x="1644" y="1192"/>
                    <a:pt x="1656" y="1192"/>
                  </a:cubicBezTo>
                  <a:cubicBezTo>
                    <a:pt x="2061" y="1489"/>
                    <a:pt x="2453" y="1799"/>
                    <a:pt x="2834" y="2096"/>
                  </a:cubicBezTo>
                  <a:cubicBezTo>
                    <a:pt x="2846" y="2096"/>
                    <a:pt x="2846" y="2108"/>
                    <a:pt x="2870" y="2108"/>
                  </a:cubicBezTo>
                  <a:cubicBezTo>
                    <a:pt x="3227" y="2382"/>
                    <a:pt x="3585" y="2668"/>
                    <a:pt x="3918" y="2942"/>
                  </a:cubicBezTo>
                  <a:cubicBezTo>
                    <a:pt x="3942" y="2942"/>
                    <a:pt x="3942" y="2966"/>
                    <a:pt x="3954" y="2966"/>
                  </a:cubicBezTo>
                  <a:cubicBezTo>
                    <a:pt x="4132" y="3097"/>
                    <a:pt x="4299" y="3239"/>
                    <a:pt x="4478" y="3382"/>
                  </a:cubicBezTo>
                  <a:cubicBezTo>
                    <a:pt x="4680" y="3537"/>
                    <a:pt x="4894" y="3716"/>
                    <a:pt x="5097" y="3882"/>
                  </a:cubicBezTo>
                  <a:cubicBezTo>
                    <a:pt x="5109" y="3882"/>
                    <a:pt x="5109" y="3894"/>
                    <a:pt x="5132" y="3894"/>
                  </a:cubicBezTo>
                  <a:cubicBezTo>
                    <a:pt x="5204" y="3942"/>
                    <a:pt x="5263" y="4001"/>
                    <a:pt x="5335" y="4061"/>
                  </a:cubicBezTo>
                  <a:lnTo>
                    <a:pt x="5347" y="4037"/>
                  </a:lnTo>
                  <a:cubicBezTo>
                    <a:pt x="5275" y="3978"/>
                    <a:pt x="5204" y="3930"/>
                    <a:pt x="5144" y="3870"/>
                  </a:cubicBezTo>
                  <a:cubicBezTo>
                    <a:pt x="5132" y="3859"/>
                    <a:pt x="5109" y="3859"/>
                    <a:pt x="5109" y="3859"/>
                  </a:cubicBezTo>
                  <a:cubicBezTo>
                    <a:pt x="4906" y="3692"/>
                    <a:pt x="4692" y="3513"/>
                    <a:pt x="4489" y="3347"/>
                  </a:cubicBezTo>
                  <a:cubicBezTo>
                    <a:pt x="4323" y="3204"/>
                    <a:pt x="4156" y="3061"/>
                    <a:pt x="3977" y="2930"/>
                  </a:cubicBezTo>
                  <a:cubicBezTo>
                    <a:pt x="3966" y="2930"/>
                    <a:pt x="3966" y="2918"/>
                    <a:pt x="3954" y="2918"/>
                  </a:cubicBezTo>
                  <a:cubicBezTo>
                    <a:pt x="3596" y="2644"/>
                    <a:pt x="3251" y="2370"/>
                    <a:pt x="2894" y="2085"/>
                  </a:cubicBezTo>
                  <a:cubicBezTo>
                    <a:pt x="2882" y="2085"/>
                    <a:pt x="2882" y="2073"/>
                    <a:pt x="2870" y="2073"/>
                  </a:cubicBezTo>
                  <a:cubicBezTo>
                    <a:pt x="2477" y="1751"/>
                    <a:pt x="2096" y="1453"/>
                    <a:pt x="1691" y="1156"/>
                  </a:cubicBezTo>
                  <a:cubicBezTo>
                    <a:pt x="1668" y="1156"/>
                    <a:pt x="1668" y="1144"/>
                    <a:pt x="1656" y="1144"/>
                  </a:cubicBezTo>
                  <a:cubicBezTo>
                    <a:pt x="1287" y="882"/>
                    <a:pt x="918" y="608"/>
                    <a:pt x="548" y="358"/>
                  </a:cubicBezTo>
                  <a:cubicBezTo>
                    <a:pt x="525" y="358"/>
                    <a:pt x="525" y="346"/>
                    <a:pt x="513" y="346"/>
                  </a:cubicBezTo>
                  <a:cubicBezTo>
                    <a:pt x="346" y="227"/>
                    <a:pt x="167" y="10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5104500" y="3763400"/>
              <a:ext cx="168800" cy="126825"/>
            </a:xfrm>
            <a:custGeom>
              <a:avLst/>
              <a:gdLst/>
              <a:ahLst/>
              <a:cxnLst/>
              <a:rect l="l" t="t" r="r" b="b"/>
              <a:pathLst>
                <a:path w="6752" h="5073" extrusionOk="0">
                  <a:moveTo>
                    <a:pt x="0" y="0"/>
                  </a:moveTo>
                  <a:lnTo>
                    <a:pt x="12" y="48"/>
                  </a:lnTo>
                  <a:cubicBezTo>
                    <a:pt x="262" y="203"/>
                    <a:pt x="500" y="357"/>
                    <a:pt x="738" y="524"/>
                  </a:cubicBezTo>
                  <a:cubicBezTo>
                    <a:pt x="750" y="524"/>
                    <a:pt x="750" y="536"/>
                    <a:pt x="774" y="536"/>
                  </a:cubicBezTo>
                  <a:cubicBezTo>
                    <a:pt x="1227" y="845"/>
                    <a:pt x="1691" y="1155"/>
                    <a:pt x="2143" y="1488"/>
                  </a:cubicBezTo>
                  <a:cubicBezTo>
                    <a:pt x="2155" y="1488"/>
                    <a:pt x="2155" y="1500"/>
                    <a:pt x="2167" y="1500"/>
                  </a:cubicBezTo>
                  <a:cubicBezTo>
                    <a:pt x="2572" y="1786"/>
                    <a:pt x="2965" y="2072"/>
                    <a:pt x="3346" y="2369"/>
                  </a:cubicBezTo>
                  <a:cubicBezTo>
                    <a:pt x="3358" y="2369"/>
                    <a:pt x="3358" y="2381"/>
                    <a:pt x="3382" y="2381"/>
                  </a:cubicBezTo>
                  <a:lnTo>
                    <a:pt x="4584" y="3322"/>
                  </a:lnTo>
                  <a:cubicBezTo>
                    <a:pt x="4596" y="3322"/>
                    <a:pt x="4596" y="3334"/>
                    <a:pt x="4608" y="3334"/>
                  </a:cubicBezTo>
                  <a:cubicBezTo>
                    <a:pt x="4965" y="3632"/>
                    <a:pt x="5322" y="3917"/>
                    <a:pt x="5680" y="4215"/>
                  </a:cubicBezTo>
                  <a:cubicBezTo>
                    <a:pt x="5703" y="4215"/>
                    <a:pt x="5703" y="4215"/>
                    <a:pt x="5715" y="4227"/>
                  </a:cubicBezTo>
                  <a:lnTo>
                    <a:pt x="6739" y="5072"/>
                  </a:lnTo>
                  <a:lnTo>
                    <a:pt x="6751" y="5048"/>
                  </a:lnTo>
                  <a:cubicBezTo>
                    <a:pt x="6430" y="4763"/>
                    <a:pt x="6084" y="4477"/>
                    <a:pt x="5739" y="4191"/>
                  </a:cubicBezTo>
                  <a:cubicBezTo>
                    <a:pt x="5727" y="4191"/>
                    <a:pt x="5727" y="4179"/>
                    <a:pt x="5691" y="4179"/>
                  </a:cubicBezTo>
                  <a:cubicBezTo>
                    <a:pt x="5358" y="3882"/>
                    <a:pt x="4989" y="3584"/>
                    <a:pt x="4620" y="3298"/>
                  </a:cubicBezTo>
                  <a:cubicBezTo>
                    <a:pt x="4608" y="3298"/>
                    <a:pt x="4608" y="3286"/>
                    <a:pt x="4596" y="3286"/>
                  </a:cubicBezTo>
                  <a:lnTo>
                    <a:pt x="3394" y="2346"/>
                  </a:lnTo>
                  <a:cubicBezTo>
                    <a:pt x="3370" y="2346"/>
                    <a:pt x="3370" y="2334"/>
                    <a:pt x="3358" y="2334"/>
                  </a:cubicBezTo>
                  <a:cubicBezTo>
                    <a:pt x="2977" y="2036"/>
                    <a:pt x="2572" y="1750"/>
                    <a:pt x="2179" y="1476"/>
                  </a:cubicBezTo>
                  <a:cubicBezTo>
                    <a:pt x="2167" y="1476"/>
                    <a:pt x="2167" y="1453"/>
                    <a:pt x="2155" y="1453"/>
                  </a:cubicBezTo>
                  <a:cubicBezTo>
                    <a:pt x="1703" y="1131"/>
                    <a:pt x="1250" y="822"/>
                    <a:pt x="786" y="500"/>
                  </a:cubicBezTo>
                  <a:cubicBezTo>
                    <a:pt x="774" y="500"/>
                    <a:pt x="774" y="488"/>
                    <a:pt x="750" y="4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5152125" y="3731550"/>
              <a:ext cx="144975" cy="115800"/>
            </a:xfrm>
            <a:custGeom>
              <a:avLst/>
              <a:gdLst/>
              <a:ahLst/>
              <a:cxnLst/>
              <a:rect l="l" t="t" r="r" b="b"/>
              <a:pathLst>
                <a:path w="5799" h="4632" extrusionOk="0">
                  <a:moveTo>
                    <a:pt x="0" y="0"/>
                  </a:moveTo>
                  <a:cubicBezTo>
                    <a:pt x="72" y="48"/>
                    <a:pt x="131" y="95"/>
                    <a:pt x="191" y="143"/>
                  </a:cubicBezTo>
                  <a:cubicBezTo>
                    <a:pt x="203" y="143"/>
                    <a:pt x="203" y="155"/>
                    <a:pt x="227" y="155"/>
                  </a:cubicBezTo>
                  <a:cubicBezTo>
                    <a:pt x="679" y="476"/>
                    <a:pt x="1143" y="822"/>
                    <a:pt x="1596" y="1167"/>
                  </a:cubicBezTo>
                  <a:cubicBezTo>
                    <a:pt x="1608" y="1167"/>
                    <a:pt x="1608" y="1179"/>
                    <a:pt x="1620" y="1179"/>
                  </a:cubicBezTo>
                  <a:cubicBezTo>
                    <a:pt x="2036" y="1488"/>
                    <a:pt x="2429" y="1810"/>
                    <a:pt x="2822" y="2131"/>
                  </a:cubicBezTo>
                  <a:cubicBezTo>
                    <a:pt x="2846" y="2131"/>
                    <a:pt x="2846" y="2143"/>
                    <a:pt x="2858" y="2143"/>
                  </a:cubicBezTo>
                  <a:cubicBezTo>
                    <a:pt x="3263" y="2477"/>
                    <a:pt x="3656" y="2810"/>
                    <a:pt x="4048" y="3143"/>
                  </a:cubicBezTo>
                  <a:cubicBezTo>
                    <a:pt x="4060" y="3143"/>
                    <a:pt x="4060" y="3155"/>
                    <a:pt x="4072" y="3155"/>
                  </a:cubicBezTo>
                  <a:cubicBezTo>
                    <a:pt x="4429" y="3453"/>
                    <a:pt x="4787" y="3774"/>
                    <a:pt x="5144" y="4084"/>
                  </a:cubicBezTo>
                  <a:cubicBezTo>
                    <a:pt x="5168" y="4084"/>
                    <a:pt x="5168" y="4096"/>
                    <a:pt x="5180" y="4096"/>
                  </a:cubicBezTo>
                  <a:cubicBezTo>
                    <a:pt x="5382" y="4274"/>
                    <a:pt x="5584" y="4453"/>
                    <a:pt x="5787" y="4632"/>
                  </a:cubicBezTo>
                  <a:lnTo>
                    <a:pt x="5799" y="4608"/>
                  </a:lnTo>
                  <a:cubicBezTo>
                    <a:pt x="5608" y="4429"/>
                    <a:pt x="5406" y="4251"/>
                    <a:pt x="5191" y="4084"/>
                  </a:cubicBezTo>
                  <a:cubicBezTo>
                    <a:pt x="5180" y="4084"/>
                    <a:pt x="5180" y="4072"/>
                    <a:pt x="5168" y="4072"/>
                  </a:cubicBezTo>
                  <a:cubicBezTo>
                    <a:pt x="4810" y="3751"/>
                    <a:pt x="4453" y="3453"/>
                    <a:pt x="4096" y="3143"/>
                  </a:cubicBezTo>
                  <a:cubicBezTo>
                    <a:pt x="4072" y="3143"/>
                    <a:pt x="4072" y="3131"/>
                    <a:pt x="4060" y="3131"/>
                  </a:cubicBezTo>
                  <a:cubicBezTo>
                    <a:pt x="3679" y="2786"/>
                    <a:pt x="3275" y="2465"/>
                    <a:pt x="2870" y="2131"/>
                  </a:cubicBezTo>
                  <a:cubicBezTo>
                    <a:pt x="2858" y="2131"/>
                    <a:pt x="2858" y="2119"/>
                    <a:pt x="2846" y="2119"/>
                  </a:cubicBezTo>
                  <a:cubicBezTo>
                    <a:pt x="2441" y="1786"/>
                    <a:pt x="2036" y="1477"/>
                    <a:pt x="1631" y="1167"/>
                  </a:cubicBezTo>
                  <a:cubicBezTo>
                    <a:pt x="1620" y="1167"/>
                    <a:pt x="1620" y="1155"/>
                    <a:pt x="1608" y="1155"/>
                  </a:cubicBezTo>
                  <a:cubicBezTo>
                    <a:pt x="1155" y="810"/>
                    <a:pt x="703" y="464"/>
                    <a:pt x="238" y="143"/>
                  </a:cubicBezTo>
                  <a:cubicBezTo>
                    <a:pt x="215" y="143"/>
                    <a:pt x="215" y="119"/>
                    <a:pt x="203" y="119"/>
                  </a:cubicBezTo>
                  <a:cubicBezTo>
                    <a:pt x="143" y="83"/>
                    <a:pt x="107" y="36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5256600" y="3740775"/>
              <a:ext cx="68775" cy="55975"/>
            </a:xfrm>
            <a:custGeom>
              <a:avLst/>
              <a:gdLst/>
              <a:ahLst/>
              <a:cxnLst/>
              <a:rect l="l" t="t" r="r" b="b"/>
              <a:pathLst>
                <a:path w="2751" h="2239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60"/>
                    <a:pt x="167" y="119"/>
                    <a:pt x="239" y="179"/>
                  </a:cubicBezTo>
                  <a:cubicBezTo>
                    <a:pt x="250" y="179"/>
                    <a:pt x="250" y="191"/>
                    <a:pt x="274" y="191"/>
                  </a:cubicBezTo>
                  <a:lnTo>
                    <a:pt x="1477" y="1167"/>
                  </a:lnTo>
                  <a:cubicBezTo>
                    <a:pt x="1489" y="1167"/>
                    <a:pt x="1489" y="1191"/>
                    <a:pt x="1501" y="1191"/>
                  </a:cubicBezTo>
                  <a:cubicBezTo>
                    <a:pt x="1882" y="1500"/>
                    <a:pt x="2251" y="1810"/>
                    <a:pt x="2608" y="2143"/>
                  </a:cubicBezTo>
                  <a:cubicBezTo>
                    <a:pt x="2620" y="2143"/>
                    <a:pt x="2620" y="2155"/>
                    <a:pt x="2632" y="2155"/>
                  </a:cubicBezTo>
                  <a:cubicBezTo>
                    <a:pt x="2667" y="2179"/>
                    <a:pt x="2715" y="2215"/>
                    <a:pt x="2739" y="2239"/>
                  </a:cubicBezTo>
                  <a:lnTo>
                    <a:pt x="2751" y="2215"/>
                  </a:lnTo>
                  <a:cubicBezTo>
                    <a:pt x="2715" y="2179"/>
                    <a:pt x="2679" y="2155"/>
                    <a:pt x="2655" y="2120"/>
                  </a:cubicBezTo>
                  <a:cubicBezTo>
                    <a:pt x="2632" y="2120"/>
                    <a:pt x="2632" y="2108"/>
                    <a:pt x="2620" y="2108"/>
                  </a:cubicBezTo>
                  <a:cubicBezTo>
                    <a:pt x="2263" y="1786"/>
                    <a:pt x="1893" y="1465"/>
                    <a:pt x="1524" y="1155"/>
                  </a:cubicBezTo>
                  <a:cubicBezTo>
                    <a:pt x="1501" y="1155"/>
                    <a:pt x="1501" y="1143"/>
                    <a:pt x="1489" y="1143"/>
                  </a:cubicBezTo>
                  <a:cubicBezTo>
                    <a:pt x="1108" y="810"/>
                    <a:pt x="691" y="488"/>
                    <a:pt x="286" y="155"/>
                  </a:cubicBezTo>
                  <a:cubicBezTo>
                    <a:pt x="274" y="155"/>
                    <a:pt x="274" y="143"/>
                    <a:pt x="250" y="143"/>
                  </a:cubicBezTo>
                  <a:lnTo>
                    <a:pt x="72" y="12"/>
                  </a:lnTo>
                  <a:cubicBezTo>
                    <a:pt x="48" y="12"/>
                    <a:pt x="36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5097050" y="3617375"/>
              <a:ext cx="260475" cy="189275"/>
            </a:xfrm>
            <a:custGeom>
              <a:avLst/>
              <a:gdLst/>
              <a:ahLst/>
              <a:cxnLst/>
              <a:rect l="l" t="t" r="r" b="b"/>
              <a:pathLst>
                <a:path w="10419" h="7571" extrusionOk="0">
                  <a:moveTo>
                    <a:pt x="4887" y="1"/>
                  </a:moveTo>
                  <a:cubicBezTo>
                    <a:pt x="1051" y="1"/>
                    <a:pt x="370" y="4555"/>
                    <a:pt x="370" y="4555"/>
                  </a:cubicBezTo>
                  <a:cubicBezTo>
                    <a:pt x="144" y="4853"/>
                    <a:pt x="1" y="5198"/>
                    <a:pt x="24" y="5567"/>
                  </a:cubicBezTo>
                  <a:cubicBezTo>
                    <a:pt x="60" y="5936"/>
                    <a:pt x="310" y="6294"/>
                    <a:pt x="667" y="6401"/>
                  </a:cubicBezTo>
                  <a:cubicBezTo>
                    <a:pt x="740" y="6421"/>
                    <a:pt x="813" y="6430"/>
                    <a:pt x="886" y="6430"/>
                  </a:cubicBezTo>
                  <a:cubicBezTo>
                    <a:pt x="1164" y="6430"/>
                    <a:pt x="1444" y="6301"/>
                    <a:pt x="1679" y="6151"/>
                  </a:cubicBezTo>
                  <a:cubicBezTo>
                    <a:pt x="1691" y="6389"/>
                    <a:pt x="1810" y="6579"/>
                    <a:pt x="1977" y="6758"/>
                  </a:cubicBezTo>
                  <a:cubicBezTo>
                    <a:pt x="2168" y="6948"/>
                    <a:pt x="2465" y="6996"/>
                    <a:pt x="2751" y="7032"/>
                  </a:cubicBezTo>
                  <a:cubicBezTo>
                    <a:pt x="2859" y="7039"/>
                    <a:pt x="2972" y="7051"/>
                    <a:pt x="3084" y="7051"/>
                  </a:cubicBezTo>
                  <a:cubicBezTo>
                    <a:pt x="3157" y="7051"/>
                    <a:pt x="3229" y="7046"/>
                    <a:pt x="3299" y="7032"/>
                  </a:cubicBezTo>
                  <a:cubicBezTo>
                    <a:pt x="3608" y="6936"/>
                    <a:pt x="3834" y="6675"/>
                    <a:pt x="4037" y="6401"/>
                  </a:cubicBezTo>
                  <a:lnTo>
                    <a:pt x="4037" y="6401"/>
                  </a:lnTo>
                  <a:cubicBezTo>
                    <a:pt x="4001" y="6615"/>
                    <a:pt x="4156" y="6770"/>
                    <a:pt x="4299" y="6925"/>
                  </a:cubicBezTo>
                  <a:cubicBezTo>
                    <a:pt x="4454" y="7067"/>
                    <a:pt x="4656" y="7163"/>
                    <a:pt x="4870" y="7187"/>
                  </a:cubicBezTo>
                  <a:cubicBezTo>
                    <a:pt x="4944" y="7200"/>
                    <a:pt x="5020" y="7207"/>
                    <a:pt x="5096" y="7207"/>
                  </a:cubicBezTo>
                  <a:cubicBezTo>
                    <a:pt x="5556" y="7207"/>
                    <a:pt x="6030" y="6964"/>
                    <a:pt x="6275" y="6555"/>
                  </a:cubicBezTo>
                  <a:cubicBezTo>
                    <a:pt x="6357" y="7047"/>
                    <a:pt x="6866" y="7401"/>
                    <a:pt x="7370" y="7401"/>
                  </a:cubicBezTo>
                  <a:cubicBezTo>
                    <a:pt x="7378" y="7401"/>
                    <a:pt x="7386" y="7401"/>
                    <a:pt x="7394" y="7401"/>
                  </a:cubicBezTo>
                  <a:cubicBezTo>
                    <a:pt x="7478" y="7401"/>
                    <a:pt x="7585" y="7389"/>
                    <a:pt x="7680" y="7341"/>
                  </a:cubicBezTo>
                  <a:cubicBezTo>
                    <a:pt x="7764" y="7294"/>
                    <a:pt x="7847" y="7222"/>
                    <a:pt x="7906" y="7163"/>
                  </a:cubicBezTo>
                  <a:cubicBezTo>
                    <a:pt x="8025" y="7032"/>
                    <a:pt x="8121" y="6889"/>
                    <a:pt x="8228" y="6758"/>
                  </a:cubicBezTo>
                  <a:cubicBezTo>
                    <a:pt x="8347" y="6972"/>
                    <a:pt x="8454" y="7091"/>
                    <a:pt x="8597" y="7270"/>
                  </a:cubicBezTo>
                  <a:cubicBezTo>
                    <a:pt x="8740" y="7435"/>
                    <a:pt x="8945" y="7570"/>
                    <a:pt x="9164" y="7570"/>
                  </a:cubicBezTo>
                  <a:cubicBezTo>
                    <a:pt x="9181" y="7570"/>
                    <a:pt x="9199" y="7569"/>
                    <a:pt x="9216" y="7568"/>
                  </a:cubicBezTo>
                  <a:cubicBezTo>
                    <a:pt x="9418" y="7532"/>
                    <a:pt x="9573" y="7353"/>
                    <a:pt x="9657" y="7175"/>
                  </a:cubicBezTo>
                  <a:cubicBezTo>
                    <a:pt x="9752" y="6996"/>
                    <a:pt x="9669" y="6794"/>
                    <a:pt x="9692" y="6579"/>
                  </a:cubicBezTo>
                  <a:cubicBezTo>
                    <a:pt x="9692" y="6579"/>
                    <a:pt x="9895" y="6091"/>
                    <a:pt x="10061" y="5210"/>
                  </a:cubicBezTo>
                  <a:cubicBezTo>
                    <a:pt x="10228" y="4341"/>
                    <a:pt x="10419" y="852"/>
                    <a:pt x="5787" y="78"/>
                  </a:cubicBezTo>
                  <a:cubicBezTo>
                    <a:pt x="5469" y="25"/>
                    <a:pt x="5169" y="1"/>
                    <a:pt x="4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5286075" y="3598775"/>
              <a:ext cx="19350" cy="13375"/>
            </a:xfrm>
            <a:custGeom>
              <a:avLst/>
              <a:gdLst/>
              <a:ahLst/>
              <a:cxnLst/>
              <a:rect l="l" t="t" r="r" b="b"/>
              <a:pathLst>
                <a:path w="774" h="535" extrusionOk="0">
                  <a:moveTo>
                    <a:pt x="582" y="1"/>
                  </a:moveTo>
                  <a:cubicBezTo>
                    <a:pt x="552" y="1"/>
                    <a:pt x="520" y="9"/>
                    <a:pt x="488" y="25"/>
                  </a:cubicBezTo>
                  <a:lnTo>
                    <a:pt x="119" y="203"/>
                  </a:lnTo>
                  <a:cubicBezTo>
                    <a:pt x="24" y="239"/>
                    <a:pt x="0" y="346"/>
                    <a:pt x="48" y="441"/>
                  </a:cubicBezTo>
                  <a:cubicBezTo>
                    <a:pt x="73" y="499"/>
                    <a:pt x="132" y="534"/>
                    <a:pt x="198" y="534"/>
                  </a:cubicBezTo>
                  <a:cubicBezTo>
                    <a:pt x="226" y="534"/>
                    <a:pt x="257" y="527"/>
                    <a:pt x="286" y="513"/>
                  </a:cubicBezTo>
                  <a:lnTo>
                    <a:pt x="655" y="334"/>
                  </a:lnTo>
                  <a:cubicBezTo>
                    <a:pt x="738" y="287"/>
                    <a:pt x="774" y="180"/>
                    <a:pt x="726" y="96"/>
                  </a:cubicBezTo>
                  <a:cubicBezTo>
                    <a:pt x="695" y="33"/>
                    <a:pt x="642" y="1"/>
                    <a:pt x="58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5116700" y="3533150"/>
              <a:ext cx="260475" cy="189325"/>
            </a:xfrm>
            <a:custGeom>
              <a:avLst/>
              <a:gdLst/>
              <a:ahLst/>
              <a:cxnLst/>
              <a:rect l="l" t="t" r="r" b="b"/>
              <a:pathLst>
                <a:path w="10419" h="7573" extrusionOk="0">
                  <a:moveTo>
                    <a:pt x="4890" y="0"/>
                  </a:moveTo>
                  <a:cubicBezTo>
                    <a:pt x="1062" y="0"/>
                    <a:pt x="370" y="4567"/>
                    <a:pt x="370" y="4567"/>
                  </a:cubicBezTo>
                  <a:cubicBezTo>
                    <a:pt x="143" y="4864"/>
                    <a:pt x="0" y="5198"/>
                    <a:pt x="36" y="5579"/>
                  </a:cubicBezTo>
                  <a:cubicBezTo>
                    <a:pt x="60" y="5948"/>
                    <a:pt x="310" y="6305"/>
                    <a:pt x="667" y="6412"/>
                  </a:cubicBezTo>
                  <a:cubicBezTo>
                    <a:pt x="736" y="6429"/>
                    <a:pt x="805" y="6436"/>
                    <a:pt x="875" y="6436"/>
                  </a:cubicBezTo>
                  <a:cubicBezTo>
                    <a:pt x="1156" y="6436"/>
                    <a:pt x="1441" y="6312"/>
                    <a:pt x="1679" y="6150"/>
                  </a:cubicBezTo>
                  <a:cubicBezTo>
                    <a:pt x="1691" y="6388"/>
                    <a:pt x="1822" y="6591"/>
                    <a:pt x="1977" y="6769"/>
                  </a:cubicBezTo>
                  <a:cubicBezTo>
                    <a:pt x="2167" y="6960"/>
                    <a:pt x="2465" y="7007"/>
                    <a:pt x="2751" y="7031"/>
                  </a:cubicBezTo>
                  <a:cubicBezTo>
                    <a:pt x="2862" y="7039"/>
                    <a:pt x="2978" y="7055"/>
                    <a:pt x="3095" y="7055"/>
                  </a:cubicBezTo>
                  <a:cubicBezTo>
                    <a:pt x="3167" y="7055"/>
                    <a:pt x="3239" y="7049"/>
                    <a:pt x="3310" y="7031"/>
                  </a:cubicBezTo>
                  <a:cubicBezTo>
                    <a:pt x="3620" y="6948"/>
                    <a:pt x="3834" y="6674"/>
                    <a:pt x="4037" y="6412"/>
                  </a:cubicBezTo>
                  <a:lnTo>
                    <a:pt x="4037" y="6412"/>
                  </a:lnTo>
                  <a:cubicBezTo>
                    <a:pt x="4001" y="6615"/>
                    <a:pt x="4156" y="6781"/>
                    <a:pt x="4299" y="6924"/>
                  </a:cubicBezTo>
                  <a:cubicBezTo>
                    <a:pt x="4453" y="7079"/>
                    <a:pt x="4656" y="7162"/>
                    <a:pt x="4870" y="7198"/>
                  </a:cubicBezTo>
                  <a:cubicBezTo>
                    <a:pt x="4938" y="7209"/>
                    <a:pt x="5008" y="7214"/>
                    <a:pt x="5077" y="7214"/>
                  </a:cubicBezTo>
                  <a:cubicBezTo>
                    <a:pt x="5553" y="7214"/>
                    <a:pt x="6038" y="6970"/>
                    <a:pt x="6287" y="6555"/>
                  </a:cubicBezTo>
                  <a:cubicBezTo>
                    <a:pt x="6356" y="7051"/>
                    <a:pt x="6861" y="7401"/>
                    <a:pt x="7347" y="7401"/>
                  </a:cubicBezTo>
                  <a:cubicBezTo>
                    <a:pt x="7363" y="7401"/>
                    <a:pt x="7378" y="7401"/>
                    <a:pt x="7394" y="7400"/>
                  </a:cubicBezTo>
                  <a:cubicBezTo>
                    <a:pt x="7489" y="7400"/>
                    <a:pt x="7585" y="7388"/>
                    <a:pt x="7680" y="7341"/>
                  </a:cubicBezTo>
                  <a:cubicBezTo>
                    <a:pt x="7775" y="7305"/>
                    <a:pt x="7847" y="7222"/>
                    <a:pt x="7906" y="7162"/>
                  </a:cubicBezTo>
                  <a:cubicBezTo>
                    <a:pt x="8025" y="7031"/>
                    <a:pt x="8132" y="6900"/>
                    <a:pt x="8228" y="6769"/>
                  </a:cubicBezTo>
                  <a:cubicBezTo>
                    <a:pt x="8347" y="6972"/>
                    <a:pt x="8454" y="7091"/>
                    <a:pt x="8609" y="7269"/>
                  </a:cubicBezTo>
                  <a:cubicBezTo>
                    <a:pt x="8738" y="7430"/>
                    <a:pt x="8934" y="7572"/>
                    <a:pt x="9146" y="7572"/>
                  </a:cubicBezTo>
                  <a:cubicBezTo>
                    <a:pt x="9169" y="7572"/>
                    <a:pt x="9193" y="7571"/>
                    <a:pt x="9216" y="7567"/>
                  </a:cubicBezTo>
                  <a:cubicBezTo>
                    <a:pt x="9418" y="7543"/>
                    <a:pt x="9573" y="7365"/>
                    <a:pt x="9656" y="7186"/>
                  </a:cubicBezTo>
                  <a:cubicBezTo>
                    <a:pt x="9752" y="7007"/>
                    <a:pt x="9680" y="6781"/>
                    <a:pt x="9692" y="6591"/>
                  </a:cubicBezTo>
                  <a:cubicBezTo>
                    <a:pt x="9692" y="6591"/>
                    <a:pt x="9895" y="6103"/>
                    <a:pt x="10061" y="5222"/>
                  </a:cubicBezTo>
                  <a:cubicBezTo>
                    <a:pt x="10228" y="4340"/>
                    <a:pt x="10418" y="864"/>
                    <a:pt x="5787" y="78"/>
                  </a:cubicBezTo>
                  <a:cubicBezTo>
                    <a:pt x="5470" y="25"/>
                    <a:pt x="5172" y="0"/>
                    <a:pt x="4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5240225" y="3581075"/>
              <a:ext cx="13125" cy="18475"/>
            </a:xfrm>
            <a:custGeom>
              <a:avLst/>
              <a:gdLst/>
              <a:ahLst/>
              <a:cxnLst/>
              <a:rect l="l" t="t" r="r" b="b"/>
              <a:pathLst>
                <a:path w="525" h="739" extrusionOk="0">
                  <a:moveTo>
                    <a:pt x="182" y="0"/>
                  </a:moveTo>
                  <a:cubicBezTo>
                    <a:pt x="165" y="0"/>
                    <a:pt x="148" y="2"/>
                    <a:pt x="132" y="6"/>
                  </a:cubicBezTo>
                  <a:cubicBezTo>
                    <a:pt x="48" y="42"/>
                    <a:pt x="1" y="149"/>
                    <a:pt x="36" y="233"/>
                  </a:cubicBezTo>
                  <a:lnTo>
                    <a:pt x="167" y="626"/>
                  </a:lnTo>
                  <a:cubicBezTo>
                    <a:pt x="187" y="694"/>
                    <a:pt x="263" y="739"/>
                    <a:pt x="343" y="739"/>
                  </a:cubicBezTo>
                  <a:cubicBezTo>
                    <a:pt x="360" y="739"/>
                    <a:pt x="377" y="737"/>
                    <a:pt x="393" y="733"/>
                  </a:cubicBezTo>
                  <a:cubicBezTo>
                    <a:pt x="477" y="697"/>
                    <a:pt x="524" y="590"/>
                    <a:pt x="489" y="507"/>
                  </a:cubicBezTo>
                  <a:lnTo>
                    <a:pt x="358" y="114"/>
                  </a:lnTo>
                  <a:cubicBezTo>
                    <a:pt x="338" y="45"/>
                    <a:pt x="262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5163125" y="3638850"/>
              <a:ext cx="15225" cy="16825"/>
            </a:xfrm>
            <a:custGeom>
              <a:avLst/>
              <a:gdLst/>
              <a:ahLst/>
              <a:cxnLst/>
              <a:rect l="l" t="t" r="r" b="b"/>
              <a:pathLst>
                <a:path w="609" h="673" extrusionOk="0">
                  <a:moveTo>
                    <a:pt x="427" y="1"/>
                  </a:moveTo>
                  <a:cubicBezTo>
                    <a:pt x="375" y="1"/>
                    <a:pt x="322" y="22"/>
                    <a:pt x="287" y="65"/>
                  </a:cubicBezTo>
                  <a:lnTo>
                    <a:pt x="48" y="398"/>
                  </a:lnTo>
                  <a:cubicBezTo>
                    <a:pt x="1" y="470"/>
                    <a:pt x="25" y="577"/>
                    <a:pt x="96" y="636"/>
                  </a:cubicBezTo>
                  <a:cubicBezTo>
                    <a:pt x="125" y="660"/>
                    <a:pt x="161" y="673"/>
                    <a:pt x="198" y="673"/>
                  </a:cubicBezTo>
                  <a:cubicBezTo>
                    <a:pt x="252" y="673"/>
                    <a:pt x="306" y="646"/>
                    <a:pt x="334" y="589"/>
                  </a:cubicBezTo>
                  <a:lnTo>
                    <a:pt x="572" y="267"/>
                  </a:lnTo>
                  <a:cubicBezTo>
                    <a:pt x="608" y="184"/>
                    <a:pt x="596" y="89"/>
                    <a:pt x="525" y="29"/>
                  </a:cubicBezTo>
                  <a:cubicBezTo>
                    <a:pt x="496" y="10"/>
                    <a:pt x="462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5301850" y="3638500"/>
              <a:ext cx="13100" cy="18350"/>
            </a:xfrm>
            <a:custGeom>
              <a:avLst/>
              <a:gdLst/>
              <a:ahLst/>
              <a:cxnLst/>
              <a:rect l="l" t="t" r="r" b="b"/>
              <a:pathLst>
                <a:path w="524" h="734" extrusionOk="0">
                  <a:moveTo>
                    <a:pt x="195" y="0"/>
                  </a:moveTo>
                  <a:cubicBezTo>
                    <a:pt x="177" y="0"/>
                    <a:pt x="160" y="3"/>
                    <a:pt x="143" y="7"/>
                  </a:cubicBezTo>
                  <a:cubicBezTo>
                    <a:pt x="48" y="43"/>
                    <a:pt x="0" y="138"/>
                    <a:pt x="36" y="234"/>
                  </a:cubicBezTo>
                  <a:lnTo>
                    <a:pt x="167" y="615"/>
                  </a:lnTo>
                  <a:cubicBezTo>
                    <a:pt x="194" y="688"/>
                    <a:pt x="265" y="734"/>
                    <a:pt x="334" y="734"/>
                  </a:cubicBezTo>
                  <a:cubicBezTo>
                    <a:pt x="354" y="734"/>
                    <a:pt x="374" y="730"/>
                    <a:pt x="393" y="722"/>
                  </a:cubicBezTo>
                  <a:cubicBezTo>
                    <a:pt x="488" y="698"/>
                    <a:pt x="524" y="591"/>
                    <a:pt x="500" y="496"/>
                  </a:cubicBezTo>
                  <a:lnTo>
                    <a:pt x="369" y="115"/>
                  </a:lnTo>
                  <a:cubicBezTo>
                    <a:pt x="341" y="38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5271175" y="3551300"/>
              <a:ext cx="13125" cy="18500"/>
            </a:xfrm>
            <a:custGeom>
              <a:avLst/>
              <a:gdLst/>
              <a:ahLst/>
              <a:cxnLst/>
              <a:rect l="l" t="t" r="r" b="b"/>
              <a:pathLst>
                <a:path w="525" h="740" extrusionOk="0">
                  <a:moveTo>
                    <a:pt x="177" y="1"/>
                  </a:moveTo>
                  <a:cubicBezTo>
                    <a:pt x="162" y="1"/>
                    <a:pt x="146" y="3"/>
                    <a:pt x="132" y="7"/>
                  </a:cubicBezTo>
                  <a:cubicBezTo>
                    <a:pt x="37" y="43"/>
                    <a:pt x="1" y="150"/>
                    <a:pt x="25" y="233"/>
                  </a:cubicBezTo>
                  <a:lnTo>
                    <a:pt x="167" y="626"/>
                  </a:lnTo>
                  <a:cubicBezTo>
                    <a:pt x="187" y="695"/>
                    <a:pt x="264" y="739"/>
                    <a:pt x="337" y="739"/>
                  </a:cubicBezTo>
                  <a:cubicBezTo>
                    <a:pt x="352" y="739"/>
                    <a:pt x="367" y="737"/>
                    <a:pt x="382" y="733"/>
                  </a:cubicBezTo>
                  <a:cubicBezTo>
                    <a:pt x="477" y="697"/>
                    <a:pt x="525" y="590"/>
                    <a:pt x="489" y="507"/>
                  </a:cubicBezTo>
                  <a:lnTo>
                    <a:pt x="358" y="114"/>
                  </a:lnTo>
                  <a:cubicBezTo>
                    <a:pt x="328" y="45"/>
                    <a:pt x="250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5329825" y="3606825"/>
              <a:ext cx="13425" cy="18350"/>
            </a:xfrm>
            <a:custGeom>
              <a:avLst/>
              <a:gdLst/>
              <a:ahLst/>
              <a:cxnLst/>
              <a:rect l="l" t="t" r="r" b="b"/>
              <a:pathLst>
                <a:path w="537" h="734" extrusionOk="0">
                  <a:moveTo>
                    <a:pt x="202" y="0"/>
                  </a:moveTo>
                  <a:cubicBezTo>
                    <a:pt x="182" y="0"/>
                    <a:pt x="162" y="4"/>
                    <a:pt x="143" y="12"/>
                  </a:cubicBezTo>
                  <a:cubicBezTo>
                    <a:pt x="48" y="36"/>
                    <a:pt x="0" y="143"/>
                    <a:pt x="36" y="239"/>
                  </a:cubicBezTo>
                  <a:lnTo>
                    <a:pt x="167" y="620"/>
                  </a:lnTo>
                  <a:cubicBezTo>
                    <a:pt x="196" y="696"/>
                    <a:pt x="262" y="734"/>
                    <a:pt x="337" y="734"/>
                  </a:cubicBezTo>
                  <a:cubicBezTo>
                    <a:pt x="355" y="734"/>
                    <a:pt x="374" y="731"/>
                    <a:pt x="393" y="727"/>
                  </a:cubicBezTo>
                  <a:cubicBezTo>
                    <a:pt x="477" y="691"/>
                    <a:pt x="536" y="608"/>
                    <a:pt x="500" y="500"/>
                  </a:cubicBezTo>
                  <a:lnTo>
                    <a:pt x="358" y="119"/>
                  </a:lnTo>
                  <a:cubicBezTo>
                    <a:pt x="339" y="46"/>
                    <a:pt x="271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5200925" y="3602350"/>
              <a:ext cx="12825" cy="18375"/>
            </a:xfrm>
            <a:custGeom>
              <a:avLst/>
              <a:gdLst/>
              <a:ahLst/>
              <a:cxnLst/>
              <a:rect l="l" t="t" r="r" b="b"/>
              <a:pathLst>
                <a:path w="513" h="735" extrusionOk="0">
                  <a:moveTo>
                    <a:pt x="191" y="1"/>
                  </a:moveTo>
                  <a:cubicBezTo>
                    <a:pt x="171" y="1"/>
                    <a:pt x="151" y="5"/>
                    <a:pt x="132" y="13"/>
                  </a:cubicBezTo>
                  <a:cubicBezTo>
                    <a:pt x="37" y="37"/>
                    <a:pt x="1" y="144"/>
                    <a:pt x="25" y="239"/>
                  </a:cubicBezTo>
                  <a:lnTo>
                    <a:pt x="156" y="620"/>
                  </a:lnTo>
                  <a:cubicBezTo>
                    <a:pt x="184" y="696"/>
                    <a:pt x="259" y="734"/>
                    <a:pt x="330" y="734"/>
                  </a:cubicBezTo>
                  <a:cubicBezTo>
                    <a:pt x="348" y="734"/>
                    <a:pt x="365" y="732"/>
                    <a:pt x="382" y="727"/>
                  </a:cubicBezTo>
                  <a:cubicBezTo>
                    <a:pt x="477" y="691"/>
                    <a:pt x="513" y="608"/>
                    <a:pt x="489" y="501"/>
                  </a:cubicBezTo>
                  <a:lnTo>
                    <a:pt x="358" y="120"/>
                  </a:lnTo>
                  <a:cubicBezTo>
                    <a:pt x="330" y="46"/>
                    <a:pt x="26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5201825" y="3558600"/>
              <a:ext cx="19375" cy="13350"/>
            </a:xfrm>
            <a:custGeom>
              <a:avLst/>
              <a:gdLst/>
              <a:ahLst/>
              <a:cxnLst/>
              <a:rect l="l" t="t" r="r" b="b"/>
              <a:pathLst>
                <a:path w="775" h="534" extrusionOk="0">
                  <a:moveTo>
                    <a:pt x="589" y="1"/>
                  </a:moveTo>
                  <a:cubicBezTo>
                    <a:pt x="559" y="1"/>
                    <a:pt x="528" y="9"/>
                    <a:pt x="501" y="24"/>
                  </a:cubicBezTo>
                  <a:lnTo>
                    <a:pt x="120" y="203"/>
                  </a:lnTo>
                  <a:cubicBezTo>
                    <a:pt x="36" y="239"/>
                    <a:pt x="1" y="346"/>
                    <a:pt x="48" y="441"/>
                  </a:cubicBezTo>
                  <a:cubicBezTo>
                    <a:pt x="81" y="499"/>
                    <a:pt x="143" y="534"/>
                    <a:pt x="206" y="534"/>
                  </a:cubicBezTo>
                  <a:cubicBezTo>
                    <a:pt x="233" y="534"/>
                    <a:pt x="261" y="527"/>
                    <a:pt x="286" y="513"/>
                  </a:cubicBezTo>
                  <a:lnTo>
                    <a:pt x="655" y="334"/>
                  </a:lnTo>
                  <a:cubicBezTo>
                    <a:pt x="751" y="286"/>
                    <a:pt x="775" y="179"/>
                    <a:pt x="739" y="96"/>
                  </a:cubicBezTo>
                  <a:cubicBezTo>
                    <a:pt x="707" y="32"/>
                    <a:pt x="649" y="1"/>
                    <a:pt x="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5326850" y="3663875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77" y="1"/>
                  </a:moveTo>
                  <a:cubicBezTo>
                    <a:pt x="551" y="1"/>
                    <a:pt x="525" y="6"/>
                    <a:pt x="500" y="16"/>
                  </a:cubicBezTo>
                  <a:lnTo>
                    <a:pt x="119" y="195"/>
                  </a:lnTo>
                  <a:cubicBezTo>
                    <a:pt x="36" y="243"/>
                    <a:pt x="0" y="350"/>
                    <a:pt x="48" y="433"/>
                  </a:cubicBezTo>
                  <a:cubicBezTo>
                    <a:pt x="82" y="501"/>
                    <a:pt x="145" y="532"/>
                    <a:pt x="209" y="532"/>
                  </a:cubicBezTo>
                  <a:cubicBezTo>
                    <a:pt x="235" y="532"/>
                    <a:pt x="262" y="527"/>
                    <a:pt x="286" y="516"/>
                  </a:cubicBezTo>
                  <a:lnTo>
                    <a:pt x="655" y="338"/>
                  </a:lnTo>
                  <a:cubicBezTo>
                    <a:pt x="750" y="290"/>
                    <a:pt x="774" y="183"/>
                    <a:pt x="738" y="100"/>
                  </a:cubicBezTo>
                  <a:cubicBezTo>
                    <a:pt x="705" y="32"/>
                    <a:pt x="641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5242600" y="3641600"/>
              <a:ext cx="19375" cy="13275"/>
            </a:xfrm>
            <a:custGeom>
              <a:avLst/>
              <a:gdLst/>
              <a:ahLst/>
              <a:cxnLst/>
              <a:rect l="l" t="t" r="r" b="b"/>
              <a:pathLst>
                <a:path w="775" h="531" extrusionOk="0">
                  <a:moveTo>
                    <a:pt x="558" y="1"/>
                  </a:moveTo>
                  <a:cubicBezTo>
                    <a:pt x="534" y="1"/>
                    <a:pt x="511" y="5"/>
                    <a:pt x="489" y="14"/>
                  </a:cubicBezTo>
                  <a:lnTo>
                    <a:pt x="120" y="193"/>
                  </a:lnTo>
                  <a:cubicBezTo>
                    <a:pt x="25" y="241"/>
                    <a:pt x="1" y="348"/>
                    <a:pt x="37" y="431"/>
                  </a:cubicBezTo>
                  <a:cubicBezTo>
                    <a:pt x="70" y="499"/>
                    <a:pt x="134" y="530"/>
                    <a:pt x="198" y="530"/>
                  </a:cubicBezTo>
                  <a:cubicBezTo>
                    <a:pt x="224" y="530"/>
                    <a:pt x="250" y="525"/>
                    <a:pt x="275" y="514"/>
                  </a:cubicBezTo>
                  <a:lnTo>
                    <a:pt x="656" y="336"/>
                  </a:lnTo>
                  <a:cubicBezTo>
                    <a:pt x="739" y="288"/>
                    <a:pt x="775" y="181"/>
                    <a:pt x="727" y="98"/>
                  </a:cubicBezTo>
                  <a:cubicBezTo>
                    <a:pt x="692" y="36"/>
                    <a:pt x="624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5157775" y="3596900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66" y="1"/>
                  </a:moveTo>
                  <a:cubicBezTo>
                    <a:pt x="539" y="1"/>
                    <a:pt x="513" y="6"/>
                    <a:pt x="489" y="16"/>
                  </a:cubicBezTo>
                  <a:lnTo>
                    <a:pt x="120" y="195"/>
                  </a:lnTo>
                  <a:cubicBezTo>
                    <a:pt x="24" y="243"/>
                    <a:pt x="1" y="350"/>
                    <a:pt x="36" y="433"/>
                  </a:cubicBezTo>
                  <a:cubicBezTo>
                    <a:pt x="70" y="501"/>
                    <a:pt x="134" y="532"/>
                    <a:pt x="197" y="532"/>
                  </a:cubicBezTo>
                  <a:cubicBezTo>
                    <a:pt x="224" y="532"/>
                    <a:pt x="250" y="527"/>
                    <a:pt x="274" y="516"/>
                  </a:cubicBezTo>
                  <a:lnTo>
                    <a:pt x="655" y="338"/>
                  </a:lnTo>
                  <a:cubicBezTo>
                    <a:pt x="739" y="290"/>
                    <a:pt x="774" y="183"/>
                    <a:pt x="727" y="100"/>
                  </a:cubicBezTo>
                  <a:cubicBezTo>
                    <a:pt x="693" y="32"/>
                    <a:pt x="629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5074725" y="3853175"/>
              <a:ext cx="217925" cy="299900"/>
            </a:xfrm>
            <a:custGeom>
              <a:avLst/>
              <a:gdLst/>
              <a:ahLst/>
              <a:cxnLst/>
              <a:rect l="l" t="t" r="r" b="b"/>
              <a:pathLst>
                <a:path w="8717" h="11996" extrusionOk="0">
                  <a:moveTo>
                    <a:pt x="7371" y="1"/>
                  </a:moveTo>
                  <a:cubicBezTo>
                    <a:pt x="6013" y="1"/>
                    <a:pt x="2037" y="6196"/>
                    <a:pt x="2037" y="6196"/>
                  </a:cubicBezTo>
                  <a:cubicBezTo>
                    <a:pt x="2037" y="6196"/>
                    <a:pt x="1" y="8994"/>
                    <a:pt x="977" y="10899"/>
                  </a:cubicBezTo>
                  <a:cubicBezTo>
                    <a:pt x="1418" y="11760"/>
                    <a:pt x="2018" y="11996"/>
                    <a:pt x="2542" y="11996"/>
                  </a:cubicBezTo>
                  <a:cubicBezTo>
                    <a:pt x="3178" y="11996"/>
                    <a:pt x="3704" y="11649"/>
                    <a:pt x="3704" y="11649"/>
                  </a:cubicBezTo>
                  <a:cubicBezTo>
                    <a:pt x="3704" y="11649"/>
                    <a:pt x="3954" y="10578"/>
                    <a:pt x="4418" y="9113"/>
                  </a:cubicBezTo>
                  <a:cubicBezTo>
                    <a:pt x="4870" y="7660"/>
                    <a:pt x="5799" y="6041"/>
                    <a:pt x="6811" y="4255"/>
                  </a:cubicBezTo>
                  <a:cubicBezTo>
                    <a:pt x="7930" y="2267"/>
                    <a:pt x="8716" y="207"/>
                    <a:pt x="7430" y="5"/>
                  </a:cubicBezTo>
                  <a:cubicBezTo>
                    <a:pt x="7411" y="2"/>
                    <a:pt x="7391" y="1"/>
                    <a:pt x="7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5123550" y="3852400"/>
              <a:ext cx="158075" cy="292600"/>
            </a:xfrm>
            <a:custGeom>
              <a:avLst/>
              <a:gdLst/>
              <a:ahLst/>
              <a:cxnLst/>
              <a:rect l="l" t="t" r="r" b="b"/>
              <a:pathLst>
                <a:path w="6323" h="11704" extrusionOk="0">
                  <a:moveTo>
                    <a:pt x="5430" y="0"/>
                  </a:moveTo>
                  <a:cubicBezTo>
                    <a:pt x="4429" y="0"/>
                    <a:pt x="2977" y="2048"/>
                    <a:pt x="2001" y="3405"/>
                  </a:cubicBezTo>
                  <a:cubicBezTo>
                    <a:pt x="1810" y="3667"/>
                    <a:pt x="1631" y="3905"/>
                    <a:pt x="1489" y="4120"/>
                  </a:cubicBezTo>
                  <a:cubicBezTo>
                    <a:pt x="917" y="4894"/>
                    <a:pt x="12" y="6370"/>
                    <a:pt x="0" y="6382"/>
                  </a:cubicBezTo>
                  <a:cubicBezTo>
                    <a:pt x="0" y="6394"/>
                    <a:pt x="0" y="6406"/>
                    <a:pt x="12" y="6429"/>
                  </a:cubicBezTo>
                  <a:cubicBezTo>
                    <a:pt x="24" y="6429"/>
                    <a:pt x="36" y="6429"/>
                    <a:pt x="60" y="6406"/>
                  </a:cubicBezTo>
                  <a:cubicBezTo>
                    <a:pt x="72" y="6394"/>
                    <a:pt x="965" y="4917"/>
                    <a:pt x="1548" y="4167"/>
                  </a:cubicBezTo>
                  <a:cubicBezTo>
                    <a:pt x="1691" y="3953"/>
                    <a:pt x="1870" y="3703"/>
                    <a:pt x="2060" y="3429"/>
                  </a:cubicBezTo>
                  <a:cubicBezTo>
                    <a:pt x="3013" y="2096"/>
                    <a:pt x="4477" y="60"/>
                    <a:pt x="5430" y="60"/>
                  </a:cubicBezTo>
                  <a:lnTo>
                    <a:pt x="5453" y="60"/>
                  </a:lnTo>
                  <a:cubicBezTo>
                    <a:pt x="5489" y="60"/>
                    <a:pt x="5953" y="119"/>
                    <a:pt x="6084" y="619"/>
                  </a:cubicBezTo>
                  <a:cubicBezTo>
                    <a:pt x="6215" y="1107"/>
                    <a:pt x="5977" y="2036"/>
                    <a:pt x="5489" y="2929"/>
                  </a:cubicBezTo>
                  <a:cubicBezTo>
                    <a:pt x="5358" y="3167"/>
                    <a:pt x="5180" y="3477"/>
                    <a:pt x="4953" y="3846"/>
                  </a:cubicBezTo>
                  <a:cubicBezTo>
                    <a:pt x="4441" y="4703"/>
                    <a:pt x="3810" y="5751"/>
                    <a:pt x="3536" y="6489"/>
                  </a:cubicBezTo>
                  <a:cubicBezTo>
                    <a:pt x="3417" y="6810"/>
                    <a:pt x="3275" y="7275"/>
                    <a:pt x="3108" y="7822"/>
                  </a:cubicBezTo>
                  <a:cubicBezTo>
                    <a:pt x="2739" y="9013"/>
                    <a:pt x="2286" y="10489"/>
                    <a:pt x="1703" y="11668"/>
                  </a:cubicBezTo>
                  <a:cubicBezTo>
                    <a:pt x="1703" y="11680"/>
                    <a:pt x="1703" y="11692"/>
                    <a:pt x="1739" y="11704"/>
                  </a:cubicBezTo>
                  <a:cubicBezTo>
                    <a:pt x="1751" y="11704"/>
                    <a:pt x="1762" y="11704"/>
                    <a:pt x="1762" y="11680"/>
                  </a:cubicBezTo>
                  <a:cubicBezTo>
                    <a:pt x="2346" y="10501"/>
                    <a:pt x="2810" y="9025"/>
                    <a:pt x="3167" y="7834"/>
                  </a:cubicBezTo>
                  <a:cubicBezTo>
                    <a:pt x="3334" y="7299"/>
                    <a:pt x="3477" y="6822"/>
                    <a:pt x="3596" y="6501"/>
                  </a:cubicBezTo>
                  <a:cubicBezTo>
                    <a:pt x="3882" y="5775"/>
                    <a:pt x="4501" y="4727"/>
                    <a:pt x="5013" y="3881"/>
                  </a:cubicBezTo>
                  <a:cubicBezTo>
                    <a:pt x="5239" y="3524"/>
                    <a:pt x="5430" y="3215"/>
                    <a:pt x="5561" y="2953"/>
                  </a:cubicBezTo>
                  <a:cubicBezTo>
                    <a:pt x="5977" y="2203"/>
                    <a:pt x="6323" y="1191"/>
                    <a:pt x="6156" y="607"/>
                  </a:cubicBezTo>
                  <a:cubicBezTo>
                    <a:pt x="5989" y="60"/>
                    <a:pt x="5477" y="0"/>
                    <a:pt x="547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5225350" y="3856625"/>
              <a:ext cx="50925" cy="57700"/>
            </a:xfrm>
            <a:custGeom>
              <a:avLst/>
              <a:gdLst/>
              <a:ahLst/>
              <a:cxnLst/>
              <a:rect l="l" t="t" r="r" b="b"/>
              <a:pathLst>
                <a:path w="2037" h="2308" extrusionOk="0">
                  <a:moveTo>
                    <a:pt x="1322" y="69"/>
                  </a:moveTo>
                  <a:cubicBezTo>
                    <a:pt x="1381" y="69"/>
                    <a:pt x="1441" y="81"/>
                    <a:pt x="1500" y="105"/>
                  </a:cubicBezTo>
                  <a:cubicBezTo>
                    <a:pt x="1905" y="236"/>
                    <a:pt x="1977" y="807"/>
                    <a:pt x="1917" y="1117"/>
                  </a:cubicBezTo>
                  <a:cubicBezTo>
                    <a:pt x="1893" y="1296"/>
                    <a:pt x="1834" y="1474"/>
                    <a:pt x="1727" y="1712"/>
                  </a:cubicBezTo>
                  <a:cubicBezTo>
                    <a:pt x="1715" y="1748"/>
                    <a:pt x="1715" y="1760"/>
                    <a:pt x="1703" y="1784"/>
                  </a:cubicBezTo>
                  <a:cubicBezTo>
                    <a:pt x="1643" y="1927"/>
                    <a:pt x="1560" y="2105"/>
                    <a:pt x="1441" y="2188"/>
                  </a:cubicBezTo>
                  <a:cubicBezTo>
                    <a:pt x="1385" y="2229"/>
                    <a:pt x="1321" y="2250"/>
                    <a:pt x="1248" y="2250"/>
                  </a:cubicBezTo>
                  <a:cubicBezTo>
                    <a:pt x="1150" y="2250"/>
                    <a:pt x="1035" y="2211"/>
                    <a:pt x="905" y="2129"/>
                  </a:cubicBezTo>
                  <a:cubicBezTo>
                    <a:pt x="869" y="2105"/>
                    <a:pt x="822" y="2093"/>
                    <a:pt x="774" y="2058"/>
                  </a:cubicBezTo>
                  <a:cubicBezTo>
                    <a:pt x="512" y="1915"/>
                    <a:pt x="191" y="1712"/>
                    <a:pt x="119" y="1426"/>
                  </a:cubicBezTo>
                  <a:cubicBezTo>
                    <a:pt x="72" y="1260"/>
                    <a:pt x="226" y="1022"/>
                    <a:pt x="310" y="867"/>
                  </a:cubicBezTo>
                  <a:lnTo>
                    <a:pt x="334" y="831"/>
                  </a:lnTo>
                  <a:cubicBezTo>
                    <a:pt x="453" y="664"/>
                    <a:pt x="584" y="486"/>
                    <a:pt x="750" y="331"/>
                  </a:cubicBezTo>
                  <a:cubicBezTo>
                    <a:pt x="869" y="224"/>
                    <a:pt x="1084" y="69"/>
                    <a:pt x="1322" y="69"/>
                  </a:cubicBezTo>
                  <a:close/>
                  <a:moveTo>
                    <a:pt x="1325" y="0"/>
                  </a:moveTo>
                  <a:cubicBezTo>
                    <a:pt x="1059" y="0"/>
                    <a:pt x="827" y="169"/>
                    <a:pt x="703" y="283"/>
                  </a:cubicBezTo>
                  <a:lnTo>
                    <a:pt x="691" y="307"/>
                  </a:lnTo>
                  <a:cubicBezTo>
                    <a:pt x="524" y="450"/>
                    <a:pt x="393" y="629"/>
                    <a:pt x="274" y="819"/>
                  </a:cubicBezTo>
                  <a:lnTo>
                    <a:pt x="250" y="855"/>
                  </a:lnTo>
                  <a:cubicBezTo>
                    <a:pt x="155" y="1034"/>
                    <a:pt x="0" y="1272"/>
                    <a:pt x="48" y="1462"/>
                  </a:cubicBezTo>
                  <a:cubicBezTo>
                    <a:pt x="119" y="1772"/>
                    <a:pt x="465" y="1974"/>
                    <a:pt x="727" y="2117"/>
                  </a:cubicBezTo>
                  <a:cubicBezTo>
                    <a:pt x="774" y="2153"/>
                    <a:pt x="822" y="2165"/>
                    <a:pt x="869" y="2188"/>
                  </a:cubicBezTo>
                  <a:cubicBezTo>
                    <a:pt x="1000" y="2272"/>
                    <a:pt x="1131" y="2308"/>
                    <a:pt x="1238" y="2308"/>
                  </a:cubicBezTo>
                  <a:cubicBezTo>
                    <a:pt x="1322" y="2308"/>
                    <a:pt x="1405" y="2296"/>
                    <a:pt x="1453" y="2236"/>
                  </a:cubicBezTo>
                  <a:cubicBezTo>
                    <a:pt x="1596" y="2129"/>
                    <a:pt x="1679" y="1950"/>
                    <a:pt x="1739" y="1807"/>
                  </a:cubicBezTo>
                  <a:cubicBezTo>
                    <a:pt x="1762" y="1772"/>
                    <a:pt x="1762" y="1748"/>
                    <a:pt x="1774" y="1724"/>
                  </a:cubicBezTo>
                  <a:cubicBezTo>
                    <a:pt x="1881" y="1486"/>
                    <a:pt x="1941" y="1296"/>
                    <a:pt x="1965" y="1117"/>
                  </a:cubicBezTo>
                  <a:cubicBezTo>
                    <a:pt x="2036" y="700"/>
                    <a:pt x="1905" y="188"/>
                    <a:pt x="1524" y="33"/>
                  </a:cubicBezTo>
                  <a:cubicBezTo>
                    <a:pt x="1456" y="10"/>
                    <a:pt x="1390" y="0"/>
                    <a:pt x="132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5119375" y="3966400"/>
              <a:ext cx="28300" cy="11025"/>
            </a:xfrm>
            <a:custGeom>
              <a:avLst/>
              <a:gdLst/>
              <a:ahLst/>
              <a:cxnLst/>
              <a:rect l="l" t="t" r="r" b="b"/>
              <a:pathLst>
                <a:path w="1132" h="441" extrusionOk="0">
                  <a:moveTo>
                    <a:pt x="24" y="0"/>
                  </a:moveTo>
                  <a:cubicBezTo>
                    <a:pt x="13" y="0"/>
                    <a:pt x="1" y="12"/>
                    <a:pt x="1" y="36"/>
                  </a:cubicBezTo>
                  <a:cubicBezTo>
                    <a:pt x="1" y="48"/>
                    <a:pt x="13" y="60"/>
                    <a:pt x="24" y="60"/>
                  </a:cubicBezTo>
                  <a:cubicBezTo>
                    <a:pt x="405" y="143"/>
                    <a:pt x="763" y="262"/>
                    <a:pt x="1120" y="441"/>
                  </a:cubicBezTo>
                  <a:cubicBezTo>
                    <a:pt x="1132" y="441"/>
                    <a:pt x="1132" y="417"/>
                    <a:pt x="1132" y="417"/>
                  </a:cubicBezTo>
                  <a:cubicBezTo>
                    <a:pt x="1132" y="405"/>
                    <a:pt x="1132" y="393"/>
                    <a:pt x="1120" y="369"/>
                  </a:cubicBezTo>
                  <a:cubicBezTo>
                    <a:pt x="775" y="191"/>
                    <a:pt x="405" y="72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5133075" y="3948100"/>
              <a:ext cx="17575" cy="25750"/>
            </a:xfrm>
            <a:custGeom>
              <a:avLst/>
              <a:gdLst/>
              <a:ahLst/>
              <a:cxnLst/>
              <a:rect l="l" t="t" r="r" b="b"/>
              <a:pathLst>
                <a:path w="703" h="1030" extrusionOk="0">
                  <a:moveTo>
                    <a:pt x="32" y="1"/>
                  </a:moveTo>
                  <a:cubicBezTo>
                    <a:pt x="27" y="1"/>
                    <a:pt x="20" y="2"/>
                    <a:pt x="12" y="6"/>
                  </a:cubicBezTo>
                  <a:cubicBezTo>
                    <a:pt x="12" y="18"/>
                    <a:pt x="0" y="42"/>
                    <a:pt x="12" y="53"/>
                  </a:cubicBezTo>
                  <a:cubicBezTo>
                    <a:pt x="238" y="363"/>
                    <a:pt x="453" y="696"/>
                    <a:pt x="631" y="1018"/>
                  </a:cubicBezTo>
                  <a:cubicBezTo>
                    <a:pt x="643" y="1030"/>
                    <a:pt x="643" y="1030"/>
                    <a:pt x="655" y="1030"/>
                  </a:cubicBezTo>
                  <a:lnTo>
                    <a:pt x="667" y="1030"/>
                  </a:lnTo>
                  <a:cubicBezTo>
                    <a:pt x="691" y="1018"/>
                    <a:pt x="703" y="1006"/>
                    <a:pt x="691" y="994"/>
                  </a:cubicBezTo>
                  <a:cubicBezTo>
                    <a:pt x="488" y="649"/>
                    <a:pt x="286" y="315"/>
                    <a:pt x="60" y="6"/>
                  </a:cubicBezTo>
                  <a:cubicBezTo>
                    <a:pt x="52" y="6"/>
                    <a:pt x="44" y="1"/>
                    <a:pt x="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5188425" y="4021450"/>
              <a:ext cx="64025" cy="70875"/>
            </a:xfrm>
            <a:custGeom>
              <a:avLst/>
              <a:gdLst/>
              <a:ahLst/>
              <a:cxnLst/>
              <a:rect l="l" t="t" r="r" b="b"/>
              <a:pathLst>
                <a:path w="2561" h="2835" extrusionOk="0">
                  <a:moveTo>
                    <a:pt x="2465" y="1"/>
                  </a:moveTo>
                  <a:cubicBezTo>
                    <a:pt x="2442" y="13"/>
                    <a:pt x="2442" y="37"/>
                    <a:pt x="2442" y="48"/>
                  </a:cubicBezTo>
                  <a:cubicBezTo>
                    <a:pt x="2501" y="167"/>
                    <a:pt x="2501" y="334"/>
                    <a:pt x="2465" y="489"/>
                  </a:cubicBezTo>
                  <a:cubicBezTo>
                    <a:pt x="2406" y="644"/>
                    <a:pt x="2323" y="775"/>
                    <a:pt x="2239" y="906"/>
                  </a:cubicBezTo>
                  <a:cubicBezTo>
                    <a:pt x="1906" y="1418"/>
                    <a:pt x="1549" y="1894"/>
                    <a:pt x="1168" y="2358"/>
                  </a:cubicBezTo>
                  <a:cubicBezTo>
                    <a:pt x="1013" y="2537"/>
                    <a:pt x="834" y="2715"/>
                    <a:pt x="620" y="2763"/>
                  </a:cubicBezTo>
                  <a:cubicBezTo>
                    <a:pt x="582" y="2770"/>
                    <a:pt x="545" y="2773"/>
                    <a:pt x="508" y="2773"/>
                  </a:cubicBezTo>
                  <a:cubicBezTo>
                    <a:pt x="348" y="2773"/>
                    <a:pt x="196" y="2716"/>
                    <a:pt x="60" y="2668"/>
                  </a:cubicBezTo>
                  <a:cubicBezTo>
                    <a:pt x="57" y="2664"/>
                    <a:pt x="52" y="2663"/>
                    <a:pt x="48" y="2663"/>
                  </a:cubicBezTo>
                  <a:cubicBezTo>
                    <a:pt x="37" y="2663"/>
                    <a:pt x="25" y="2671"/>
                    <a:pt x="25" y="2680"/>
                  </a:cubicBezTo>
                  <a:cubicBezTo>
                    <a:pt x="1" y="2692"/>
                    <a:pt x="25" y="2727"/>
                    <a:pt x="37" y="2727"/>
                  </a:cubicBezTo>
                  <a:cubicBezTo>
                    <a:pt x="168" y="2775"/>
                    <a:pt x="334" y="2834"/>
                    <a:pt x="501" y="2834"/>
                  </a:cubicBezTo>
                  <a:cubicBezTo>
                    <a:pt x="537" y="2834"/>
                    <a:pt x="572" y="2823"/>
                    <a:pt x="644" y="2811"/>
                  </a:cubicBezTo>
                  <a:cubicBezTo>
                    <a:pt x="882" y="2775"/>
                    <a:pt x="1072" y="2573"/>
                    <a:pt x="1227" y="2394"/>
                  </a:cubicBezTo>
                  <a:cubicBezTo>
                    <a:pt x="1608" y="1942"/>
                    <a:pt x="1965" y="1441"/>
                    <a:pt x="2299" y="941"/>
                  </a:cubicBezTo>
                  <a:cubicBezTo>
                    <a:pt x="2382" y="810"/>
                    <a:pt x="2477" y="656"/>
                    <a:pt x="2525" y="513"/>
                  </a:cubicBezTo>
                  <a:cubicBezTo>
                    <a:pt x="2561" y="334"/>
                    <a:pt x="2561" y="156"/>
                    <a:pt x="2501" y="25"/>
                  </a:cubicBezTo>
                  <a:cubicBezTo>
                    <a:pt x="2489" y="1"/>
                    <a:pt x="2477" y="1"/>
                    <a:pt x="24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5197375" y="4056550"/>
              <a:ext cx="38400" cy="35475"/>
            </a:xfrm>
            <a:custGeom>
              <a:avLst/>
              <a:gdLst/>
              <a:ahLst/>
              <a:cxnLst/>
              <a:rect l="l" t="t" r="r" b="b"/>
              <a:pathLst>
                <a:path w="1536" h="1419" extrusionOk="0">
                  <a:moveTo>
                    <a:pt x="1141" y="1"/>
                  </a:moveTo>
                  <a:cubicBezTo>
                    <a:pt x="862" y="1"/>
                    <a:pt x="591" y="102"/>
                    <a:pt x="393" y="299"/>
                  </a:cubicBezTo>
                  <a:cubicBezTo>
                    <a:pt x="107" y="585"/>
                    <a:pt x="0" y="1014"/>
                    <a:pt x="143" y="1395"/>
                  </a:cubicBezTo>
                  <a:cubicBezTo>
                    <a:pt x="143" y="1395"/>
                    <a:pt x="155" y="1419"/>
                    <a:pt x="167" y="1419"/>
                  </a:cubicBezTo>
                  <a:cubicBezTo>
                    <a:pt x="202" y="1419"/>
                    <a:pt x="202" y="1395"/>
                    <a:pt x="202" y="1383"/>
                  </a:cubicBezTo>
                  <a:cubicBezTo>
                    <a:pt x="60" y="1026"/>
                    <a:pt x="167" y="609"/>
                    <a:pt x="441" y="347"/>
                  </a:cubicBezTo>
                  <a:cubicBezTo>
                    <a:pt x="621" y="158"/>
                    <a:pt x="881" y="60"/>
                    <a:pt x="1138" y="60"/>
                  </a:cubicBezTo>
                  <a:cubicBezTo>
                    <a:pt x="1254" y="60"/>
                    <a:pt x="1369" y="80"/>
                    <a:pt x="1476" y="121"/>
                  </a:cubicBezTo>
                  <a:cubicBezTo>
                    <a:pt x="1480" y="124"/>
                    <a:pt x="1485" y="126"/>
                    <a:pt x="1492" y="126"/>
                  </a:cubicBezTo>
                  <a:cubicBezTo>
                    <a:pt x="1506" y="126"/>
                    <a:pt x="1524" y="117"/>
                    <a:pt x="1524" y="109"/>
                  </a:cubicBezTo>
                  <a:cubicBezTo>
                    <a:pt x="1536" y="85"/>
                    <a:pt x="1524" y="61"/>
                    <a:pt x="1512" y="61"/>
                  </a:cubicBezTo>
                  <a:cubicBezTo>
                    <a:pt x="1391" y="21"/>
                    <a:pt x="1265" y="1"/>
                    <a:pt x="11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5088725" y="3511750"/>
              <a:ext cx="42875" cy="75150"/>
            </a:xfrm>
            <a:custGeom>
              <a:avLst/>
              <a:gdLst/>
              <a:ahLst/>
              <a:cxnLst/>
              <a:rect l="l" t="t" r="r" b="b"/>
              <a:pathLst>
                <a:path w="1715" h="3006" extrusionOk="0">
                  <a:moveTo>
                    <a:pt x="510" y="1"/>
                  </a:moveTo>
                  <a:cubicBezTo>
                    <a:pt x="472" y="1"/>
                    <a:pt x="433" y="6"/>
                    <a:pt x="393" y="17"/>
                  </a:cubicBezTo>
                  <a:cubicBezTo>
                    <a:pt x="155" y="77"/>
                    <a:pt x="0" y="363"/>
                    <a:pt x="0" y="613"/>
                  </a:cubicBezTo>
                  <a:cubicBezTo>
                    <a:pt x="0" y="863"/>
                    <a:pt x="119" y="1101"/>
                    <a:pt x="238" y="1327"/>
                  </a:cubicBezTo>
                  <a:cubicBezTo>
                    <a:pt x="381" y="1565"/>
                    <a:pt x="524" y="1803"/>
                    <a:pt x="703" y="2017"/>
                  </a:cubicBezTo>
                  <a:cubicBezTo>
                    <a:pt x="1012" y="2351"/>
                    <a:pt x="1369" y="2625"/>
                    <a:pt x="1655" y="3006"/>
                  </a:cubicBezTo>
                  <a:cubicBezTo>
                    <a:pt x="1715" y="2208"/>
                    <a:pt x="1536" y="1220"/>
                    <a:pt x="1155" y="529"/>
                  </a:cubicBezTo>
                  <a:cubicBezTo>
                    <a:pt x="1072" y="374"/>
                    <a:pt x="988" y="243"/>
                    <a:pt x="858" y="136"/>
                  </a:cubicBezTo>
                  <a:cubicBezTo>
                    <a:pt x="749" y="55"/>
                    <a:pt x="633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5363750" y="3494950"/>
              <a:ext cx="58975" cy="63975"/>
            </a:xfrm>
            <a:custGeom>
              <a:avLst/>
              <a:gdLst/>
              <a:ahLst/>
              <a:cxnLst/>
              <a:rect l="l" t="t" r="r" b="b"/>
              <a:pathLst>
                <a:path w="2359" h="2559" extrusionOk="0">
                  <a:moveTo>
                    <a:pt x="1820" y="0"/>
                  </a:moveTo>
                  <a:cubicBezTo>
                    <a:pt x="1742" y="0"/>
                    <a:pt x="1665" y="18"/>
                    <a:pt x="1596" y="46"/>
                  </a:cubicBezTo>
                  <a:cubicBezTo>
                    <a:pt x="1441" y="106"/>
                    <a:pt x="1310" y="213"/>
                    <a:pt x="1191" y="332"/>
                  </a:cubicBezTo>
                  <a:cubicBezTo>
                    <a:pt x="620" y="892"/>
                    <a:pt x="167" y="1785"/>
                    <a:pt x="1" y="2559"/>
                  </a:cubicBezTo>
                  <a:cubicBezTo>
                    <a:pt x="370" y="2285"/>
                    <a:pt x="786" y="2118"/>
                    <a:pt x="1191" y="1880"/>
                  </a:cubicBezTo>
                  <a:cubicBezTo>
                    <a:pt x="1429" y="1737"/>
                    <a:pt x="1644" y="1558"/>
                    <a:pt x="1834" y="1356"/>
                  </a:cubicBezTo>
                  <a:cubicBezTo>
                    <a:pt x="2013" y="1177"/>
                    <a:pt x="2203" y="987"/>
                    <a:pt x="2275" y="749"/>
                  </a:cubicBezTo>
                  <a:cubicBezTo>
                    <a:pt x="2358" y="511"/>
                    <a:pt x="2287" y="201"/>
                    <a:pt x="2072" y="70"/>
                  </a:cubicBezTo>
                  <a:cubicBezTo>
                    <a:pt x="1992" y="21"/>
                    <a:pt x="1905" y="0"/>
                    <a:pt x="18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5365250" y="3562125"/>
              <a:ext cx="79800" cy="33800"/>
            </a:xfrm>
            <a:custGeom>
              <a:avLst/>
              <a:gdLst/>
              <a:ahLst/>
              <a:cxnLst/>
              <a:rect l="l" t="t" r="r" b="b"/>
              <a:pathLst>
                <a:path w="3192" h="1352" extrusionOk="0">
                  <a:moveTo>
                    <a:pt x="1216" y="1"/>
                  </a:moveTo>
                  <a:cubicBezTo>
                    <a:pt x="791" y="1"/>
                    <a:pt x="366" y="54"/>
                    <a:pt x="0" y="157"/>
                  </a:cubicBezTo>
                  <a:cubicBezTo>
                    <a:pt x="429" y="360"/>
                    <a:pt x="774" y="657"/>
                    <a:pt x="1167" y="907"/>
                  </a:cubicBezTo>
                  <a:cubicBezTo>
                    <a:pt x="1405" y="1050"/>
                    <a:pt x="1667" y="1145"/>
                    <a:pt x="1917" y="1229"/>
                  </a:cubicBezTo>
                  <a:cubicBezTo>
                    <a:pt x="2102" y="1294"/>
                    <a:pt x="2309" y="1351"/>
                    <a:pt x="2504" y="1351"/>
                  </a:cubicBezTo>
                  <a:cubicBezTo>
                    <a:pt x="2560" y="1351"/>
                    <a:pt x="2614" y="1347"/>
                    <a:pt x="2667" y="1336"/>
                  </a:cubicBezTo>
                  <a:cubicBezTo>
                    <a:pt x="2917" y="1288"/>
                    <a:pt x="3155" y="1098"/>
                    <a:pt x="3167" y="848"/>
                  </a:cubicBezTo>
                  <a:cubicBezTo>
                    <a:pt x="3191" y="681"/>
                    <a:pt x="3096" y="514"/>
                    <a:pt x="2965" y="419"/>
                  </a:cubicBezTo>
                  <a:cubicBezTo>
                    <a:pt x="2846" y="312"/>
                    <a:pt x="2679" y="241"/>
                    <a:pt x="2524" y="193"/>
                  </a:cubicBezTo>
                  <a:cubicBezTo>
                    <a:pt x="2135" y="63"/>
                    <a:pt x="1675" y="1"/>
                    <a:pt x="1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64" name="Google Shape;2564;p50"/>
          <p:cNvSpPr/>
          <p:nvPr/>
        </p:nvSpPr>
        <p:spPr>
          <a:xfrm>
            <a:off x="2735271" y="1876333"/>
            <a:ext cx="8705673" cy="32080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85725" dir="288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4900" kern="0" dirty="0">
                <a:solidFill>
                  <a:schemeClr val="accent2">
                    <a:lumMod val="75000"/>
                  </a:scheme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ĐIỂM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Ở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67B5AC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GIỮA.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67B5AC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b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67B5AC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</a:b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TRUNG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ĐIỂM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00B05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CỦA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ĐOẠN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latin typeface="UVN Banh Mi" pitchFamily="2" charset="0"/>
                <a:cs typeface="Arial"/>
                <a:sym typeface="Arial"/>
              </a:rPr>
              <a:t>THẲNG 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(</a:t>
            </a:r>
            <a:r>
              <a:rPr kumimoji="0" lang="en-US" sz="4900" b="0" i="0" u="none" strike="noStrike" kern="0" cap="none" spc="0" normalizeH="0" baseline="0" noProof="0" dirty="0" err="1">
                <a:ln>
                  <a:noFill/>
                </a:ln>
                <a:solidFill>
                  <a:srgbClr val="5F1B1F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tiẾT</a:t>
            </a:r>
            <a:r>
              <a:rPr kumimoji="0" lang="en-US" sz="4900" b="0" i="0" u="none" strike="noStrike" kern="0" cap="none" spc="0" normalizeH="0" noProof="0" dirty="0">
                <a:ln>
                  <a:noFill/>
                </a:ln>
                <a:solidFill>
                  <a:srgbClr val="5F1B1F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2</a:t>
            </a:r>
            <a:r>
              <a:rPr kumimoji="0" lang="en-US" sz="49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)</a:t>
            </a:r>
            <a:endParaRPr kumimoji="0" sz="4900" b="0" i="0" u="none" strike="noStrike" kern="0" cap="none" spc="0" normalizeH="0" baseline="0" noProof="0" dirty="0">
              <a:ln>
                <a:noFill/>
              </a:ln>
              <a:solidFill>
                <a:srgbClr val="5F1B1F"/>
              </a:solidFill>
              <a:effectLst>
                <a:outerShdw blurRad="50800" dist="76200" dir="8160000" algn="ctr" rotWithShape="0">
                  <a:srgbClr val="F8D8BA"/>
                </a:outerShdw>
              </a:effectLst>
              <a:uLnTx/>
              <a:uFillTx/>
              <a:latin typeface="UVN Banh Mi" pitchFamily="2" charset="0"/>
              <a:cs typeface="Arial"/>
              <a:sym typeface="Arial"/>
            </a:endParaRPr>
          </a:p>
        </p:txBody>
      </p:sp>
      <p:sp>
        <p:nvSpPr>
          <p:cNvPr id="2565" name="Google Shape;2565;p50"/>
          <p:cNvSpPr txBox="1">
            <a:spLocks noGrp="1"/>
          </p:cNvSpPr>
          <p:nvPr>
            <p:ph type="title"/>
          </p:nvPr>
        </p:nvSpPr>
        <p:spPr>
          <a:xfrm>
            <a:off x="6230350" y="1035795"/>
            <a:ext cx="2571195" cy="69572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latin typeface="UTM Cookies" panose="02040603050506020204" pitchFamily="18" charset="0"/>
              </a:rPr>
              <a:t>TOÁN</a:t>
            </a:r>
            <a:endParaRPr sz="6600" dirty="0">
              <a:latin typeface="UTM Cookies" panose="02040603050506020204" pitchFamily="18" charset="0"/>
            </a:endParaRPr>
          </a:p>
        </p:txBody>
      </p:sp>
      <p:grpSp>
        <p:nvGrpSpPr>
          <p:cNvPr id="2644" name="Google Shape;2644;p50"/>
          <p:cNvGrpSpPr/>
          <p:nvPr/>
        </p:nvGrpSpPr>
        <p:grpSpPr>
          <a:xfrm rot="-1375510">
            <a:off x="1207989" y="4555039"/>
            <a:ext cx="1986200" cy="1518906"/>
            <a:chOff x="6196000" y="3930675"/>
            <a:chExt cx="1018300" cy="778725"/>
          </a:xfrm>
        </p:grpSpPr>
        <p:sp>
          <p:nvSpPr>
            <p:cNvPr id="2645" name="Google Shape;2645;p50"/>
            <p:cNvSpPr/>
            <p:nvPr/>
          </p:nvSpPr>
          <p:spPr>
            <a:xfrm>
              <a:off x="6196000" y="3930675"/>
              <a:ext cx="1018300" cy="778725"/>
            </a:xfrm>
            <a:custGeom>
              <a:avLst/>
              <a:gdLst/>
              <a:ahLst/>
              <a:cxnLst/>
              <a:rect l="l" t="t" r="r" b="b"/>
              <a:pathLst>
                <a:path w="40732" h="31149" extrusionOk="0">
                  <a:moveTo>
                    <a:pt x="6775" y="0"/>
                  </a:moveTo>
                  <a:cubicBezTo>
                    <a:pt x="6704" y="0"/>
                    <a:pt x="6620" y="12"/>
                    <a:pt x="6549" y="12"/>
                  </a:cubicBezTo>
                  <a:lnTo>
                    <a:pt x="6525" y="12"/>
                  </a:lnTo>
                  <a:cubicBezTo>
                    <a:pt x="6478" y="12"/>
                    <a:pt x="6442" y="12"/>
                    <a:pt x="6406" y="36"/>
                  </a:cubicBezTo>
                  <a:cubicBezTo>
                    <a:pt x="6287" y="48"/>
                    <a:pt x="6144" y="60"/>
                    <a:pt x="6013" y="72"/>
                  </a:cubicBezTo>
                  <a:cubicBezTo>
                    <a:pt x="3227" y="465"/>
                    <a:pt x="1" y="2858"/>
                    <a:pt x="405" y="12097"/>
                  </a:cubicBezTo>
                  <a:cubicBezTo>
                    <a:pt x="417" y="12478"/>
                    <a:pt x="453" y="12871"/>
                    <a:pt x="477" y="13323"/>
                  </a:cubicBezTo>
                  <a:cubicBezTo>
                    <a:pt x="512" y="13704"/>
                    <a:pt x="536" y="14085"/>
                    <a:pt x="584" y="14443"/>
                  </a:cubicBezTo>
                  <a:cubicBezTo>
                    <a:pt x="643" y="15038"/>
                    <a:pt x="703" y="15598"/>
                    <a:pt x="774" y="16121"/>
                  </a:cubicBezTo>
                  <a:cubicBezTo>
                    <a:pt x="846" y="16741"/>
                    <a:pt x="941" y="17312"/>
                    <a:pt x="1001" y="17681"/>
                  </a:cubicBezTo>
                  <a:lnTo>
                    <a:pt x="1001" y="17717"/>
                  </a:lnTo>
                  <a:cubicBezTo>
                    <a:pt x="1048" y="18026"/>
                    <a:pt x="1108" y="18312"/>
                    <a:pt x="1144" y="18562"/>
                  </a:cubicBezTo>
                  <a:cubicBezTo>
                    <a:pt x="1358" y="19681"/>
                    <a:pt x="2251" y="20539"/>
                    <a:pt x="3370" y="20717"/>
                  </a:cubicBezTo>
                  <a:cubicBezTo>
                    <a:pt x="3501" y="20741"/>
                    <a:pt x="3635" y="20753"/>
                    <a:pt x="3769" y="20753"/>
                  </a:cubicBezTo>
                  <a:cubicBezTo>
                    <a:pt x="3903" y="20753"/>
                    <a:pt x="4037" y="20741"/>
                    <a:pt x="4168" y="20717"/>
                  </a:cubicBezTo>
                  <a:lnTo>
                    <a:pt x="7192" y="20241"/>
                  </a:lnTo>
                  <a:cubicBezTo>
                    <a:pt x="7192" y="20289"/>
                    <a:pt x="7204" y="20312"/>
                    <a:pt x="7204" y="20360"/>
                  </a:cubicBezTo>
                  <a:cubicBezTo>
                    <a:pt x="7370" y="21729"/>
                    <a:pt x="7609" y="23134"/>
                    <a:pt x="7906" y="24515"/>
                  </a:cubicBezTo>
                  <a:cubicBezTo>
                    <a:pt x="7990" y="24944"/>
                    <a:pt x="8156" y="25658"/>
                    <a:pt x="8740" y="26206"/>
                  </a:cubicBezTo>
                  <a:cubicBezTo>
                    <a:pt x="9061" y="26504"/>
                    <a:pt x="9478" y="26718"/>
                    <a:pt x="9942" y="26777"/>
                  </a:cubicBezTo>
                  <a:cubicBezTo>
                    <a:pt x="10064" y="26796"/>
                    <a:pt x="10186" y="26805"/>
                    <a:pt x="10309" y="26805"/>
                  </a:cubicBezTo>
                  <a:cubicBezTo>
                    <a:pt x="10666" y="26805"/>
                    <a:pt x="11022" y="26729"/>
                    <a:pt x="11359" y="26587"/>
                  </a:cubicBezTo>
                  <a:cubicBezTo>
                    <a:pt x="13621" y="28944"/>
                    <a:pt x="16610" y="30516"/>
                    <a:pt x="19872" y="30992"/>
                  </a:cubicBezTo>
                  <a:cubicBezTo>
                    <a:pt x="20583" y="31097"/>
                    <a:pt x="21298" y="31149"/>
                    <a:pt x="22013" y="31149"/>
                  </a:cubicBezTo>
                  <a:cubicBezTo>
                    <a:pt x="22927" y="31149"/>
                    <a:pt x="23840" y="31064"/>
                    <a:pt x="24742" y="30897"/>
                  </a:cubicBezTo>
                  <a:cubicBezTo>
                    <a:pt x="24837" y="30897"/>
                    <a:pt x="24956" y="30909"/>
                    <a:pt x="25063" y="30909"/>
                  </a:cubicBezTo>
                  <a:lnTo>
                    <a:pt x="25135" y="30909"/>
                  </a:lnTo>
                  <a:cubicBezTo>
                    <a:pt x="25361" y="30909"/>
                    <a:pt x="25587" y="30909"/>
                    <a:pt x="25873" y="30897"/>
                  </a:cubicBezTo>
                  <a:lnTo>
                    <a:pt x="25944" y="30897"/>
                  </a:lnTo>
                  <a:cubicBezTo>
                    <a:pt x="26170" y="30885"/>
                    <a:pt x="26385" y="30873"/>
                    <a:pt x="26623" y="30849"/>
                  </a:cubicBezTo>
                  <a:lnTo>
                    <a:pt x="26718" y="30849"/>
                  </a:lnTo>
                  <a:cubicBezTo>
                    <a:pt x="27063" y="30826"/>
                    <a:pt x="27373" y="30790"/>
                    <a:pt x="27659" y="30754"/>
                  </a:cubicBezTo>
                  <a:cubicBezTo>
                    <a:pt x="27694" y="30754"/>
                    <a:pt x="27742" y="30730"/>
                    <a:pt x="27778" y="30730"/>
                  </a:cubicBezTo>
                  <a:cubicBezTo>
                    <a:pt x="28075" y="30695"/>
                    <a:pt x="28385" y="30647"/>
                    <a:pt x="28683" y="30599"/>
                  </a:cubicBezTo>
                  <a:cubicBezTo>
                    <a:pt x="28706" y="30599"/>
                    <a:pt x="28742" y="30587"/>
                    <a:pt x="28766" y="30587"/>
                  </a:cubicBezTo>
                  <a:lnTo>
                    <a:pt x="29218" y="30504"/>
                  </a:lnTo>
                  <a:cubicBezTo>
                    <a:pt x="29385" y="30468"/>
                    <a:pt x="29540" y="30421"/>
                    <a:pt x="29707" y="30397"/>
                  </a:cubicBezTo>
                  <a:cubicBezTo>
                    <a:pt x="29707" y="30397"/>
                    <a:pt x="29742" y="30397"/>
                    <a:pt x="29754" y="30385"/>
                  </a:cubicBezTo>
                  <a:cubicBezTo>
                    <a:pt x="30373" y="30230"/>
                    <a:pt x="30992" y="30052"/>
                    <a:pt x="31564" y="29825"/>
                  </a:cubicBezTo>
                  <a:cubicBezTo>
                    <a:pt x="31600" y="29814"/>
                    <a:pt x="31624" y="29802"/>
                    <a:pt x="31671" y="29790"/>
                  </a:cubicBezTo>
                  <a:cubicBezTo>
                    <a:pt x="31743" y="29754"/>
                    <a:pt x="31802" y="29742"/>
                    <a:pt x="31885" y="29706"/>
                  </a:cubicBezTo>
                  <a:cubicBezTo>
                    <a:pt x="31897" y="29706"/>
                    <a:pt x="31945" y="29695"/>
                    <a:pt x="31945" y="29683"/>
                  </a:cubicBezTo>
                  <a:cubicBezTo>
                    <a:pt x="32659" y="29397"/>
                    <a:pt x="33338" y="29052"/>
                    <a:pt x="33993" y="28659"/>
                  </a:cubicBezTo>
                  <a:cubicBezTo>
                    <a:pt x="34029" y="28635"/>
                    <a:pt x="34040" y="28623"/>
                    <a:pt x="34064" y="28611"/>
                  </a:cubicBezTo>
                  <a:cubicBezTo>
                    <a:pt x="34386" y="28421"/>
                    <a:pt x="34683" y="28206"/>
                    <a:pt x="34981" y="28004"/>
                  </a:cubicBezTo>
                  <a:cubicBezTo>
                    <a:pt x="34993" y="27980"/>
                    <a:pt x="35017" y="27968"/>
                    <a:pt x="35041" y="27956"/>
                  </a:cubicBezTo>
                  <a:cubicBezTo>
                    <a:pt x="35231" y="27801"/>
                    <a:pt x="35422" y="27659"/>
                    <a:pt x="35636" y="27492"/>
                  </a:cubicBezTo>
                  <a:cubicBezTo>
                    <a:pt x="35648" y="27480"/>
                    <a:pt x="35672" y="27468"/>
                    <a:pt x="35695" y="27444"/>
                  </a:cubicBezTo>
                  <a:cubicBezTo>
                    <a:pt x="35969" y="27206"/>
                    <a:pt x="36255" y="26944"/>
                    <a:pt x="36529" y="26658"/>
                  </a:cubicBezTo>
                  <a:lnTo>
                    <a:pt x="36565" y="26611"/>
                  </a:lnTo>
                  <a:cubicBezTo>
                    <a:pt x="36958" y="26218"/>
                    <a:pt x="37327" y="25777"/>
                    <a:pt x="37672" y="25325"/>
                  </a:cubicBezTo>
                  <a:cubicBezTo>
                    <a:pt x="37684" y="25289"/>
                    <a:pt x="37696" y="25277"/>
                    <a:pt x="37720" y="25242"/>
                  </a:cubicBezTo>
                  <a:cubicBezTo>
                    <a:pt x="38017" y="24849"/>
                    <a:pt x="38291" y="24432"/>
                    <a:pt x="38553" y="23980"/>
                  </a:cubicBezTo>
                  <a:cubicBezTo>
                    <a:pt x="38553" y="23980"/>
                    <a:pt x="38577" y="23932"/>
                    <a:pt x="38577" y="23920"/>
                  </a:cubicBezTo>
                  <a:cubicBezTo>
                    <a:pt x="38815" y="23515"/>
                    <a:pt x="39029" y="23122"/>
                    <a:pt x="39208" y="22717"/>
                  </a:cubicBezTo>
                  <a:cubicBezTo>
                    <a:pt x="39220" y="22682"/>
                    <a:pt x="39232" y="22658"/>
                    <a:pt x="39244" y="22646"/>
                  </a:cubicBezTo>
                  <a:cubicBezTo>
                    <a:pt x="39458" y="22182"/>
                    <a:pt x="39648" y="21694"/>
                    <a:pt x="39827" y="21182"/>
                  </a:cubicBezTo>
                  <a:cubicBezTo>
                    <a:pt x="39839" y="21158"/>
                    <a:pt x="39839" y="21122"/>
                    <a:pt x="39863" y="21110"/>
                  </a:cubicBezTo>
                  <a:cubicBezTo>
                    <a:pt x="39994" y="20693"/>
                    <a:pt x="40125" y="20289"/>
                    <a:pt x="40232" y="19884"/>
                  </a:cubicBezTo>
                  <a:cubicBezTo>
                    <a:pt x="40232" y="19872"/>
                    <a:pt x="40244" y="19860"/>
                    <a:pt x="40244" y="19824"/>
                  </a:cubicBezTo>
                  <a:cubicBezTo>
                    <a:pt x="40279" y="19681"/>
                    <a:pt x="40315" y="19550"/>
                    <a:pt x="40351" y="19408"/>
                  </a:cubicBezTo>
                  <a:cubicBezTo>
                    <a:pt x="40363" y="19384"/>
                    <a:pt x="40363" y="19348"/>
                    <a:pt x="40363" y="19324"/>
                  </a:cubicBezTo>
                  <a:cubicBezTo>
                    <a:pt x="40422" y="19074"/>
                    <a:pt x="40470" y="18800"/>
                    <a:pt x="40529" y="18550"/>
                  </a:cubicBezTo>
                  <a:cubicBezTo>
                    <a:pt x="40529" y="18550"/>
                    <a:pt x="40541" y="18503"/>
                    <a:pt x="40541" y="18491"/>
                  </a:cubicBezTo>
                  <a:cubicBezTo>
                    <a:pt x="40601" y="18145"/>
                    <a:pt x="40648" y="17788"/>
                    <a:pt x="40684" y="17443"/>
                  </a:cubicBezTo>
                  <a:lnTo>
                    <a:pt x="40684" y="17383"/>
                  </a:lnTo>
                  <a:cubicBezTo>
                    <a:pt x="40720" y="17014"/>
                    <a:pt x="40720" y="16812"/>
                    <a:pt x="40720" y="16776"/>
                  </a:cubicBezTo>
                  <a:cubicBezTo>
                    <a:pt x="40732" y="16431"/>
                    <a:pt x="40589" y="16110"/>
                    <a:pt x="40339" y="15883"/>
                  </a:cubicBezTo>
                  <a:cubicBezTo>
                    <a:pt x="40172" y="15740"/>
                    <a:pt x="39970" y="15645"/>
                    <a:pt x="39755" y="15621"/>
                  </a:cubicBezTo>
                  <a:lnTo>
                    <a:pt x="39708" y="15621"/>
                  </a:lnTo>
                  <a:cubicBezTo>
                    <a:pt x="39708" y="15574"/>
                    <a:pt x="39696" y="15526"/>
                    <a:pt x="39696" y="15478"/>
                  </a:cubicBezTo>
                  <a:cubicBezTo>
                    <a:pt x="39648" y="15228"/>
                    <a:pt x="39529" y="14990"/>
                    <a:pt x="39374" y="14800"/>
                  </a:cubicBezTo>
                  <a:cubicBezTo>
                    <a:pt x="39374" y="14788"/>
                    <a:pt x="38791" y="14157"/>
                    <a:pt x="38791" y="14157"/>
                  </a:cubicBezTo>
                  <a:cubicBezTo>
                    <a:pt x="39077" y="13633"/>
                    <a:pt x="39172" y="13026"/>
                    <a:pt x="39077" y="12419"/>
                  </a:cubicBezTo>
                  <a:cubicBezTo>
                    <a:pt x="38958" y="11716"/>
                    <a:pt x="38565" y="11109"/>
                    <a:pt x="38017" y="10704"/>
                  </a:cubicBezTo>
                  <a:cubicBezTo>
                    <a:pt x="38243" y="10406"/>
                    <a:pt x="38339" y="10037"/>
                    <a:pt x="38267" y="9644"/>
                  </a:cubicBezTo>
                  <a:cubicBezTo>
                    <a:pt x="38220" y="9406"/>
                    <a:pt x="38124" y="9168"/>
                    <a:pt x="37958" y="8990"/>
                  </a:cubicBezTo>
                  <a:cubicBezTo>
                    <a:pt x="37958" y="8978"/>
                    <a:pt x="37589" y="8573"/>
                    <a:pt x="37589" y="8573"/>
                  </a:cubicBezTo>
                  <a:cubicBezTo>
                    <a:pt x="37779" y="8144"/>
                    <a:pt x="37850" y="7656"/>
                    <a:pt x="37767" y="7180"/>
                  </a:cubicBezTo>
                  <a:cubicBezTo>
                    <a:pt x="37589" y="6156"/>
                    <a:pt x="36779" y="5358"/>
                    <a:pt x="35743" y="5203"/>
                  </a:cubicBezTo>
                  <a:cubicBezTo>
                    <a:pt x="35628" y="5183"/>
                    <a:pt x="35513" y="5173"/>
                    <a:pt x="35400" y="5173"/>
                  </a:cubicBezTo>
                  <a:cubicBezTo>
                    <a:pt x="35254" y="5173"/>
                    <a:pt x="35110" y="5189"/>
                    <a:pt x="34969" y="5215"/>
                  </a:cubicBezTo>
                  <a:lnTo>
                    <a:pt x="33993" y="5382"/>
                  </a:lnTo>
                  <a:cubicBezTo>
                    <a:pt x="33790" y="5406"/>
                    <a:pt x="33600" y="5501"/>
                    <a:pt x="33433" y="5596"/>
                  </a:cubicBezTo>
                  <a:cubicBezTo>
                    <a:pt x="33386" y="5584"/>
                    <a:pt x="33338" y="5573"/>
                    <a:pt x="33278" y="5573"/>
                  </a:cubicBezTo>
                  <a:cubicBezTo>
                    <a:pt x="33207" y="5567"/>
                    <a:pt x="33139" y="5564"/>
                    <a:pt x="33069" y="5564"/>
                  </a:cubicBezTo>
                  <a:cubicBezTo>
                    <a:pt x="32999" y="5564"/>
                    <a:pt x="32927" y="5567"/>
                    <a:pt x="32850" y="5573"/>
                  </a:cubicBezTo>
                  <a:lnTo>
                    <a:pt x="32207" y="5680"/>
                  </a:lnTo>
                  <a:cubicBezTo>
                    <a:pt x="31933" y="5406"/>
                    <a:pt x="31635" y="5156"/>
                    <a:pt x="31338" y="4918"/>
                  </a:cubicBezTo>
                  <a:lnTo>
                    <a:pt x="31850" y="4668"/>
                  </a:lnTo>
                  <a:cubicBezTo>
                    <a:pt x="32207" y="4489"/>
                    <a:pt x="32493" y="4168"/>
                    <a:pt x="32612" y="3787"/>
                  </a:cubicBezTo>
                  <a:cubicBezTo>
                    <a:pt x="32743" y="3394"/>
                    <a:pt x="32719" y="3001"/>
                    <a:pt x="32540" y="2620"/>
                  </a:cubicBezTo>
                  <a:cubicBezTo>
                    <a:pt x="32314" y="2179"/>
                    <a:pt x="31897" y="1870"/>
                    <a:pt x="31409" y="1786"/>
                  </a:cubicBezTo>
                  <a:cubicBezTo>
                    <a:pt x="31336" y="1778"/>
                    <a:pt x="31264" y="1773"/>
                    <a:pt x="31192" y="1773"/>
                  </a:cubicBezTo>
                  <a:cubicBezTo>
                    <a:pt x="30960" y="1773"/>
                    <a:pt x="30735" y="1820"/>
                    <a:pt x="30516" y="1929"/>
                  </a:cubicBezTo>
                  <a:lnTo>
                    <a:pt x="29707" y="2322"/>
                  </a:lnTo>
                  <a:cubicBezTo>
                    <a:pt x="29349" y="2501"/>
                    <a:pt x="29076" y="2822"/>
                    <a:pt x="28957" y="3203"/>
                  </a:cubicBezTo>
                  <a:cubicBezTo>
                    <a:pt x="28933" y="3251"/>
                    <a:pt x="28921" y="3275"/>
                    <a:pt x="28921" y="3322"/>
                  </a:cubicBezTo>
                  <a:cubicBezTo>
                    <a:pt x="28028" y="2846"/>
                    <a:pt x="27075" y="2477"/>
                    <a:pt x="26099" y="2191"/>
                  </a:cubicBezTo>
                  <a:cubicBezTo>
                    <a:pt x="25861" y="1846"/>
                    <a:pt x="25480" y="1608"/>
                    <a:pt x="25063" y="1536"/>
                  </a:cubicBezTo>
                  <a:cubicBezTo>
                    <a:pt x="24991" y="1529"/>
                    <a:pt x="24919" y="1525"/>
                    <a:pt x="24848" y="1525"/>
                  </a:cubicBezTo>
                  <a:cubicBezTo>
                    <a:pt x="24684" y="1525"/>
                    <a:pt x="24526" y="1546"/>
                    <a:pt x="24385" y="1596"/>
                  </a:cubicBezTo>
                  <a:cubicBezTo>
                    <a:pt x="24265" y="1643"/>
                    <a:pt x="24146" y="1691"/>
                    <a:pt x="24039" y="1763"/>
                  </a:cubicBezTo>
                  <a:cubicBezTo>
                    <a:pt x="23390" y="1675"/>
                    <a:pt x="22738" y="1632"/>
                    <a:pt x="22090" y="1632"/>
                  </a:cubicBezTo>
                  <a:cubicBezTo>
                    <a:pt x="19124" y="1632"/>
                    <a:pt x="16212" y="2533"/>
                    <a:pt x="13740" y="4203"/>
                  </a:cubicBezTo>
                  <a:cubicBezTo>
                    <a:pt x="13717" y="4144"/>
                    <a:pt x="13669" y="4096"/>
                    <a:pt x="13633" y="4037"/>
                  </a:cubicBezTo>
                  <a:lnTo>
                    <a:pt x="13633" y="4025"/>
                  </a:lnTo>
                  <a:cubicBezTo>
                    <a:pt x="13574" y="3929"/>
                    <a:pt x="13514" y="3846"/>
                    <a:pt x="13478" y="3751"/>
                  </a:cubicBezTo>
                  <a:lnTo>
                    <a:pt x="13419" y="3668"/>
                  </a:lnTo>
                  <a:cubicBezTo>
                    <a:pt x="13371" y="3608"/>
                    <a:pt x="13324" y="3537"/>
                    <a:pt x="13276" y="3477"/>
                  </a:cubicBezTo>
                  <a:lnTo>
                    <a:pt x="13216" y="3382"/>
                  </a:lnTo>
                  <a:cubicBezTo>
                    <a:pt x="13181" y="3322"/>
                    <a:pt x="13133" y="3251"/>
                    <a:pt x="13074" y="3191"/>
                  </a:cubicBezTo>
                  <a:lnTo>
                    <a:pt x="13014" y="3120"/>
                  </a:lnTo>
                  <a:cubicBezTo>
                    <a:pt x="12931" y="3025"/>
                    <a:pt x="12871" y="2941"/>
                    <a:pt x="12800" y="2858"/>
                  </a:cubicBezTo>
                  <a:lnTo>
                    <a:pt x="12776" y="2834"/>
                  </a:lnTo>
                  <a:cubicBezTo>
                    <a:pt x="12716" y="2763"/>
                    <a:pt x="12633" y="2667"/>
                    <a:pt x="12562" y="2596"/>
                  </a:cubicBezTo>
                  <a:lnTo>
                    <a:pt x="12490" y="2525"/>
                  </a:lnTo>
                  <a:cubicBezTo>
                    <a:pt x="12431" y="2465"/>
                    <a:pt x="12383" y="2405"/>
                    <a:pt x="12323" y="2346"/>
                  </a:cubicBezTo>
                  <a:lnTo>
                    <a:pt x="12252" y="2263"/>
                  </a:lnTo>
                  <a:lnTo>
                    <a:pt x="12073" y="2084"/>
                  </a:lnTo>
                  <a:lnTo>
                    <a:pt x="12014" y="2024"/>
                  </a:lnTo>
                  <a:cubicBezTo>
                    <a:pt x="11942" y="1953"/>
                    <a:pt x="11847" y="1882"/>
                    <a:pt x="11776" y="1810"/>
                  </a:cubicBezTo>
                  <a:lnTo>
                    <a:pt x="11740" y="1774"/>
                  </a:lnTo>
                  <a:cubicBezTo>
                    <a:pt x="11669" y="1715"/>
                    <a:pt x="11597" y="1655"/>
                    <a:pt x="11526" y="1584"/>
                  </a:cubicBezTo>
                  <a:lnTo>
                    <a:pt x="11431" y="1512"/>
                  </a:lnTo>
                  <a:cubicBezTo>
                    <a:pt x="11371" y="1465"/>
                    <a:pt x="11311" y="1417"/>
                    <a:pt x="11240" y="1358"/>
                  </a:cubicBezTo>
                  <a:cubicBezTo>
                    <a:pt x="11204" y="1346"/>
                    <a:pt x="11180" y="1310"/>
                    <a:pt x="11145" y="1298"/>
                  </a:cubicBezTo>
                  <a:cubicBezTo>
                    <a:pt x="11085" y="1251"/>
                    <a:pt x="11014" y="1215"/>
                    <a:pt x="10954" y="1167"/>
                  </a:cubicBezTo>
                  <a:lnTo>
                    <a:pt x="10871" y="1108"/>
                  </a:lnTo>
                  <a:cubicBezTo>
                    <a:pt x="10776" y="1048"/>
                    <a:pt x="10692" y="989"/>
                    <a:pt x="10585" y="929"/>
                  </a:cubicBezTo>
                  <a:lnTo>
                    <a:pt x="10514" y="881"/>
                  </a:lnTo>
                  <a:cubicBezTo>
                    <a:pt x="10442" y="834"/>
                    <a:pt x="10359" y="810"/>
                    <a:pt x="10288" y="762"/>
                  </a:cubicBezTo>
                  <a:lnTo>
                    <a:pt x="10168" y="703"/>
                  </a:lnTo>
                  <a:lnTo>
                    <a:pt x="9990" y="620"/>
                  </a:lnTo>
                  <a:cubicBezTo>
                    <a:pt x="9942" y="596"/>
                    <a:pt x="9907" y="572"/>
                    <a:pt x="9859" y="560"/>
                  </a:cubicBezTo>
                  <a:cubicBezTo>
                    <a:pt x="9799" y="524"/>
                    <a:pt x="9740" y="500"/>
                    <a:pt x="9656" y="477"/>
                  </a:cubicBezTo>
                  <a:lnTo>
                    <a:pt x="9633" y="465"/>
                  </a:lnTo>
                  <a:cubicBezTo>
                    <a:pt x="9597" y="453"/>
                    <a:pt x="9561" y="441"/>
                    <a:pt x="9526" y="417"/>
                  </a:cubicBezTo>
                  <a:cubicBezTo>
                    <a:pt x="9418" y="381"/>
                    <a:pt x="9335" y="346"/>
                    <a:pt x="9228" y="322"/>
                  </a:cubicBezTo>
                  <a:cubicBezTo>
                    <a:pt x="9180" y="298"/>
                    <a:pt x="9156" y="286"/>
                    <a:pt x="9109" y="286"/>
                  </a:cubicBezTo>
                  <a:lnTo>
                    <a:pt x="9085" y="274"/>
                  </a:lnTo>
                  <a:lnTo>
                    <a:pt x="8906" y="227"/>
                  </a:lnTo>
                  <a:lnTo>
                    <a:pt x="8728" y="179"/>
                  </a:lnTo>
                  <a:cubicBezTo>
                    <a:pt x="8692" y="179"/>
                    <a:pt x="8668" y="167"/>
                    <a:pt x="8644" y="167"/>
                  </a:cubicBezTo>
                  <a:cubicBezTo>
                    <a:pt x="8621" y="167"/>
                    <a:pt x="8609" y="155"/>
                    <a:pt x="8573" y="155"/>
                  </a:cubicBezTo>
                  <a:cubicBezTo>
                    <a:pt x="8513" y="143"/>
                    <a:pt x="8454" y="119"/>
                    <a:pt x="8394" y="119"/>
                  </a:cubicBezTo>
                  <a:cubicBezTo>
                    <a:pt x="8335" y="108"/>
                    <a:pt x="8275" y="108"/>
                    <a:pt x="8216" y="96"/>
                  </a:cubicBezTo>
                  <a:lnTo>
                    <a:pt x="8049" y="60"/>
                  </a:lnTo>
                  <a:cubicBezTo>
                    <a:pt x="7966" y="48"/>
                    <a:pt x="7859" y="36"/>
                    <a:pt x="7751" y="36"/>
                  </a:cubicBezTo>
                  <a:cubicBezTo>
                    <a:pt x="7692" y="36"/>
                    <a:pt x="7632" y="12"/>
                    <a:pt x="7561" y="12"/>
                  </a:cubicBezTo>
                  <a:cubicBezTo>
                    <a:pt x="7490" y="12"/>
                    <a:pt x="7418" y="0"/>
                    <a:pt x="7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dir="900000" algn="bl" rotWithShape="0">
                <a:srgbClr val="000000">
                  <a:alpha val="13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6" name="Google Shape;2646;p50"/>
            <p:cNvSpPr/>
            <p:nvPr/>
          </p:nvSpPr>
          <p:spPr>
            <a:xfrm>
              <a:off x="6373700" y="4002025"/>
              <a:ext cx="748325" cy="681825"/>
            </a:xfrm>
            <a:custGeom>
              <a:avLst/>
              <a:gdLst/>
              <a:ahLst/>
              <a:cxnLst/>
              <a:rect l="l" t="t" r="r" b="b"/>
              <a:pathLst>
                <a:path w="29933" h="27273" extrusionOk="0">
                  <a:moveTo>
                    <a:pt x="14971" y="1"/>
                  </a:moveTo>
                  <a:cubicBezTo>
                    <a:pt x="11481" y="1"/>
                    <a:pt x="7990" y="1331"/>
                    <a:pt x="5323" y="3992"/>
                  </a:cubicBezTo>
                  <a:cubicBezTo>
                    <a:pt x="1" y="9315"/>
                    <a:pt x="1" y="17947"/>
                    <a:pt x="5323" y="23281"/>
                  </a:cubicBezTo>
                  <a:cubicBezTo>
                    <a:pt x="7990" y="25942"/>
                    <a:pt x="11481" y="27272"/>
                    <a:pt x="14971" y="27272"/>
                  </a:cubicBezTo>
                  <a:cubicBezTo>
                    <a:pt x="18461" y="27272"/>
                    <a:pt x="21950" y="25942"/>
                    <a:pt x="24611" y="23281"/>
                  </a:cubicBezTo>
                  <a:cubicBezTo>
                    <a:pt x="29933" y="17947"/>
                    <a:pt x="29933" y="9315"/>
                    <a:pt x="24611" y="3992"/>
                  </a:cubicBezTo>
                  <a:cubicBezTo>
                    <a:pt x="21950" y="1331"/>
                    <a:pt x="18461" y="1"/>
                    <a:pt x="14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7" name="Google Shape;2647;p50"/>
            <p:cNvSpPr/>
            <p:nvPr/>
          </p:nvSpPr>
          <p:spPr>
            <a:xfrm>
              <a:off x="6399600" y="4369725"/>
              <a:ext cx="95575" cy="205500"/>
            </a:xfrm>
            <a:custGeom>
              <a:avLst/>
              <a:gdLst/>
              <a:ahLst/>
              <a:cxnLst/>
              <a:rect l="l" t="t" r="r" b="b"/>
              <a:pathLst>
                <a:path w="3823" h="8220" extrusionOk="0">
                  <a:moveTo>
                    <a:pt x="2334" y="0"/>
                  </a:moveTo>
                  <a:cubicBezTo>
                    <a:pt x="1608" y="238"/>
                    <a:pt x="774" y="417"/>
                    <a:pt x="0" y="441"/>
                  </a:cubicBezTo>
                  <a:cubicBezTo>
                    <a:pt x="60" y="1226"/>
                    <a:pt x="131" y="2012"/>
                    <a:pt x="227" y="2786"/>
                  </a:cubicBezTo>
                  <a:cubicBezTo>
                    <a:pt x="393" y="4143"/>
                    <a:pt x="608" y="5477"/>
                    <a:pt x="905" y="6822"/>
                  </a:cubicBezTo>
                  <a:cubicBezTo>
                    <a:pt x="1001" y="7227"/>
                    <a:pt x="1108" y="7656"/>
                    <a:pt x="1405" y="7942"/>
                  </a:cubicBezTo>
                  <a:cubicBezTo>
                    <a:pt x="1614" y="8133"/>
                    <a:pt x="1891" y="8220"/>
                    <a:pt x="2176" y="8220"/>
                  </a:cubicBezTo>
                  <a:cubicBezTo>
                    <a:pt x="2474" y="8220"/>
                    <a:pt x="2781" y="8124"/>
                    <a:pt x="3025" y="7953"/>
                  </a:cubicBezTo>
                  <a:cubicBezTo>
                    <a:pt x="3501" y="7596"/>
                    <a:pt x="3739" y="7001"/>
                    <a:pt x="3763" y="6429"/>
                  </a:cubicBezTo>
                  <a:cubicBezTo>
                    <a:pt x="3822" y="5858"/>
                    <a:pt x="3703" y="5275"/>
                    <a:pt x="3584" y="4691"/>
                  </a:cubicBezTo>
                  <a:cubicBezTo>
                    <a:pt x="3334" y="3441"/>
                    <a:pt x="3036" y="2191"/>
                    <a:pt x="2667" y="988"/>
                  </a:cubicBezTo>
                  <a:cubicBezTo>
                    <a:pt x="2560" y="655"/>
                    <a:pt x="2453" y="333"/>
                    <a:pt x="2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8" name="Google Shape;2648;p50"/>
            <p:cNvSpPr/>
            <p:nvPr/>
          </p:nvSpPr>
          <p:spPr>
            <a:xfrm>
              <a:off x="6399600" y="4369425"/>
              <a:ext cx="67000" cy="69675"/>
            </a:xfrm>
            <a:custGeom>
              <a:avLst/>
              <a:gdLst/>
              <a:ahLst/>
              <a:cxnLst/>
              <a:rect l="l" t="t" r="r" b="b"/>
              <a:pathLst>
                <a:path w="2680" h="2787" extrusionOk="0">
                  <a:moveTo>
                    <a:pt x="2334" y="0"/>
                  </a:moveTo>
                  <a:cubicBezTo>
                    <a:pt x="1608" y="238"/>
                    <a:pt x="774" y="417"/>
                    <a:pt x="0" y="429"/>
                  </a:cubicBezTo>
                  <a:cubicBezTo>
                    <a:pt x="60" y="1227"/>
                    <a:pt x="131" y="2012"/>
                    <a:pt x="227" y="2786"/>
                  </a:cubicBezTo>
                  <a:cubicBezTo>
                    <a:pt x="405" y="2691"/>
                    <a:pt x="572" y="2572"/>
                    <a:pt x="703" y="2477"/>
                  </a:cubicBezTo>
                  <a:cubicBezTo>
                    <a:pt x="1370" y="1977"/>
                    <a:pt x="2024" y="1488"/>
                    <a:pt x="2679" y="988"/>
                  </a:cubicBezTo>
                  <a:cubicBezTo>
                    <a:pt x="2572" y="655"/>
                    <a:pt x="2477" y="334"/>
                    <a:pt x="233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6230225" y="3961875"/>
              <a:ext cx="362275" cy="461850"/>
            </a:xfrm>
            <a:custGeom>
              <a:avLst/>
              <a:gdLst/>
              <a:ahLst/>
              <a:cxnLst/>
              <a:rect l="l" t="t" r="r" b="b"/>
              <a:pathLst>
                <a:path w="14491" h="18474" extrusionOk="0">
                  <a:moveTo>
                    <a:pt x="5744" y="0"/>
                  </a:moveTo>
                  <a:cubicBezTo>
                    <a:pt x="5454" y="0"/>
                    <a:pt x="5156" y="21"/>
                    <a:pt x="4847" y="62"/>
                  </a:cubicBezTo>
                  <a:cubicBezTo>
                    <a:pt x="715" y="645"/>
                    <a:pt x="1" y="6075"/>
                    <a:pt x="215" y="10932"/>
                  </a:cubicBezTo>
                  <a:cubicBezTo>
                    <a:pt x="227" y="11337"/>
                    <a:pt x="263" y="11730"/>
                    <a:pt x="286" y="12123"/>
                  </a:cubicBezTo>
                  <a:cubicBezTo>
                    <a:pt x="298" y="12492"/>
                    <a:pt x="346" y="12849"/>
                    <a:pt x="382" y="13207"/>
                  </a:cubicBezTo>
                  <a:cubicBezTo>
                    <a:pt x="441" y="13790"/>
                    <a:pt x="501" y="14338"/>
                    <a:pt x="572" y="14862"/>
                  </a:cubicBezTo>
                  <a:cubicBezTo>
                    <a:pt x="644" y="15421"/>
                    <a:pt x="715" y="15945"/>
                    <a:pt x="798" y="16421"/>
                  </a:cubicBezTo>
                  <a:cubicBezTo>
                    <a:pt x="834" y="16719"/>
                    <a:pt x="882" y="16981"/>
                    <a:pt x="929" y="17243"/>
                  </a:cubicBezTo>
                  <a:cubicBezTo>
                    <a:pt x="1059" y="17966"/>
                    <a:pt x="1697" y="18474"/>
                    <a:pt x="2427" y="18474"/>
                  </a:cubicBezTo>
                  <a:cubicBezTo>
                    <a:pt x="2503" y="18474"/>
                    <a:pt x="2579" y="18468"/>
                    <a:pt x="2656" y="18457"/>
                  </a:cubicBezTo>
                  <a:lnTo>
                    <a:pt x="13026" y="16838"/>
                  </a:lnTo>
                  <a:lnTo>
                    <a:pt x="13145" y="16826"/>
                  </a:lnTo>
                  <a:cubicBezTo>
                    <a:pt x="13931" y="16707"/>
                    <a:pt x="14491" y="16005"/>
                    <a:pt x="14443" y="15231"/>
                  </a:cubicBezTo>
                  <a:cubicBezTo>
                    <a:pt x="14383" y="14457"/>
                    <a:pt x="14288" y="13433"/>
                    <a:pt x="14110" y="12266"/>
                  </a:cubicBezTo>
                  <a:cubicBezTo>
                    <a:pt x="14098" y="12195"/>
                    <a:pt x="14098" y="12135"/>
                    <a:pt x="14086" y="12064"/>
                  </a:cubicBezTo>
                  <a:cubicBezTo>
                    <a:pt x="14062" y="12004"/>
                    <a:pt x="14062" y="11921"/>
                    <a:pt x="14050" y="11861"/>
                  </a:cubicBezTo>
                  <a:cubicBezTo>
                    <a:pt x="13931" y="11111"/>
                    <a:pt x="13788" y="10290"/>
                    <a:pt x="13598" y="9468"/>
                  </a:cubicBezTo>
                  <a:cubicBezTo>
                    <a:pt x="13324" y="8313"/>
                    <a:pt x="12979" y="7122"/>
                    <a:pt x="12538" y="5991"/>
                  </a:cubicBezTo>
                  <a:cubicBezTo>
                    <a:pt x="11431" y="3158"/>
                    <a:pt x="9728" y="741"/>
                    <a:pt x="7061" y="145"/>
                  </a:cubicBezTo>
                  <a:cubicBezTo>
                    <a:pt x="6638" y="51"/>
                    <a:pt x="6202" y="0"/>
                    <a:pt x="5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6231125" y="3960825"/>
              <a:ext cx="312550" cy="281425"/>
            </a:xfrm>
            <a:custGeom>
              <a:avLst/>
              <a:gdLst/>
              <a:ahLst/>
              <a:cxnLst/>
              <a:rect l="l" t="t" r="r" b="b"/>
              <a:pathLst>
                <a:path w="12502" h="11257" extrusionOk="0">
                  <a:moveTo>
                    <a:pt x="5698" y="0"/>
                  </a:moveTo>
                  <a:cubicBezTo>
                    <a:pt x="5419" y="0"/>
                    <a:pt x="5131" y="19"/>
                    <a:pt x="4834" y="56"/>
                  </a:cubicBezTo>
                  <a:cubicBezTo>
                    <a:pt x="715" y="640"/>
                    <a:pt x="0" y="6069"/>
                    <a:pt x="203" y="10927"/>
                  </a:cubicBezTo>
                  <a:cubicBezTo>
                    <a:pt x="508" y="11130"/>
                    <a:pt x="874" y="11249"/>
                    <a:pt x="1235" y="11249"/>
                  </a:cubicBezTo>
                  <a:cubicBezTo>
                    <a:pt x="1381" y="11249"/>
                    <a:pt x="1527" y="11230"/>
                    <a:pt x="1667" y="11189"/>
                  </a:cubicBezTo>
                  <a:cubicBezTo>
                    <a:pt x="2417" y="10998"/>
                    <a:pt x="2929" y="10272"/>
                    <a:pt x="3227" y="9522"/>
                  </a:cubicBezTo>
                  <a:cubicBezTo>
                    <a:pt x="3358" y="9200"/>
                    <a:pt x="3465" y="8843"/>
                    <a:pt x="3679" y="8558"/>
                  </a:cubicBezTo>
                  <a:cubicBezTo>
                    <a:pt x="3867" y="8293"/>
                    <a:pt x="4177" y="8089"/>
                    <a:pt x="4506" y="8089"/>
                  </a:cubicBezTo>
                  <a:cubicBezTo>
                    <a:pt x="4532" y="8089"/>
                    <a:pt x="4558" y="8091"/>
                    <a:pt x="4584" y="8093"/>
                  </a:cubicBezTo>
                  <a:cubicBezTo>
                    <a:pt x="4906" y="8141"/>
                    <a:pt x="5168" y="8391"/>
                    <a:pt x="5311" y="8688"/>
                  </a:cubicBezTo>
                  <a:cubicBezTo>
                    <a:pt x="5465" y="8986"/>
                    <a:pt x="5525" y="9308"/>
                    <a:pt x="5644" y="9617"/>
                  </a:cubicBezTo>
                  <a:cubicBezTo>
                    <a:pt x="5959" y="10506"/>
                    <a:pt x="6784" y="11256"/>
                    <a:pt x="7717" y="11256"/>
                  </a:cubicBezTo>
                  <a:cubicBezTo>
                    <a:pt x="7772" y="11256"/>
                    <a:pt x="7827" y="11254"/>
                    <a:pt x="7882" y="11248"/>
                  </a:cubicBezTo>
                  <a:cubicBezTo>
                    <a:pt x="8942" y="11153"/>
                    <a:pt x="9716" y="10046"/>
                    <a:pt x="9704" y="8974"/>
                  </a:cubicBezTo>
                  <a:cubicBezTo>
                    <a:pt x="9680" y="8569"/>
                    <a:pt x="9597" y="8188"/>
                    <a:pt x="9561" y="7784"/>
                  </a:cubicBezTo>
                  <a:cubicBezTo>
                    <a:pt x="9537" y="7379"/>
                    <a:pt x="9561" y="6962"/>
                    <a:pt x="9775" y="6629"/>
                  </a:cubicBezTo>
                  <a:cubicBezTo>
                    <a:pt x="9948" y="6351"/>
                    <a:pt x="10266" y="6151"/>
                    <a:pt x="10576" y="6151"/>
                  </a:cubicBezTo>
                  <a:cubicBezTo>
                    <a:pt x="10652" y="6151"/>
                    <a:pt x="10727" y="6162"/>
                    <a:pt x="10799" y="6188"/>
                  </a:cubicBezTo>
                  <a:cubicBezTo>
                    <a:pt x="11014" y="6283"/>
                    <a:pt x="11180" y="6450"/>
                    <a:pt x="11383" y="6522"/>
                  </a:cubicBezTo>
                  <a:cubicBezTo>
                    <a:pt x="11460" y="6550"/>
                    <a:pt x="11538" y="6563"/>
                    <a:pt x="11616" y="6563"/>
                  </a:cubicBezTo>
                  <a:cubicBezTo>
                    <a:pt x="11954" y="6563"/>
                    <a:pt x="12279" y="6312"/>
                    <a:pt x="12502" y="6021"/>
                  </a:cubicBezTo>
                  <a:cubicBezTo>
                    <a:pt x="11225" y="2741"/>
                    <a:pt x="9114" y="0"/>
                    <a:pt x="56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6313575" y="4040775"/>
              <a:ext cx="17000" cy="30000"/>
            </a:xfrm>
            <a:custGeom>
              <a:avLst/>
              <a:gdLst/>
              <a:ahLst/>
              <a:cxnLst/>
              <a:rect l="l" t="t" r="r" b="b"/>
              <a:pathLst>
                <a:path w="680" h="1200" extrusionOk="0">
                  <a:moveTo>
                    <a:pt x="395" y="1"/>
                  </a:moveTo>
                  <a:cubicBezTo>
                    <a:pt x="259" y="1"/>
                    <a:pt x="119" y="104"/>
                    <a:pt x="108" y="240"/>
                  </a:cubicBezTo>
                  <a:lnTo>
                    <a:pt x="24" y="883"/>
                  </a:lnTo>
                  <a:cubicBezTo>
                    <a:pt x="0" y="1038"/>
                    <a:pt x="108" y="1180"/>
                    <a:pt x="262" y="1192"/>
                  </a:cubicBezTo>
                  <a:cubicBezTo>
                    <a:pt x="281" y="1197"/>
                    <a:pt x="300" y="1199"/>
                    <a:pt x="318" y="1199"/>
                  </a:cubicBezTo>
                  <a:cubicBezTo>
                    <a:pt x="443" y="1199"/>
                    <a:pt x="562" y="1099"/>
                    <a:pt x="572" y="954"/>
                  </a:cubicBezTo>
                  <a:lnTo>
                    <a:pt x="655" y="323"/>
                  </a:lnTo>
                  <a:cubicBezTo>
                    <a:pt x="679" y="168"/>
                    <a:pt x="572" y="26"/>
                    <a:pt x="417" y="2"/>
                  </a:cubicBezTo>
                  <a:cubicBezTo>
                    <a:pt x="410" y="1"/>
                    <a:pt x="403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6467475" y="4056800"/>
              <a:ext cx="28875" cy="22500"/>
            </a:xfrm>
            <a:custGeom>
              <a:avLst/>
              <a:gdLst/>
              <a:ahLst/>
              <a:cxnLst/>
              <a:rect l="l" t="t" r="r" b="b"/>
              <a:pathLst>
                <a:path w="1155" h="900" extrusionOk="0">
                  <a:moveTo>
                    <a:pt x="312" y="1"/>
                  </a:moveTo>
                  <a:cubicBezTo>
                    <a:pt x="228" y="1"/>
                    <a:pt x="144" y="47"/>
                    <a:pt x="83" y="123"/>
                  </a:cubicBezTo>
                  <a:cubicBezTo>
                    <a:pt x="0" y="242"/>
                    <a:pt x="36" y="408"/>
                    <a:pt x="155" y="492"/>
                  </a:cubicBezTo>
                  <a:lnTo>
                    <a:pt x="691" y="849"/>
                  </a:lnTo>
                  <a:cubicBezTo>
                    <a:pt x="734" y="884"/>
                    <a:pt x="784" y="900"/>
                    <a:pt x="835" y="900"/>
                  </a:cubicBezTo>
                  <a:cubicBezTo>
                    <a:pt x="922" y="900"/>
                    <a:pt x="1011" y="853"/>
                    <a:pt x="1072" y="778"/>
                  </a:cubicBezTo>
                  <a:cubicBezTo>
                    <a:pt x="1155" y="658"/>
                    <a:pt x="1131" y="480"/>
                    <a:pt x="988" y="408"/>
                  </a:cubicBezTo>
                  <a:lnTo>
                    <a:pt x="452" y="51"/>
                  </a:lnTo>
                  <a:cubicBezTo>
                    <a:pt x="409" y="16"/>
                    <a:pt x="360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6381450" y="4108650"/>
              <a:ext cx="25625" cy="25675"/>
            </a:xfrm>
            <a:custGeom>
              <a:avLst/>
              <a:gdLst/>
              <a:ahLst/>
              <a:cxnLst/>
              <a:rect l="l" t="t" r="r" b="b"/>
              <a:pathLst>
                <a:path w="1025" h="1027" extrusionOk="0">
                  <a:moveTo>
                    <a:pt x="293" y="0"/>
                  </a:moveTo>
                  <a:cubicBezTo>
                    <a:pt x="233" y="0"/>
                    <a:pt x="171" y="19"/>
                    <a:pt x="119" y="61"/>
                  </a:cubicBezTo>
                  <a:cubicBezTo>
                    <a:pt x="12" y="168"/>
                    <a:pt x="0" y="323"/>
                    <a:pt x="83" y="442"/>
                  </a:cubicBezTo>
                  <a:lnTo>
                    <a:pt x="500" y="942"/>
                  </a:lnTo>
                  <a:cubicBezTo>
                    <a:pt x="560" y="995"/>
                    <a:pt x="639" y="1026"/>
                    <a:pt x="718" y="1026"/>
                  </a:cubicBezTo>
                  <a:cubicBezTo>
                    <a:pt x="780" y="1026"/>
                    <a:pt x="841" y="1007"/>
                    <a:pt x="893" y="966"/>
                  </a:cubicBezTo>
                  <a:cubicBezTo>
                    <a:pt x="1012" y="859"/>
                    <a:pt x="1024" y="704"/>
                    <a:pt x="917" y="585"/>
                  </a:cubicBezTo>
                  <a:lnTo>
                    <a:pt x="500" y="85"/>
                  </a:lnTo>
                  <a:cubicBezTo>
                    <a:pt x="447" y="31"/>
                    <a:pt x="371" y="0"/>
                    <a:pt x="2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6390375" y="3998950"/>
              <a:ext cx="25625" cy="2562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293" y="1"/>
                  </a:moveTo>
                  <a:cubicBezTo>
                    <a:pt x="233" y="1"/>
                    <a:pt x="171" y="19"/>
                    <a:pt x="119" y="55"/>
                  </a:cubicBezTo>
                  <a:cubicBezTo>
                    <a:pt x="12" y="163"/>
                    <a:pt x="0" y="329"/>
                    <a:pt x="84" y="448"/>
                  </a:cubicBezTo>
                  <a:lnTo>
                    <a:pt x="500" y="937"/>
                  </a:lnTo>
                  <a:cubicBezTo>
                    <a:pt x="559" y="995"/>
                    <a:pt x="635" y="1025"/>
                    <a:pt x="711" y="1025"/>
                  </a:cubicBezTo>
                  <a:cubicBezTo>
                    <a:pt x="775" y="1025"/>
                    <a:pt x="839" y="1004"/>
                    <a:pt x="893" y="960"/>
                  </a:cubicBezTo>
                  <a:cubicBezTo>
                    <a:pt x="1012" y="877"/>
                    <a:pt x="1024" y="698"/>
                    <a:pt x="917" y="579"/>
                  </a:cubicBezTo>
                  <a:lnTo>
                    <a:pt x="500" y="91"/>
                  </a:lnTo>
                  <a:cubicBezTo>
                    <a:pt x="447" y="31"/>
                    <a:pt x="371" y="1"/>
                    <a:pt x="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6265350" y="4144725"/>
              <a:ext cx="25925" cy="25675"/>
            </a:xfrm>
            <a:custGeom>
              <a:avLst/>
              <a:gdLst/>
              <a:ahLst/>
              <a:cxnLst/>
              <a:rect l="l" t="t" r="r" b="b"/>
              <a:pathLst>
                <a:path w="1037" h="1027" extrusionOk="0">
                  <a:moveTo>
                    <a:pt x="728" y="0"/>
                  </a:moveTo>
                  <a:cubicBezTo>
                    <a:pt x="659" y="0"/>
                    <a:pt x="592" y="27"/>
                    <a:pt x="536" y="82"/>
                  </a:cubicBezTo>
                  <a:lnTo>
                    <a:pt x="108" y="570"/>
                  </a:lnTo>
                  <a:cubicBezTo>
                    <a:pt x="1" y="690"/>
                    <a:pt x="1" y="844"/>
                    <a:pt x="120" y="951"/>
                  </a:cubicBezTo>
                  <a:cubicBezTo>
                    <a:pt x="176" y="1002"/>
                    <a:pt x="243" y="1026"/>
                    <a:pt x="308" y="1026"/>
                  </a:cubicBezTo>
                  <a:cubicBezTo>
                    <a:pt x="380" y="1026"/>
                    <a:pt x="450" y="996"/>
                    <a:pt x="501" y="940"/>
                  </a:cubicBezTo>
                  <a:lnTo>
                    <a:pt x="941" y="463"/>
                  </a:lnTo>
                  <a:cubicBezTo>
                    <a:pt x="1037" y="344"/>
                    <a:pt x="1037" y="178"/>
                    <a:pt x="917" y="70"/>
                  </a:cubicBezTo>
                  <a:cubicBezTo>
                    <a:pt x="860" y="24"/>
                    <a:pt x="793" y="0"/>
                    <a:pt x="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6413875" y="4188550"/>
              <a:ext cx="25925" cy="25650"/>
            </a:xfrm>
            <a:custGeom>
              <a:avLst/>
              <a:gdLst/>
              <a:ahLst/>
              <a:cxnLst/>
              <a:rect l="l" t="t" r="r" b="b"/>
              <a:pathLst>
                <a:path w="1037" h="1026" extrusionOk="0">
                  <a:moveTo>
                    <a:pt x="724" y="1"/>
                  </a:moveTo>
                  <a:cubicBezTo>
                    <a:pt x="653" y="1"/>
                    <a:pt x="586" y="30"/>
                    <a:pt x="537" y="91"/>
                  </a:cubicBezTo>
                  <a:lnTo>
                    <a:pt x="96" y="568"/>
                  </a:lnTo>
                  <a:cubicBezTo>
                    <a:pt x="1" y="687"/>
                    <a:pt x="1" y="853"/>
                    <a:pt x="120" y="961"/>
                  </a:cubicBezTo>
                  <a:cubicBezTo>
                    <a:pt x="163" y="1004"/>
                    <a:pt x="224" y="1025"/>
                    <a:pt x="288" y="1025"/>
                  </a:cubicBezTo>
                  <a:cubicBezTo>
                    <a:pt x="363" y="1025"/>
                    <a:pt x="443" y="995"/>
                    <a:pt x="501" y="937"/>
                  </a:cubicBezTo>
                  <a:lnTo>
                    <a:pt x="930" y="461"/>
                  </a:lnTo>
                  <a:cubicBezTo>
                    <a:pt x="1037" y="341"/>
                    <a:pt x="1037" y="187"/>
                    <a:pt x="918" y="80"/>
                  </a:cubicBezTo>
                  <a:cubicBezTo>
                    <a:pt x="860" y="27"/>
                    <a:pt x="790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6244525" y="4258975"/>
              <a:ext cx="347975" cy="164750"/>
            </a:xfrm>
            <a:custGeom>
              <a:avLst/>
              <a:gdLst/>
              <a:ahLst/>
              <a:cxnLst/>
              <a:rect l="l" t="t" r="r" b="b"/>
              <a:pathLst>
                <a:path w="13919" h="6590" extrusionOk="0">
                  <a:moveTo>
                    <a:pt x="13466" y="1"/>
                  </a:moveTo>
                  <a:cubicBezTo>
                    <a:pt x="12371" y="346"/>
                    <a:pt x="11240" y="644"/>
                    <a:pt x="10121" y="918"/>
                  </a:cubicBezTo>
                  <a:cubicBezTo>
                    <a:pt x="6787" y="1751"/>
                    <a:pt x="3394" y="2394"/>
                    <a:pt x="0" y="2978"/>
                  </a:cubicBezTo>
                  <a:cubicBezTo>
                    <a:pt x="72" y="3537"/>
                    <a:pt x="143" y="4061"/>
                    <a:pt x="226" y="4537"/>
                  </a:cubicBezTo>
                  <a:cubicBezTo>
                    <a:pt x="262" y="4835"/>
                    <a:pt x="310" y="5097"/>
                    <a:pt x="357" y="5359"/>
                  </a:cubicBezTo>
                  <a:cubicBezTo>
                    <a:pt x="487" y="6082"/>
                    <a:pt x="1125" y="6590"/>
                    <a:pt x="1855" y="6590"/>
                  </a:cubicBezTo>
                  <a:cubicBezTo>
                    <a:pt x="1931" y="6590"/>
                    <a:pt x="2007" y="6584"/>
                    <a:pt x="2084" y="6573"/>
                  </a:cubicBezTo>
                  <a:lnTo>
                    <a:pt x="12573" y="4942"/>
                  </a:lnTo>
                  <a:cubicBezTo>
                    <a:pt x="13359" y="4823"/>
                    <a:pt x="13919" y="4121"/>
                    <a:pt x="13859" y="3359"/>
                  </a:cubicBezTo>
                  <a:cubicBezTo>
                    <a:pt x="13800" y="2585"/>
                    <a:pt x="13704" y="1561"/>
                    <a:pt x="13526" y="394"/>
                  </a:cubicBezTo>
                  <a:cubicBezTo>
                    <a:pt x="13514" y="322"/>
                    <a:pt x="13514" y="263"/>
                    <a:pt x="13502" y="191"/>
                  </a:cubicBezTo>
                  <a:cubicBezTo>
                    <a:pt x="13478" y="132"/>
                    <a:pt x="13478" y="60"/>
                    <a:pt x="13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6549325" y="4352450"/>
              <a:ext cx="637000" cy="326250"/>
            </a:xfrm>
            <a:custGeom>
              <a:avLst/>
              <a:gdLst/>
              <a:ahLst/>
              <a:cxnLst/>
              <a:rect l="l" t="t" r="r" b="b"/>
              <a:pathLst>
                <a:path w="25480" h="13050" extrusionOk="0">
                  <a:moveTo>
                    <a:pt x="25480" y="1"/>
                  </a:moveTo>
                  <a:lnTo>
                    <a:pt x="24301" y="203"/>
                  </a:lnTo>
                  <a:lnTo>
                    <a:pt x="12240" y="2275"/>
                  </a:lnTo>
                  <a:cubicBezTo>
                    <a:pt x="12264" y="2548"/>
                    <a:pt x="12240" y="2822"/>
                    <a:pt x="12157" y="3084"/>
                  </a:cubicBezTo>
                  <a:cubicBezTo>
                    <a:pt x="11931" y="3693"/>
                    <a:pt x="11300" y="4088"/>
                    <a:pt x="10668" y="4088"/>
                  </a:cubicBezTo>
                  <a:cubicBezTo>
                    <a:pt x="10632" y="4088"/>
                    <a:pt x="10597" y="4087"/>
                    <a:pt x="10561" y="4084"/>
                  </a:cubicBezTo>
                  <a:cubicBezTo>
                    <a:pt x="10097" y="4061"/>
                    <a:pt x="9668" y="3882"/>
                    <a:pt x="9323" y="3584"/>
                  </a:cubicBezTo>
                  <a:cubicBezTo>
                    <a:pt x="9253" y="3519"/>
                    <a:pt x="9168" y="3488"/>
                    <a:pt x="9083" y="3488"/>
                  </a:cubicBezTo>
                  <a:cubicBezTo>
                    <a:pt x="8953" y="3488"/>
                    <a:pt x="8824" y="3561"/>
                    <a:pt x="8751" y="3691"/>
                  </a:cubicBezTo>
                  <a:cubicBezTo>
                    <a:pt x="8585" y="4001"/>
                    <a:pt x="8335" y="4251"/>
                    <a:pt x="8013" y="4418"/>
                  </a:cubicBezTo>
                  <a:cubicBezTo>
                    <a:pt x="7772" y="4541"/>
                    <a:pt x="7502" y="4604"/>
                    <a:pt x="7231" y="4604"/>
                  </a:cubicBezTo>
                  <a:cubicBezTo>
                    <a:pt x="6954" y="4604"/>
                    <a:pt x="6677" y="4538"/>
                    <a:pt x="6430" y="4406"/>
                  </a:cubicBezTo>
                  <a:cubicBezTo>
                    <a:pt x="6037" y="4192"/>
                    <a:pt x="5751" y="3834"/>
                    <a:pt x="5620" y="3418"/>
                  </a:cubicBezTo>
                  <a:lnTo>
                    <a:pt x="1096" y="4192"/>
                  </a:lnTo>
                  <a:lnTo>
                    <a:pt x="0" y="4382"/>
                  </a:lnTo>
                  <a:cubicBezTo>
                    <a:pt x="0" y="4382"/>
                    <a:pt x="84" y="4799"/>
                    <a:pt x="310" y="5442"/>
                  </a:cubicBezTo>
                  <a:cubicBezTo>
                    <a:pt x="310" y="5454"/>
                    <a:pt x="322" y="5465"/>
                    <a:pt x="322" y="5489"/>
                  </a:cubicBezTo>
                  <a:cubicBezTo>
                    <a:pt x="441" y="5787"/>
                    <a:pt x="572" y="6144"/>
                    <a:pt x="750" y="6513"/>
                  </a:cubicBezTo>
                  <a:cubicBezTo>
                    <a:pt x="750" y="6525"/>
                    <a:pt x="774" y="6537"/>
                    <a:pt x="774" y="6561"/>
                  </a:cubicBezTo>
                  <a:cubicBezTo>
                    <a:pt x="953" y="6954"/>
                    <a:pt x="1191" y="7370"/>
                    <a:pt x="1453" y="7823"/>
                  </a:cubicBezTo>
                  <a:cubicBezTo>
                    <a:pt x="1465" y="7835"/>
                    <a:pt x="1465" y="7847"/>
                    <a:pt x="1489" y="7871"/>
                  </a:cubicBezTo>
                  <a:cubicBezTo>
                    <a:pt x="1727" y="8252"/>
                    <a:pt x="2000" y="8656"/>
                    <a:pt x="2334" y="9061"/>
                  </a:cubicBezTo>
                  <a:cubicBezTo>
                    <a:pt x="2334" y="9073"/>
                    <a:pt x="2346" y="9085"/>
                    <a:pt x="2358" y="9097"/>
                  </a:cubicBezTo>
                  <a:cubicBezTo>
                    <a:pt x="2524" y="9311"/>
                    <a:pt x="2703" y="9502"/>
                    <a:pt x="2882" y="9692"/>
                  </a:cubicBezTo>
                  <a:cubicBezTo>
                    <a:pt x="2882" y="9716"/>
                    <a:pt x="2893" y="9728"/>
                    <a:pt x="2917" y="9740"/>
                  </a:cubicBezTo>
                  <a:cubicBezTo>
                    <a:pt x="3048" y="9871"/>
                    <a:pt x="3179" y="10026"/>
                    <a:pt x="3334" y="10157"/>
                  </a:cubicBezTo>
                  <a:cubicBezTo>
                    <a:pt x="3334" y="10168"/>
                    <a:pt x="3346" y="10168"/>
                    <a:pt x="3358" y="10192"/>
                  </a:cubicBezTo>
                  <a:cubicBezTo>
                    <a:pt x="3489" y="10323"/>
                    <a:pt x="3632" y="10442"/>
                    <a:pt x="3775" y="10561"/>
                  </a:cubicBezTo>
                  <a:cubicBezTo>
                    <a:pt x="3786" y="10573"/>
                    <a:pt x="3810" y="10573"/>
                    <a:pt x="3822" y="10585"/>
                  </a:cubicBezTo>
                  <a:cubicBezTo>
                    <a:pt x="4060" y="10799"/>
                    <a:pt x="4322" y="10990"/>
                    <a:pt x="4596" y="11169"/>
                  </a:cubicBezTo>
                  <a:cubicBezTo>
                    <a:pt x="4608" y="11180"/>
                    <a:pt x="4620" y="11180"/>
                    <a:pt x="4644" y="11204"/>
                  </a:cubicBezTo>
                  <a:cubicBezTo>
                    <a:pt x="5060" y="11478"/>
                    <a:pt x="5501" y="11740"/>
                    <a:pt x="5989" y="11978"/>
                  </a:cubicBezTo>
                  <a:cubicBezTo>
                    <a:pt x="6013" y="11978"/>
                    <a:pt x="6025" y="11990"/>
                    <a:pt x="6037" y="11990"/>
                  </a:cubicBezTo>
                  <a:cubicBezTo>
                    <a:pt x="6311" y="12109"/>
                    <a:pt x="6608" y="12240"/>
                    <a:pt x="6906" y="12347"/>
                  </a:cubicBezTo>
                  <a:cubicBezTo>
                    <a:pt x="6918" y="12347"/>
                    <a:pt x="6930" y="12359"/>
                    <a:pt x="6942" y="12359"/>
                  </a:cubicBezTo>
                  <a:cubicBezTo>
                    <a:pt x="7215" y="12466"/>
                    <a:pt x="7501" y="12550"/>
                    <a:pt x="7799" y="12633"/>
                  </a:cubicBezTo>
                  <a:cubicBezTo>
                    <a:pt x="7811" y="12645"/>
                    <a:pt x="7823" y="12645"/>
                    <a:pt x="7835" y="12645"/>
                  </a:cubicBezTo>
                  <a:cubicBezTo>
                    <a:pt x="8132" y="12728"/>
                    <a:pt x="8430" y="12788"/>
                    <a:pt x="8751" y="12847"/>
                  </a:cubicBezTo>
                  <a:cubicBezTo>
                    <a:pt x="8763" y="12871"/>
                    <a:pt x="8775" y="12871"/>
                    <a:pt x="8787" y="12871"/>
                  </a:cubicBezTo>
                  <a:cubicBezTo>
                    <a:pt x="9025" y="12895"/>
                    <a:pt x="9287" y="12943"/>
                    <a:pt x="9537" y="12966"/>
                  </a:cubicBezTo>
                  <a:lnTo>
                    <a:pt x="9585" y="12966"/>
                  </a:lnTo>
                  <a:cubicBezTo>
                    <a:pt x="9680" y="12990"/>
                    <a:pt x="9787" y="12990"/>
                    <a:pt x="9894" y="13002"/>
                  </a:cubicBezTo>
                  <a:lnTo>
                    <a:pt x="9942" y="13002"/>
                  </a:lnTo>
                  <a:cubicBezTo>
                    <a:pt x="10263" y="13014"/>
                    <a:pt x="10621" y="13050"/>
                    <a:pt x="10978" y="13050"/>
                  </a:cubicBezTo>
                  <a:lnTo>
                    <a:pt x="11037" y="13050"/>
                  </a:lnTo>
                  <a:cubicBezTo>
                    <a:pt x="11264" y="13050"/>
                    <a:pt x="11490" y="13026"/>
                    <a:pt x="11728" y="13026"/>
                  </a:cubicBezTo>
                  <a:lnTo>
                    <a:pt x="11764" y="13026"/>
                  </a:lnTo>
                  <a:lnTo>
                    <a:pt x="12442" y="12990"/>
                  </a:lnTo>
                  <a:lnTo>
                    <a:pt x="12478" y="12990"/>
                  </a:lnTo>
                  <a:cubicBezTo>
                    <a:pt x="12776" y="12954"/>
                    <a:pt x="13097" y="12931"/>
                    <a:pt x="13407" y="12883"/>
                  </a:cubicBezTo>
                  <a:lnTo>
                    <a:pt x="13454" y="12883"/>
                  </a:lnTo>
                  <a:cubicBezTo>
                    <a:pt x="13752" y="12847"/>
                    <a:pt x="14050" y="12812"/>
                    <a:pt x="14359" y="12752"/>
                  </a:cubicBezTo>
                  <a:cubicBezTo>
                    <a:pt x="14371" y="12728"/>
                    <a:pt x="14383" y="12728"/>
                    <a:pt x="14407" y="12728"/>
                  </a:cubicBezTo>
                  <a:lnTo>
                    <a:pt x="14847" y="12645"/>
                  </a:lnTo>
                  <a:cubicBezTo>
                    <a:pt x="15002" y="12609"/>
                    <a:pt x="15145" y="12573"/>
                    <a:pt x="15300" y="12538"/>
                  </a:cubicBezTo>
                  <a:cubicBezTo>
                    <a:pt x="15312" y="12526"/>
                    <a:pt x="15324" y="12526"/>
                    <a:pt x="15335" y="12526"/>
                  </a:cubicBezTo>
                  <a:cubicBezTo>
                    <a:pt x="15931" y="12395"/>
                    <a:pt x="16502" y="12216"/>
                    <a:pt x="17038" y="12014"/>
                  </a:cubicBezTo>
                  <a:cubicBezTo>
                    <a:pt x="17050" y="12014"/>
                    <a:pt x="17062" y="12002"/>
                    <a:pt x="17086" y="12002"/>
                  </a:cubicBezTo>
                  <a:lnTo>
                    <a:pt x="17300" y="11919"/>
                  </a:lnTo>
                  <a:cubicBezTo>
                    <a:pt x="17324" y="11919"/>
                    <a:pt x="17336" y="11895"/>
                    <a:pt x="17348" y="11895"/>
                  </a:cubicBezTo>
                  <a:cubicBezTo>
                    <a:pt x="18038" y="11621"/>
                    <a:pt x="18657" y="11300"/>
                    <a:pt x="19241" y="10942"/>
                  </a:cubicBezTo>
                  <a:cubicBezTo>
                    <a:pt x="19253" y="10930"/>
                    <a:pt x="19265" y="10930"/>
                    <a:pt x="19288" y="10919"/>
                  </a:cubicBezTo>
                  <a:cubicBezTo>
                    <a:pt x="19586" y="10728"/>
                    <a:pt x="19860" y="10526"/>
                    <a:pt x="20134" y="10335"/>
                  </a:cubicBezTo>
                  <a:cubicBezTo>
                    <a:pt x="20134" y="10323"/>
                    <a:pt x="20146" y="10323"/>
                    <a:pt x="20158" y="10311"/>
                  </a:cubicBezTo>
                  <a:cubicBezTo>
                    <a:pt x="20360" y="10168"/>
                    <a:pt x="20539" y="10026"/>
                    <a:pt x="20717" y="9871"/>
                  </a:cubicBezTo>
                  <a:cubicBezTo>
                    <a:pt x="20729" y="9859"/>
                    <a:pt x="20741" y="9859"/>
                    <a:pt x="20753" y="9847"/>
                  </a:cubicBezTo>
                  <a:cubicBezTo>
                    <a:pt x="21039" y="9609"/>
                    <a:pt x="21289" y="9371"/>
                    <a:pt x="21551" y="9121"/>
                  </a:cubicBezTo>
                  <a:lnTo>
                    <a:pt x="21574" y="9085"/>
                  </a:lnTo>
                  <a:cubicBezTo>
                    <a:pt x="21943" y="8704"/>
                    <a:pt x="22289" y="8299"/>
                    <a:pt x="22586" y="7894"/>
                  </a:cubicBezTo>
                  <a:cubicBezTo>
                    <a:pt x="22598" y="7882"/>
                    <a:pt x="22598" y="7871"/>
                    <a:pt x="22622" y="7847"/>
                  </a:cubicBezTo>
                  <a:cubicBezTo>
                    <a:pt x="22920" y="7454"/>
                    <a:pt x="23170" y="7061"/>
                    <a:pt x="23408" y="6656"/>
                  </a:cubicBezTo>
                  <a:cubicBezTo>
                    <a:pt x="23420" y="6644"/>
                    <a:pt x="23420" y="6632"/>
                    <a:pt x="23432" y="6620"/>
                  </a:cubicBezTo>
                  <a:cubicBezTo>
                    <a:pt x="23658" y="6227"/>
                    <a:pt x="23848" y="5846"/>
                    <a:pt x="24027" y="5465"/>
                  </a:cubicBezTo>
                  <a:cubicBezTo>
                    <a:pt x="24027" y="5454"/>
                    <a:pt x="24051" y="5442"/>
                    <a:pt x="24051" y="5430"/>
                  </a:cubicBezTo>
                  <a:cubicBezTo>
                    <a:pt x="24253" y="4954"/>
                    <a:pt x="24444" y="4489"/>
                    <a:pt x="24599" y="4037"/>
                  </a:cubicBezTo>
                  <a:cubicBezTo>
                    <a:pt x="24599" y="4025"/>
                    <a:pt x="24610" y="4013"/>
                    <a:pt x="24610" y="4001"/>
                  </a:cubicBezTo>
                  <a:cubicBezTo>
                    <a:pt x="24765" y="3596"/>
                    <a:pt x="24884" y="3203"/>
                    <a:pt x="24968" y="2834"/>
                  </a:cubicBezTo>
                  <a:cubicBezTo>
                    <a:pt x="24968" y="2822"/>
                    <a:pt x="24980" y="2810"/>
                    <a:pt x="24980" y="2787"/>
                  </a:cubicBezTo>
                  <a:cubicBezTo>
                    <a:pt x="25027" y="2644"/>
                    <a:pt x="25063" y="2513"/>
                    <a:pt x="25087" y="2382"/>
                  </a:cubicBezTo>
                  <a:cubicBezTo>
                    <a:pt x="25099" y="2358"/>
                    <a:pt x="25099" y="2346"/>
                    <a:pt x="25099" y="2334"/>
                  </a:cubicBezTo>
                  <a:cubicBezTo>
                    <a:pt x="25158" y="2060"/>
                    <a:pt x="25206" y="1810"/>
                    <a:pt x="25253" y="1584"/>
                  </a:cubicBezTo>
                  <a:cubicBezTo>
                    <a:pt x="25265" y="1572"/>
                    <a:pt x="25265" y="1560"/>
                    <a:pt x="25265" y="1548"/>
                  </a:cubicBezTo>
                  <a:cubicBezTo>
                    <a:pt x="25337" y="1144"/>
                    <a:pt x="25384" y="798"/>
                    <a:pt x="25432" y="560"/>
                  </a:cubicBezTo>
                  <a:lnTo>
                    <a:pt x="25432" y="512"/>
                  </a:lnTo>
                  <a:cubicBezTo>
                    <a:pt x="25480" y="191"/>
                    <a:pt x="25480" y="1"/>
                    <a:pt x="25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6556450" y="4470325"/>
              <a:ext cx="48850" cy="44975"/>
            </a:xfrm>
            <a:custGeom>
              <a:avLst/>
              <a:gdLst/>
              <a:ahLst/>
              <a:cxnLst/>
              <a:rect l="l" t="t" r="r" b="b"/>
              <a:pathLst>
                <a:path w="1954" h="1799" extrusionOk="0">
                  <a:moveTo>
                    <a:pt x="1659" y="0"/>
                  </a:moveTo>
                  <a:cubicBezTo>
                    <a:pt x="1522" y="0"/>
                    <a:pt x="1374" y="48"/>
                    <a:pt x="1263" y="108"/>
                  </a:cubicBezTo>
                  <a:lnTo>
                    <a:pt x="1" y="679"/>
                  </a:lnTo>
                  <a:cubicBezTo>
                    <a:pt x="1" y="691"/>
                    <a:pt x="25" y="715"/>
                    <a:pt x="25" y="727"/>
                  </a:cubicBezTo>
                  <a:lnTo>
                    <a:pt x="1275" y="143"/>
                  </a:lnTo>
                  <a:cubicBezTo>
                    <a:pt x="1377" y="92"/>
                    <a:pt x="1521" y="47"/>
                    <a:pt x="1643" y="47"/>
                  </a:cubicBezTo>
                  <a:cubicBezTo>
                    <a:pt x="1692" y="47"/>
                    <a:pt x="1737" y="55"/>
                    <a:pt x="1775" y="72"/>
                  </a:cubicBezTo>
                  <a:cubicBezTo>
                    <a:pt x="1835" y="84"/>
                    <a:pt x="1870" y="131"/>
                    <a:pt x="1894" y="179"/>
                  </a:cubicBezTo>
                  <a:cubicBezTo>
                    <a:pt x="1632" y="584"/>
                    <a:pt x="1263" y="941"/>
                    <a:pt x="918" y="1274"/>
                  </a:cubicBezTo>
                  <a:cubicBezTo>
                    <a:pt x="763" y="1441"/>
                    <a:pt x="608" y="1596"/>
                    <a:pt x="453" y="1751"/>
                  </a:cubicBezTo>
                  <a:cubicBezTo>
                    <a:pt x="453" y="1774"/>
                    <a:pt x="465" y="1786"/>
                    <a:pt x="465" y="1798"/>
                  </a:cubicBezTo>
                  <a:lnTo>
                    <a:pt x="942" y="1322"/>
                  </a:lnTo>
                  <a:cubicBezTo>
                    <a:pt x="1299" y="977"/>
                    <a:pt x="1656" y="608"/>
                    <a:pt x="1942" y="203"/>
                  </a:cubicBezTo>
                  <a:lnTo>
                    <a:pt x="1954" y="179"/>
                  </a:lnTo>
                  <a:cubicBezTo>
                    <a:pt x="1930" y="108"/>
                    <a:pt x="1882" y="60"/>
                    <a:pt x="1811" y="24"/>
                  </a:cubicBezTo>
                  <a:cubicBezTo>
                    <a:pt x="1764" y="7"/>
                    <a:pt x="1712" y="0"/>
                    <a:pt x="165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6585325" y="4520075"/>
              <a:ext cx="59275" cy="58625"/>
            </a:xfrm>
            <a:custGeom>
              <a:avLst/>
              <a:gdLst/>
              <a:ahLst/>
              <a:cxnLst/>
              <a:rect l="l" t="t" r="r" b="b"/>
              <a:pathLst>
                <a:path w="2371" h="2345" extrusionOk="0">
                  <a:moveTo>
                    <a:pt x="1989" y="0"/>
                  </a:moveTo>
                  <a:cubicBezTo>
                    <a:pt x="1922" y="0"/>
                    <a:pt x="1843" y="16"/>
                    <a:pt x="1751" y="46"/>
                  </a:cubicBezTo>
                  <a:cubicBezTo>
                    <a:pt x="1192" y="237"/>
                    <a:pt x="703" y="582"/>
                    <a:pt x="203" y="916"/>
                  </a:cubicBezTo>
                  <a:cubicBezTo>
                    <a:pt x="144" y="951"/>
                    <a:pt x="72" y="1011"/>
                    <a:pt x="1" y="1058"/>
                  </a:cubicBezTo>
                  <a:cubicBezTo>
                    <a:pt x="13" y="1070"/>
                    <a:pt x="13" y="1082"/>
                    <a:pt x="25" y="1106"/>
                  </a:cubicBezTo>
                  <a:cubicBezTo>
                    <a:pt x="108" y="1058"/>
                    <a:pt x="179" y="999"/>
                    <a:pt x="251" y="951"/>
                  </a:cubicBezTo>
                  <a:cubicBezTo>
                    <a:pt x="727" y="630"/>
                    <a:pt x="1239" y="284"/>
                    <a:pt x="1787" y="94"/>
                  </a:cubicBezTo>
                  <a:cubicBezTo>
                    <a:pt x="1872" y="66"/>
                    <a:pt x="1946" y="51"/>
                    <a:pt x="2009" y="51"/>
                  </a:cubicBezTo>
                  <a:cubicBezTo>
                    <a:pt x="2077" y="51"/>
                    <a:pt x="2130" y="69"/>
                    <a:pt x="2168" y="106"/>
                  </a:cubicBezTo>
                  <a:cubicBezTo>
                    <a:pt x="2323" y="237"/>
                    <a:pt x="2168" y="475"/>
                    <a:pt x="2108" y="582"/>
                  </a:cubicBezTo>
                  <a:cubicBezTo>
                    <a:pt x="1930" y="856"/>
                    <a:pt x="1727" y="1118"/>
                    <a:pt x="1525" y="1368"/>
                  </a:cubicBezTo>
                  <a:cubicBezTo>
                    <a:pt x="1311" y="1666"/>
                    <a:pt x="1072" y="1987"/>
                    <a:pt x="870" y="2297"/>
                  </a:cubicBezTo>
                  <a:cubicBezTo>
                    <a:pt x="870" y="2309"/>
                    <a:pt x="894" y="2320"/>
                    <a:pt x="906" y="2344"/>
                  </a:cubicBezTo>
                  <a:cubicBezTo>
                    <a:pt x="1096" y="2023"/>
                    <a:pt x="1334" y="1713"/>
                    <a:pt x="1561" y="1416"/>
                  </a:cubicBezTo>
                  <a:cubicBezTo>
                    <a:pt x="1751" y="1166"/>
                    <a:pt x="1965" y="892"/>
                    <a:pt x="2144" y="630"/>
                  </a:cubicBezTo>
                  <a:cubicBezTo>
                    <a:pt x="2215" y="523"/>
                    <a:pt x="2370" y="261"/>
                    <a:pt x="2204" y="82"/>
                  </a:cubicBezTo>
                  <a:cubicBezTo>
                    <a:pt x="2149" y="28"/>
                    <a:pt x="2079" y="0"/>
                    <a:pt x="198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6621350" y="4552000"/>
              <a:ext cx="40200" cy="54075"/>
            </a:xfrm>
            <a:custGeom>
              <a:avLst/>
              <a:gdLst/>
              <a:ahLst/>
              <a:cxnLst/>
              <a:rect l="l" t="t" r="r" b="b"/>
              <a:pathLst>
                <a:path w="1608" h="2163" extrusionOk="0">
                  <a:moveTo>
                    <a:pt x="1316" y="1"/>
                  </a:moveTo>
                  <a:cubicBezTo>
                    <a:pt x="1169" y="1"/>
                    <a:pt x="985" y="95"/>
                    <a:pt x="882" y="198"/>
                  </a:cubicBezTo>
                  <a:cubicBezTo>
                    <a:pt x="477" y="591"/>
                    <a:pt x="251" y="1103"/>
                    <a:pt x="36" y="1603"/>
                  </a:cubicBezTo>
                  <a:cubicBezTo>
                    <a:pt x="12" y="1627"/>
                    <a:pt x="12" y="1639"/>
                    <a:pt x="1" y="1663"/>
                  </a:cubicBezTo>
                  <a:cubicBezTo>
                    <a:pt x="1" y="1674"/>
                    <a:pt x="12" y="1686"/>
                    <a:pt x="36" y="1698"/>
                  </a:cubicBezTo>
                  <a:cubicBezTo>
                    <a:pt x="48" y="1674"/>
                    <a:pt x="48" y="1663"/>
                    <a:pt x="60" y="1627"/>
                  </a:cubicBezTo>
                  <a:cubicBezTo>
                    <a:pt x="286" y="1139"/>
                    <a:pt x="513" y="627"/>
                    <a:pt x="894" y="246"/>
                  </a:cubicBezTo>
                  <a:cubicBezTo>
                    <a:pt x="986" y="153"/>
                    <a:pt x="1151" y="60"/>
                    <a:pt x="1293" y="60"/>
                  </a:cubicBezTo>
                  <a:cubicBezTo>
                    <a:pt x="1316" y="60"/>
                    <a:pt x="1337" y="62"/>
                    <a:pt x="1358" y="67"/>
                  </a:cubicBezTo>
                  <a:lnTo>
                    <a:pt x="1370" y="67"/>
                  </a:lnTo>
                  <a:cubicBezTo>
                    <a:pt x="1441" y="79"/>
                    <a:pt x="1489" y="127"/>
                    <a:pt x="1525" y="186"/>
                  </a:cubicBezTo>
                  <a:cubicBezTo>
                    <a:pt x="1536" y="234"/>
                    <a:pt x="1536" y="293"/>
                    <a:pt x="1536" y="353"/>
                  </a:cubicBezTo>
                  <a:cubicBezTo>
                    <a:pt x="1501" y="889"/>
                    <a:pt x="1167" y="1329"/>
                    <a:pt x="834" y="1698"/>
                  </a:cubicBezTo>
                  <a:cubicBezTo>
                    <a:pt x="786" y="1782"/>
                    <a:pt x="727" y="1841"/>
                    <a:pt x="667" y="1889"/>
                  </a:cubicBezTo>
                  <a:cubicBezTo>
                    <a:pt x="596" y="1972"/>
                    <a:pt x="524" y="2044"/>
                    <a:pt x="453" y="2139"/>
                  </a:cubicBezTo>
                  <a:cubicBezTo>
                    <a:pt x="453" y="2151"/>
                    <a:pt x="465" y="2151"/>
                    <a:pt x="477" y="2163"/>
                  </a:cubicBezTo>
                  <a:cubicBezTo>
                    <a:pt x="548" y="2091"/>
                    <a:pt x="632" y="1996"/>
                    <a:pt x="703" y="1924"/>
                  </a:cubicBezTo>
                  <a:cubicBezTo>
                    <a:pt x="751" y="1865"/>
                    <a:pt x="810" y="1794"/>
                    <a:pt x="870" y="1734"/>
                  </a:cubicBezTo>
                  <a:cubicBezTo>
                    <a:pt x="1203" y="1341"/>
                    <a:pt x="1548" y="889"/>
                    <a:pt x="1596" y="353"/>
                  </a:cubicBezTo>
                  <a:cubicBezTo>
                    <a:pt x="1608" y="293"/>
                    <a:pt x="1608" y="210"/>
                    <a:pt x="1584" y="150"/>
                  </a:cubicBezTo>
                  <a:cubicBezTo>
                    <a:pt x="1548" y="67"/>
                    <a:pt x="1489" y="20"/>
                    <a:pt x="1405" y="8"/>
                  </a:cubicBezTo>
                  <a:lnTo>
                    <a:pt x="1382" y="8"/>
                  </a:lnTo>
                  <a:cubicBezTo>
                    <a:pt x="1361" y="3"/>
                    <a:pt x="1339" y="1"/>
                    <a:pt x="1316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6643975" y="4593575"/>
              <a:ext cx="32175" cy="37800"/>
            </a:xfrm>
            <a:custGeom>
              <a:avLst/>
              <a:gdLst/>
              <a:ahLst/>
              <a:cxnLst/>
              <a:rect l="l" t="t" r="r" b="b"/>
              <a:pathLst>
                <a:path w="1287" h="1512" extrusionOk="0">
                  <a:moveTo>
                    <a:pt x="829" y="0"/>
                  </a:moveTo>
                  <a:cubicBezTo>
                    <a:pt x="487" y="0"/>
                    <a:pt x="184" y="314"/>
                    <a:pt x="60" y="654"/>
                  </a:cubicBezTo>
                  <a:cubicBezTo>
                    <a:pt x="36" y="726"/>
                    <a:pt x="12" y="797"/>
                    <a:pt x="0" y="869"/>
                  </a:cubicBezTo>
                  <a:cubicBezTo>
                    <a:pt x="12" y="893"/>
                    <a:pt x="36" y="893"/>
                    <a:pt x="48" y="904"/>
                  </a:cubicBezTo>
                  <a:cubicBezTo>
                    <a:pt x="60" y="809"/>
                    <a:pt x="72" y="726"/>
                    <a:pt x="108" y="654"/>
                  </a:cubicBezTo>
                  <a:cubicBezTo>
                    <a:pt x="220" y="327"/>
                    <a:pt x="536" y="32"/>
                    <a:pt x="862" y="32"/>
                  </a:cubicBezTo>
                  <a:cubicBezTo>
                    <a:pt x="881" y="32"/>
                    <a:pt x="899" y="33"/>
                    <a:pt x="917" y="35"/>
                  </a:cubicBezTo>
                  <a:cubicBezTo>
                    <a:pt x="929" y="35"/>
                    <a:pt x="941" y="59"/>
                    <a:pt x="953" y="59"/>
                  </a:cubicBezTo>
                  <a:cubicBezTo>
                    <a:pt x="1286" y="535"/>
                    <a:pt x="989" y="1166"/>
                    <a:pt x="881" y="1345"/>
                  </a:cubicBezTo>
                  <a:cubicBezTo>
                    <a:pt x="858" y="1393"/>
                    <a:pt x="834" y="1440"/>
                    <a:pt x="810" y="1488"/>
                  </a:cubicBezTo>
                  <a:cubicBezTo>
                    <a:pt x="822" y="1500"/>
                    <a:pt x="834" y="1500"/>
                    <a:pt x="858" y="1512"/>
                  </a:cubicBezTo>
                  <a:cubicBezTo>
                    <a:pt x="881" y="1464"/>
                    <a:pt x="893" y="1428"/>
                    <a:pt x="929" y="1381"/>
                  </a:cubicBezTo>
                  <a:cubicBezTo>
                    <a:pt x="1191" y="857"/>
                    <a:pt x="1227" y="357"/>
                    <a:pt x="989" y="23"/>
                  </a:cubicBezTo>
                  <a:cubicBezTo>
                    <a:pt x="935" y="8"/>
                    <a:pt x="881" y="0"/>
                    <a:pt x="82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6699050" y="4604575"/>
              <a:ext cx="40800" cy="55975"/>
            </a:xfrm>
            <a:custGeom>
              <a:avLst/>
              <a:gdLst/>
              <a:ahLst/>
              <a:cxnLst/>
              <a:rect l="l" t="t" r="r" b="b"/>
              <a:pathLst>
                <a:path w="1632" h="2239" extrusionOk="0">
                  <a:moveTo>
                    <a:pt x="1334" y="0"/>
                  </a:moveTo>
                  <a:lnTo>
                    <a:pt x="1310" y="12"/>
                  </a:lnTo>
                  <a:cubicBezTo>
                    <a:pt x="643" y="405"/>
                    <a:pt x="322" y="1131"/>
                    <a:pt x="0" y="1846"/>
                  </a:cubicBezTo>
                  <a:cubicBezTo>
                    <a:pt x="24" y="1846"/>
                    <a:pt x="36" y="1857"/>
                    <a:pt x="48" y="1857"/>
                  </a:cubicBezTo>
                  <a:cubicBezTo>
                    <a:pt x="345" y="1179"/>
                    <a:pt x="679" y="453"/>
                    <a:pt x="1310" y="72"/>
                  </a:cubicBezTo>
                  <a:lnTo>
                    <a:pt x="1310" y="72"/>
                  </a:lnTo>
                  <a:cubicBezTo>
                    <a:pt x="1572" y="595"/>
                    <a:pt x="1345" y="1179"/>
                    <a:pt x="1095" y="1774"/>
                  </a:cubicBezTo>
                  <a:lnTo>
                    <a:pt x="917" y="2215"/>
                  </a:lnTo>
                  <a:cubicBezTo>
                    <a:pt x="929" y="2215"/>
                    <a:pt x="941" y="2238"/>
                    <a:pt x="953" y="2238"/>
                  </a:cubicBezTo>
                  <a:lnTo>
                    <a:pt x="1131" y="1786"/>
                  </a:lnTo>
                  <a:cubicBezTo>
                    <a:pt x="1369" y="1203"/>
                    <a:pt x="1631" y="583"/>
                    <a:pt x="1345" y="36"/>
                  </a:cubicBezTo>
                  <a:lnTo>
                    <a:pt x="1334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6744275" y="4634625"/>
              <a:ext cx="27125" cy="38425"/>
            </a:xfrm>
            <a:custGeom>
              <a:avLst/>
              <a:gdLst/>
              <a:ahLst/>
              <a:cxnLst/>
              <a:rect l="l" t="t" r="r" b="b"/>
              <a:pathLst>
                <a:path w="1085" h="1537" extrusionOk="0">
                  <a:moveTo>
                    <a:pt x="870" y="1"/>
                  </a:moveTo>
                  <a:lnTo>
                    <a:pt x="858" y="24"/>
                  </a:lnTo>
                  <a:cubicBezTo>
                    <a:pt x="394" y="263"/>
                    <a:pt x="203" y="739"/>
                    <a:pt x="13" y="1251"/>
                  </a:cubicBezTo>
                  <a:cubicBezTo>
                    <a:pt x="13" y="1275"/>
                    <a:pt x="1" y="1286"/>
                    <a:pt x="1" y="1298"/>
                  </a:cubicBezTo>
                  <a:cubicBezTo>
                    <a:pt x="13" y="1310"/>
                    <a:pt x="25" y="1310"/>
                    <a:pt x="37" y="1310"/>
                  </a:cubicBezTo>
                  <a:cubicBezTo>
                    <a:pt x="37" y="1298"/>
                    <a:pt x="60" y="1286"/>
                    <a:pt x="60" y="1275"/>
                  </a:cubicBezTo>
                  <a:cubicBezTo>
                    <a:pt x="251" y="775"/>
                    <a:pt x="429" y="298"/>
                    <a:pt x="858" y="84"/>
                  </a:cubicBezTo>
                  <a:cubicBezTo>
                    <a:pt x="1037" y="453"/>
                    <a:pt x="989" y="870"/>
                    <a:pt x="965" y="1286"/>
                  </a:cubicBezTo>
                  <a:cubicBezTo>
                    <a:pt x="965" y="1358"/>
                    <a:pt x="953" y="1453"/>
                    <a:pt x="953" y="1525"/>
                  </a:cubicBezTo>
                  <a:cubicBezTo>
                    <a:pt x="965" y="1537"/>
                    <a:pt x="977" y="1537"/>
                    <a:pt x="989" y="1537"/>
                  </a:cubicBezTo>
                  <a:cubicBezTo>
                    <a:pt x="989" y="1453"/>
                    <a:pt x="989" y="1358"/>
                    <a:pt x="1013" y="1286"/>
                  </a:cubicBezTo>
                  <a:cubicBezTo>
                    <a:pt x="1049" y="858"/>
                    <a:pt x="1084" y="405"/>
                    <a:pt x="894" y="2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6788050" y="4620650"/>
              <a:ext cx="22050" cy="56275"/>
            </a:xfrm>
            <a:custGeom>
              <a:avLst/>
              <a:gdLst/>
              <a:ahLst/>
              <a:cxnLst/>
              <a:rect l="l" t="t" r="r" b="b"/>
              <a:pathLst>
                <a:path w="882" h="2251" extrusionOk="0">
                  <a:moveTo>
                    <a:pt x="357" y="0"/>
                  </a:moveTo>
                  <a:cubicBezTo>
                    <a:pt x="298" y="0"/>
                    <a:pt x="238" y="12"/>
                    <a:pt x="179" y="60"/>
                  </a:cubicBezTo>
                  <a:cubicBezTo>
                    <a:pt x="60" y="167"/>
                    <a:pt x="12" y="381"/>
                    <a:pt x="12" y="548"/>
                  </a:cubicBezTo>
                  <a:lnTo>
                    <a:pt x="0" y="2215"/>
                  </a:lnTo>
                  <a:lnTo>
                    <a:pt x="48" y="2215"/>
                  </a:lnTo>
                  <a:lnTo>
                    <a:pt x="60" y="548"/>
                  </a:lnTo>
                  <a:cubicBezTo>
                    <a:pt x="60" y="405"/>
                    <a:pt x="107" y="191"/>
                    <a:pt x="214" y="107"/>
                  </a:cubicBezTo>
                  <a:cubicBezTo>
                    <a:pt x="250" y="71"/>
                    <a:pt x="298" y="60"/>
                    <a:pt x="357" y="60"/>
                  </a:cubicBezTo>
                  <a:cubicBezTo>
                    <a:pt x="476" y="71"/>
                    <a:pt x="548" y="191"/>
                    <a:pt x="583" y="250"/>
                  </a:cubicBezTo>
                  <a:cubicBezTo>
                    <a:pt x="822" y="702"/>
                    <a:pt x="655" y="1238"/>
                    <a:pt x="488" y="1738"/>
                  </a:cubicBezTo>
                  <a:cubicBezTo>
                    <a:pt x="452" y="1845"/>
                    <a:pt x="417" y="1965"/>
                    <a:pt x="393" y="2072"/>
                  </a:cubicBezTo>
                  <a:lnTo>
                    <a:pt x="345" y="2250"/>
                  </a:lnTo>
                  <a:lnTo>
                    <a:pt x="393" y="2250"/>
                  </a:lnTo>
                  <a:lnTo>
                    <a:pt x="429" y="2072"/>
                  </a:lnTo>
                  <a:cubicBezTo>
                    <a:pt x="464" y="1965"/>
                    <a:pt x="512" y="1845"/>
                    <a:pt x="536" y="1738"/>
                  </a:cubicBezTo>
                  <a:cubicBezTo>
                    <a:pt x="703" y="1214"/>
                    <a:pt x="881" y="679"/>
                    <a:pt x="631" y="202"/>
                  </a:cubicBezTo>
                  <a:cubicBezTo>
                    <a:pt x="583" y="119"/>
                    <a:pt x="488" y="12"/>
                    <a:pt x="36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6815125" y="4633725"/>
              <a:ext cx="35150" cy="43800"/>
            </a:xfrm>
            <a:custGeom>
              <a:avLst/>
              <a:gdLst/>
              <a:ahLst/>
              <a:cxnLst/>
              <a:rect l="l" t="t" r="r" b="b"/>
              <a:pathLst>
                <a:path w="1406" h="1752" extrusionOk="0">
                  <a:moveTo>
                    <a:pt x="974" y="1"/>
                  </a:moveTo>
                  <a:cubicBezTo>
                    <a:pt x="844" y="1"/>
                    <a:pt x="708" y="50"/>
                    <a:pt x="596" y="120"/>
                  </a:cubicBezTo>
                  <a:cubicBezTo>
                    <a:pt x="191" y="382"/>
                    <a:pt x="1" y="965"/>
                    <a:pt x="179" y="1430"/>
                  </a:cubicBezTo>
                  <a:cubicBezTo>
                    <a:pt x="227" y="1549"/>
                    <a:pt x="298" y="1644"/>
                    <a:pt x="358" y="1751"/>
                  </a:cubicBezTo>
                  <a:lnTo>
                    <a:pt x="417" y="1751"/>
                  </a:lnTo>
                  <a:cubicBezTo>
                    <a:pt x="358" y="1644"/>
                    <a:pt x="286" y="1525"/>
                    <a:pt x="239" y="1406"/>
                  </a:cubicBezTo>
                  <a:cubicBezTo>
                    <a:pt x="60" y="965"/>
                    <a:pt x="239" y="418"/>
                    <a:pt x="643" y="156"/>
                  </a:cubicBezTo>
                  <a:cubicBezTo>
                    <a:pt x="741" y="100"/>
                    <a:pt x="868" y="56"/>
                    <a:pt x="987" y="56"/>
                  </a:cubicBezTo>
                  <a:cubicBezTo>
                    <a:pt x="1071" y="56"/>
                    <a:pt x="1151" y="78"/>
                    <a:pt x="1215" y="132"/>
                  </a:cubicBezTo>
                  <a:cubicBezTo>
                    <a:pt x="1334" y="239"/>
                    <a:pt x="1358" y="418"/>
                    <a:pt x="1310" y="680"/>
                  </a:cubicBezTo>
                  <a:cubicBezTo>
                    <a:pt x="1298" y="799"/>
                    <a:pt x="1274" y="918"/>
                    <a:pt x="1239" y="1037"/>
                  </a:cubicBezTo>
                  <a:cubicBezTo>
                    <a:pt x="1179" y="1275"/>
                    <a:pt x="1132" y="1513"/>
                    <a:pt x="1120" y="1751"/>
                  </a:cubicBezTo>
                  <a:lnTo>
                    <a:pt x="1167" y="1751"/>
                  </a:lnTo>
                  <a:cubicBezTo>
                    <a:pt x="1179" y="1513"/>
                    <a:pt x="1227" y="1287"/>
                    <a:pt x="1286" y="1049"/>
                  </a:cubicBezTo>
                  <a:cubicBezTo>
                    <a:pt x="1310" y="930"/>
                    <a:pt x="1346" y="811"/>
                    <a:pt x="1358" y="691"/>
                  </a:cubicBezTo>
                  <a:cubicBezTo>
                    <a:pt x="1405" y="418"/>
                    <a:pt x="1358" y="215"/>
                    <a:pt x="1227" y="84"/>
                  </a:cubicBezTo>
                  <a:cubicBezTo>
                    <a:pt x="1153" y="25"/>
                    <a:pt x="1065" y="1"/>
                    <a:pt x="97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6859775" y="4637000"/>
              <a:ext cx="26225" cy="39925"/>
            </a:xfrm>
            <a:custGeom>
              <a:avLst/>
              <a:gdLst/>
              <a:ahLst/>
              <a:cxnLst/>
              <a:rect l="l" t="t" r="r" b="b"/>
              <a:pathLst>
                <a:path w="1049" h="1597" extrusionOk="0">
                  <a:moveTo>
                    <a:pt x="424" y="1"/>
                  </a:moveTo>
                  <a:cubicBezTo>
                    <a:pt x="370" y="1"/>
                    <a:pt x="322" y="17"/>
                    <a:pt x="274" y="48"/>
                  </a:cubicBezTo>
                  <a:cubicBezTo>
                    <a:pt x="120" y="144"/>
                    <a:pt x="36" y="418"/>
                    <a:pt x="24" y="620"/>
                  </a:cubicBezTo>
                  <a:cubicBezTo>
                    <a:pt x="0" y="953"/>
                    <a:pt x="0" y="1275"/>
                    <a:pt x="36" y="1596"/>
                  </a:cubicBezTo>
                  <a:lnTo>
                    <a:pt x="84" y="1596"/>
                  </a:lnTo>
                  <a:cubicBezTo>
                    <a:pt x="48" y="1275"/>
                    <a:pt x="48" y="953"/>
                    <a:pt x="60" y="644"/>
                  </a:cubicBezTo>
                  <a:cubicBezTo>
                    <a:pt x="84" y="429"/>
                    <a:pt x="155" y="191"/>
                    <a:pt x="298" y="84"/>
                  </a:cubicBezTo>
                  <a:cubicBezTo>
                    <a:pt x="337" y="61"/>
                    <a:pt x="376" y="43"/>
                    <a:pt x="421" y="43"/>
                  </a:cubicBezTo>
                  <a:cubicBezTo>
                    <a:pt x="445" y="43"/>
                    <a:pt x="471" y="48"/>
                    <a:pt x="501" y="60"/>
                  </a:cubicBezTo>
                  <a:cubicBezTo>
                    <a:pt x="631" y="120"/>
                    <a:pt x="691" y="263"/>
                    <a:pt x="739" y="429"/>
                  </a:cubicBezTo>
                  <a:lnTo>
                    <a:pt x="1001" y="1489"/>
                  </a:lnTo>
                  <a:lnTo>
                    <a:pt x="1048" y="1489"/>
                  </a:lnTo>
                  <a:lnTo>
                    <a:pt x="774" y="418"/>
                  </a:lnTo>
                  <a:cubicBezTo>
                    <a:pt x="739" y="239"/>
                    <a:pt x="679" y="72"/>
                    <a:pt x="512" y="13"/>
                  </a:cubicBezTo>
                  <a:cubicBezTo>
                    <a:pt x="481" y="5"/>
                    <a:pt x="452" y="1"/>
                    <a:pt x="42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6902350" y="4627975"/>
              <a:ext cx="30975" cy="42700"/>
            </a:xfrm>
            <a:custGeom>
              <a:avLst/>
              <a:gdLst/>
              <a:ahLst/>
              <a:cxnLst/>
              <a:rect l="l" t="t" r="r" b="b"/>
              <a:pathLst>
                <a:path w="1239" h="1708" extrusionOk="0">
                  <a:moveTo>
                    <a:pt x="430" y="1"/>
                  </a:moveTo>
                  <a:cubicBezTo>
                    <a:pt x="414" y="1"/>
                    <a:pt x="397" y="2"/>
                    <a:pt x="381" y="5"/>
                  </a:cubicBezTo>
                  <a:cubicBezTo>
                    <a:pt x="286" y="17"/>
                    <a:pt x="202" y="64"/>
                    <a:pt x="143" y="136"/>
                  </a:cubicBezTo>
                  <a:cubicBezTo>
                    <a:pt x="48" y="267"/>
                    <a:pt x="0" y="493"/>
                    <a:pt x="24" y="695"/>
                  </a:cubicBezTo>
                  <a:cubicBezTo>
                    <a:pt x="60" y="874"/>
                    <a:pt x="119" y="1076"/>
                    <a:pt x="167" y="1255"/>
                  </a:cubicBezTo>
                  <a:cubicBezTo>
                    <a:pt x="202" y="1410"/>
                    <a:pt x="238" y="1564"/>
                    <a:pt x="262" y="1707"/>
                  </a:cubicBezTo>
                  <a:cubicBezTo>
                    <a:pt x="286" y="1695"/>
                    <a:pt x="298" y="1695"/>
                    <a:pt x="310" y="1695"/>
                  </a:cubicBezTo>
                  <a:cubicBezTo>
                    <a:pt x="298" y="1552"/>
                    <a:pt x="250" y="1386"/>
                    <a:pt x="202" y="1231"/>
                  </a:cubicBezTo>
                  <a:cubicBezTo>
                    <a:pt x="167" y="1052"/>
                    <a:pt x="119" y="862"/>
                    <a:pt x="83" y="683"/>
                  </a:cubicBezTo>
                  <a:cubicBezTo>
                    <a:pt x="60" y="493"/>
                    <a:pt x="107" y="279"/>
                    <a:pt x="191" y="159"/>
                  </a:cubicBezTo>
                  <a:cubicBezTo>
                    <a:pt x="238" y="88"/>
                    <a:pt x="310" y="64"/>
                    <a:pt x="381" y="40"/>
                  </a:cubicBezTo>
                  <a:cubicBezTo>
                    <a:pt x="391" y="39"/>
                    <a:pt x="401" y="39"/>
                    <a:pt x="411" y="39"/>
                  </a:cubicBezTo>
                  <a:cubicBezTo>
                    <a:pt x="523" y="39"/>
                    <a:pt x="651" y="100"/>
                    <a:pt x="738" y="231"/>
                  </a:cubicBezTo>
                  <a:cubicBezTo>
                    <a:pt x="964" y="493"/>
                    <a:pt x="1060" y="862"/>
                    <a:pt x="1131" y="1231"/>
                  </a:cubicBezTo>
                  <a:cubicBezTo>
                    <a:pt x="1143" y="1338"/>
                    <a:pt x="1155" y="1433"/>
                    <a:pt x="1191" y="1517"/>
                  </a:cubicBezTo>
                  <a:cubicBezTo>
                    <a:pt x="1203" y="1505"/>
                    <a:pt x="1214" y="1505"/>
                    <a:pt x="1238" y="1505"/>
                  </a:cubicBezTo>
                  <a:cubicBezTo>
                    <a:pt x="1214" y="1422"/>
                    <a:pt x="1191" y="1314"/>
                    <a:pt x="1179" y="1219"/>
                  </a:cubicBezTo>
                  <a:cubicBezTo>
                    <a:pt x="1095" y="850"/>
                    <a:pt x="1012" y="469"/>
                    <a:pt x="786" y="195"/>
                  </a:cubicBezTo>
                  <a:cubicBezTo>
                    <a:pt x="680" y="79"/>
                    <a:pt x="556" y="1"/>
                    <a:pt x="430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6955925" y="4595900"/>
              <a:ext cx="31875" cy="56325"/>
            </a:xfrm>
            <a:custGeom>
              <a:avLst/>
              <a:gdLst/>
              <a:ahLst/>
              <a:cxnLst/>
              <a:rect l="l" t="t" r="r" b="b"/>
              <a:pathLst>
                <a:path w="1275" h="2253" extrusionOk="0">
                  <a:moveTo>
                    <a:pt x="524" y="0"/>
                  </a:moveTo>
                  <a:cubicBezTo>
                    <a:pt x="395" y="0"/>
                    <a:pt x="278" y="58"/>
                    <a:pt x="191" y="157"/>
                  </a:cubicBezTo>
                  <a:cubicBezTo>
                    <a:pt x="0" y="383"/>
                    <a:pt x="60" y="692"/>
                    <a:pt x="322" y="1157"/>
                  </a:cubicBezTo>
                  <a:cubicBezTo>
                    <a:pt x="536" y="1490"/>
                    <a:pt x="738" y="1847"/>
                    <a:pt x="822" y="2252"/>
                  </a:cubicBezTo>
                  <a:cubicBezTo>
                    <a:pt x="834" y="2252"/>
                    <a:pt x="846" y="2240"/>
                    <a:pt x="857" y="2240"/>
                  </a:cubicBezTo>
                  <a:cubicBezTo>
                    <a:pt x="786" y="1835"/>
                    <a:pt x="584" y="1466"/>
                    <a:pt x="369" y="1133"/>
                  </a:cubicBezTo>
                  <a:cubicBezTo>
                    <a:pt x="107" y="704"/>
                    <a:pt x="60" y="395"/>
                    <a:pt x="226" y="204"/>
                  </a:cubicBezTo>
                  <a:cubicBezTo>
                    <a:pt x="310" y="109"/>
                    <a:pt x="429" y="61"/>
                    <a:pt x="560" y="61"/>
                  </a:cubicBezTo>
                  <a:cubicBezTo>
                    <a:pt x="738" y="61"/>
                    <a:pt x="917" y="168"/>
                    <a:pt x="1024" y="323"/>
                  </a:cubicBezTo>
                  <a:cubicBezTo>
                    <a:pt x="1215" y="597"/>
                    <a:pt x="1203" y="990"/>
                    <a:pt x="1155" y="1252"/>
                  </a:cubicBezTo>
                  <a:cubicBezTo>
                    <a:pt x="1143" y="1311"/>
                    <a:pt x="1143" y="1371"/>
                    <a:pt x="1131" y="1431"/>
                  </a:cubicBezTo>
                  <a:cubicBezTo>
                    <a:pt x="1084" y="1669"/>
                    <a:pt x="1060" y="1931"/>
                    <a:pt x="1084" y="2169"/>
                  </a:cubicBezTo>
                  <a:cubicBezTo>
                    <a:pt x="1096" y="2169"/>
                    <a:pt x="1119" y="2145"/>
                    <a:pt x="1131" y="2145"/>
                  </a:cubicBezTo>
                  <a:cubicBezTo>
                    <a:pt x="1084" y="1907"/>
                    <a:pt x="1131" y="1669"/>
                    <a:pt x="1179" y="1431"/>
                  </a:cubicBezTo>
                  <a:cubicBezTo>
                    <a:pt x="1191" y="1371"/>
                    <a:pt x="1191" y="1311"/>
                    <a:pt x="1203" y="1252"/>
                  </a:cubicBezTo>
                  <a:cubicBezTo>
                    <a:pt x="1250" y="990"/>
                    <a:pt x="1274" y="585"/>
                    <a:pt x="1072" y="288"/>
                  </a:cubicBezTo>
                  <a:cubicBezTo>
                    <a:pt x="965" y="121"/>
                    <a:pt x="762" y="26"/>
                    <a:pt x="560" y="2"/>
                  </a:cubicBezTo>
                  <a:cubicBezTo>
                    <a:pt x="548" y="1"/>
                    <a:pt x="536" y="0"/>
                    <a:pt x="524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7012475" y="4570325"/>
              <a:ext cx="41700" cy="56000"/>
            </a:xfrm>
            <a:custGeom>
              <a:avLst/>
              <a:gdLst/>
              <a:ahLst/>
              <a:cxnLst/>
              <a:rect l="l" t="t" r="r" b="b"/>
              <a:pathLst>
                <a:path w="1668" h="2240" extrusionOk="0">
                  <a:moveTo>
                    <a:pt x="530" y="0"/>
                  </a:moveTo>
                  <a:cubicBezTo>
                    <a:pt x="520" y="0"/>
                    <a:pt x="510" y="0"/>
                    <a:pt x="500" y="1"/>
                  </a:cubicBezTo>
                  <a:cubicBezTo>
                    <a:pt x="369" y="13"/>
                    <a:pt x="262" y="72"/>
                    <a:pt x="179" y="191"/>
                  </a:cubicBezTo>
                  <a:cubicBezTo>
                    <a:pt x="48" y="358"/>
                    <a:pt x="0" y="644"/>
                    <a:pt x="48" y="882"/>
                  </a:cubicBezTo>
                  <a:cubicBezTo>
                    <a:pt x="119" y="1239"/>
                    <a:pt x="322" y="1561"/>
                    <a:pt x="524" y="1882"/>
                  </a:cubicBezTo>
                  <a:cubicBezTo>
                    <a:pt x="596" y="2001"/>
                    <a:pt x="679" y="2120"/>
                    <a:pt x="739" y="2239"/>
                  </a:cubicBezTo>
                  <a:cubicBezTo>
                    <a:pt x="762" y="2215"/>
                    <a:pt x="774" y="2215"/>
                    <a:pt x="786" y="2204"/>
                  </a:cubicBezTo>
                  <a:lnTo>
                    <a:pt x="560" y="1846"/>
                  </a:lnTo>
                  <a:cubicBezTo>
                    <a:pt x="358" y="1537"/>
                    <a:pt x="167" y="1227"/>
                    <a:pt x="84" y="870"/>
                  </a:cubicBezTo>
                  <a:cubicBezTo>
                    <a:pt x="48" y="632"/>
                    <a:pt x="108" y="370"/>
                    <a:pt x="227" y="215"/>
                  </a:cubicBezTo>
                  <a:cubicBezTo>
                    <a:pt x="298" y="120"/>
                    <a:pt x="405" y="60"/>
                    <a:pt x="524" y="49"/>
                  </a:cubicBezTo>
                  <a:cubicBezTo>
                    <a:pt x="538" y="47"/>
                    <a:pt x="551" y="47"/>
                    <a:pt x="564" y="47"/>
                  </a:cubicBezTo>
                  <a:cubicBezTo>
                    <a:pt x="918" y="47"/>
                    <a:pt x="1088" y="503"/>
                    <a:pt x="1215" y="882"/>
                  </a:cubicBezTo>
                  <a:lnTo>
                    <a:pt x="1251" y="953"/>
                  </a:lnTo>
                  <a:cubicBezTo>
                    <a:pt x="1334" y="1191"/>
                    <a:pt x="1477" y="1430"/>
                    <a:pt x="1632" y="1620"/>
                  </a:cubicBezTo>
                  <a:cubicBezTo>
                    <a:pt x="1632" y="1608"/>
                    <a:pt x="1655" y="1608"/>
                    <a:pt x="1667" y="1596"/>
                  </a:cubicBezTo>
                  <a:cubicBezTo>
                    <a:pt x="1501" y="1406"/>
                    <a:pt x="1370" y="1168"/>
                    <a:pt x="1274" y="941"/>
                  </a:cubicBezTo>
                  <a:lnTo>
                    <a:pt x="1251" y="870"/>
                  </a:lnTo>
                  <a:cubicBezTo>
                    <a:pt x="1099" y="475"/>
                    <a:pt x="926" y="0"/>
                    <a:pt x="530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7045800" y="4546475"/>
              <a:ext cx="43200" cy="52150"/>
            </a:xfrm>
            <a:custGeom>
              <a:avLst/>
              <a:gdLst/>
              <a:ahLst/>
              <a:cxnLst/>
              <a:rect l="l" t="t" r="r" b="b"/>
              <a:pathLst>
                <a:path w="1728" h="2086" extrusionOk="0">
                  <a:moveTo>
                    <a:pt x="358" y="1"/>
                  </a:moveTo>
                  <a:cubicBezTo>
                    <a:pt x="256" y="1"/>
                    <a:pt x="172" y="47"/>
                    <a:pt x="108" y="121"/>
                  </a:cubicBezTo>
                  <a:cubicBezTo>
                    <a:pt x="1" y="241"/>
                    <a:pt x="1" y="407"/>
                    <a:pt x="1" y="526"/>
                  </a:cubicBezTo>
                  <a:cubicBezTo>
                    <a:pt x="25" y="1050"/>
                    <a:pt x="275" y="1586"/>
                    <a:pt x="680" y="1919"/>
                  </a:cubicBezTo>
                  <a:cubicBezTo>
                    <a:pt x="715" y="1955"/>
                    <a:pt x="775" y="2003"/>
                    <a:pt x="822" y="2038"/>
                  </a:cubicBezTo>
                  <a:lnTo>
                    <a:pt x="882" y="2086"/>
                  </a:lnTo>
                  <a:cubicBezTo>
                    <a:pt x="894" y="2074"/>
                    <a:pt x="918" y="2074"/>
                    <a:pt x="930" y="2062"/>
                  </a:cubicBezTo>
                  <a:cubicBezTo>
                    <a:pt x="894" y="2026"/>
                    <a:pt x="882" y="2015"/>
                    <a:pt x="858" y="2003"/>
                  </a:cubicBezTo>
                  <a:cubicBezTo>
                    <a:pt x="810" y="1967"/>
                    <a:pt x="751" y="1919"/>
                    <a:pt x="703" y="1884"/>
                  </a:cubicBezTo>
                  <a:cubicBezTo>
                    <a:pt x="322" y="1538"/>
                    <a:pt x="84" y="1026"/>
                    <a:pt x="60" y="514"/>
                  </a:cubicBezTo>
                  <a:cubicBezTo>
                    <a:pt x="48" y="407"/>
                    <a:pt x="60" y="241"/>
                    <a:pt x="156" y="133"/>
                  </a:cubicBezTo>
                  <a:cubicBezTo>
                    <a:pt x="215" y="62"/>
                    <a:pt x="287" y="26"/>
                    <a:pt x="394" y="26"/>
                  </a:cubicBezTo>
                  <a:cubicBezTo>
                    <a:pt x="632" y="50"/>
                    <a:pt x="918" y="288"/>
                    <a:pt x="1072" y="491"/>
                  </a:cubicBezTo>
                  <a:lnTo>
                    <a:pt x="1703" y="1324"/>
                  </a:lnTo>
                  <a:lnTo>
                    <a:pt x="1703" y="1348"/>
                  </a:lnTo>
                  <a:cubicBezTo>
                    <a:pt x="1715" y="1324"/>
                    <a:pt x="1715" y="1312"/>
                    <a:pt x="1727" y="1300"/>
                  </a:cubicBezTo>
                  <a:lnTo>
                    <a:pt x="1108" y="479"/>
                  </a:lnTo>
                  <a:cubicBezTo>
                    <a:pt x="930" y="241"/>
                    <a:pt x="644" y="14"/>
                    <a:pt x="394" y="2"/>
                  </a:cubicBezTo>
                  <a:cubicBezTo>
                    <a:pt x="382" y="1"/>
                    <a:pt x="370" y="1"/>
                    <a:pt x="35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7079150" y="4497375"/>
              <a:ext cx="56575" cy="51850"/>
            </a:xfrm>
            <a:custGeom>
              <a:avLst/>
              <a:gdLst/>
              <a:ahLst/>
              <a:cxnLst/>
              <a:rect l="l" t="t" r="r" b="b"/>
              <a:pathLst>
                <a:path w="2263" h="2074" extrusionOk="0">
                  <a:moveTo>
                    <a:pt x="954" y="1"/>
                  </a:moveTo>
                  <a:cubicBezTo>
                    <a:pt x="938" y="1"/>
                    <a:pt x="921" y="1"/>
                    <a:pt x="905" y="2"/>
                  </a:cubicBezTo>
                  <a:cubicBezTo>
                    <a:pt x="572" y="14"/>
                    <a:pt x="250" y="276"/>
                    <a:pt x="119" y="597"/>
                  </a:cubicBezTo>
                  <a:cubicBezTo>
                    <a:pt x="0" y="871"/>
                    <a:pt x="24" y="1121"/>
                    <a:pt x="191" y="1312"/>
                  </a:cubicBezTo>
                  <a:cubicBezTo>
                    <a:pt x="322" y="1490"/>
                    <a:pt x="524" y="1562"/>
                    <a:pt x="727" y="1657"/>
                  </a:cubicBezTo>
                  <a:cubicBezTo>
                    <a:pt x="762" y="1669"/>
                    <a:pt x="798" y="1681"/>
                    <a:pt x="846" y="1693"/>
                  </a:cubicBezTo>
                  <a:cubicBezTo>
                    <a:pt x="1060" y="1800"/>
                    <a:pt x="1262" y="1919"/>
                    <a:pt x="1417" y="2074"/>
                  </a:cubicBezTo>
                  <a:cubicBezTo>
                    <a:pt x="1441" y="2062"/>
                    <a:pt x="1441" y="2038"/>
                    <a:pt x="1453" y="2026"/>
                  </a:cubicBezTo>
                  <a:cubicBezTo>
                    <a:pt x="1286" y="1895"/>
                    <a:pt x="1096" y="1764"/>
                    <a:pt x="858" y="1657"/>
                  </a:cubicBezTo>
                  <a:cubicBezTo>
                    <a:pt x="810" y="1645"/>
                    <a:pt x="786" y="1621"/>
                    <a:pt x="739" y="1609"/>
                  </a:cubicBezTo>
                  <a:cubicBezTo>
                    <a:pt x="548" y="1526"/>
                    <a:pt x="358" y="1443"/>
                    <a:pt x="215" y="1288"/>
                  </a:cubicBezTo>
                  <a:cubicBezTo>
                    <a:pt x="72" y="1097"/>
                    <a:pt x="36" y="871"/>
                    <a:pt x="143" y="609"/>
                  </a:cubicBezTo>
                  <a:cubicBezTo>
                    <a:pt x="262" y="300"/>
                    <a:pt x="572" y="61"/>
                    <a:pt x="893" y="49"/>
                  </a:cubicBezTo>
                  <a:cubicBezTo>
                    <a:pt x="916" y="48"/>
                    <a:pt x="939" y="47"/>
                    <a:pt x="962" y="47"/>
                  </a:cubicBezTo>
                  <a:cubicBezTo>
                    <a:pt x="1493" y="47"/>
                    <a:pt x="1953" y="436"/>
                    <a:pt x="2227" y="847"/>
                  </a:cubicBezTo>
                  <a:cubicBezTo>
                    <a:pt x="2239" y="835"/>
                    <a:pt x="2239" y="823"/>
                    <a:pt x="2263" y="811"/>
                  </a:cubicBezTo>
                  <a:cubicBezTo>
                    <a:pt x="1974" y="384"/>
                    <a:pt x="1494" y="1"/>
                    <a:pt x="95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7115175" y="4450300"/>
              <a:ext cx="50325" cy="38800"/>
            </a:xfrm>
            <a:custGeom>
              <a:avLst/>
              <a:gdLst/>
              <a:ahLst/>
              <a:cxnLst/>
              <a:rect l="l" t="t" r="r" b="b"/>
              <a:pathLst>
                <a:path w="2013" h="1552" extrusionOk="0">
                  <a:moveTo>
                    <a:pt x="904" y="1"/>
                  </a:moveTo>
                  <a:cubicBezTo>
                    <a:pt x="816" y="1"/>
                    <a:pt x="729" y="8"/>
                    <a:pt x="643" y="27"/>
                  </a:cubicBezTo>
                  <a:cubicBezTo>
                    <a:pt x="369" y="87"/>
                    <a:pt x="60" y="266"/>
                    <a:pt x="24" y="575"/>
                  </a:cubicBezTo>
                  <a:cubicBezTo>
                    <a:pt x="0" y="920"/>
                    <a:pt x="298" y="1182"/>
                    <a:pt x="595" y="1301"/>
                  </a:cubicBezTo>
                  <a:cubicBezTo>
                    <a:pt x="726" y="1361"/>
                    <a:pt x="845" y="1397"/>
                    <a:pt x="976" y="1421"/>
                  </a:cubicBezTo>
                  <a:cubicBezTo>
                    <a:pt x="1131" y="1456"/>
                    <a:pt x="1274" y="1492"/>
                    <a:pt x="1417" y="1551"/>
                  </a:cubicBezTo>
                  <a:cubicBezTo>
                    <a:pt x="1417" y="1540"/>
                    <a:pt x="1429" y="1528"/>
                    <a:pt x="1429" y="1516"/>
                  </a:cubicBezTo>
                  <a:cubicBezTo>
                    <a:pt x="1298" y="1456"/>
                    <a:pt x="1143" y="1409"/>
                    <a:pt x="1000" y="1373"/>
                  </a:cubicBezTo>
                  <a:cubicBezTo>
                    <a:pt x="881" y="1337"/>
                    <a:pt x="738" y="1301"/>
                    <a:pt x="619" y="1254"/>
                  </a:cubicBezTo>
                  <a:cubicBezTo>
                    <a:pt x="345" y="1159"/>
                    <a:pt x="60" y="897"/>
                    <a:pt x="83" y="587"/>
                  </a:cubicBezTo>
                  <a:cubicBezTo>
                    <a:pt x="119" y="301"/>
                    <a:pt x="405" y="123"/>
                    <a:pt x="655" y="87"/>
                  </a:cubicBezTo>
                  <a:cubicBezTo>
                    <a:pt x="736" y="68"/>
                    <a:pt x="821" y="60"/>
                    <a:pt x="907" y="60"/>
                  </a:cubicBezTo>
                  <a:cubicBezTo>
                    <a:pt x="1036" y="60"/>
                    <a:pt x="1169" y="77"/>
                    <a:pt x="1298" y="99"/>
                  </a:cubicBezTo>
                  <a:cubicBezTo>
                    <a:pt x="1369" y="99"/>
                    <a:pt x="1429" y="111"/>
                    <a:pt x="1488" y="111"/>
                  </a:cubicBezTo>
                  <a:cubicBezTo>
                    <a:pt x="1610" y="128"/>
                    <a:pt x="1739" y="139"/>
                    <a:pt x="1859" y="139"/>
                  </a:cubicBezTo>
                  <a:cubicBezTo>
                    <a:pt x="1904" y="139"/>
                    <a:pt x="1947" y="138"/>
                    <a:pt x="1988" y="135"/>
                  </a:cubicBezTo>
                  <a:cubicBezTo>
                    <a:pt x="1988" y="111"/>
                    <a:pt x="2012" y="99"/>
                    <a:pt x="2012" y="87"/>
                  </a:cubicBezTo>
                  <a:lnTo>
                    <a:pt x="2012" y="87"/>
                  </a:lnTo>
                  <a:cubicBezTo>
                    <a:pt x="1960" y="90"/>
                    <a:pt x="1909" y="92"/>
                    <a:pt x="1858" y="92"/>
                  </a:cubicBezTo>
                  <a:cubicBezTo>
                    <a:pt x="1735" y="92"/>
                    <a:pt x="1615" y="84"/>
                    <a:pt x="1488" y="75"/>
                  </a:cubicBezTo>
                  <a:cubicBezTo>
                    <a:pt x="1417" y="75"/>
                    <a:pt x="1357" y="51"/>
                    <a:pt x="1298" y="39"/>
                  </a:cubicBezTo>
                  <a:cubicBezTo>
                    <a:pt x="1169" y="18"/>
                    <a:pt x="1036" y="1"/>
                    <a:pt x="90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7125875" y="4410800"/>
              <a:ext cx="50925" cy="16775"/>
            </a:xfrm>
            <a:custGeom>
              <a:avLst/>
              <a:gdLst/>
              <a:ahLst/>
              <a:cxnLst/>
              <a:rect l="l" t="t" r="r" b="b"/>
              <a:pathLst>
                <a:path w="2037" h="671" extrusionOk="0">
                  <a:moveTo>
                    <a:pt x="2037" y="0"/>
                  </a:moveTo>
                  <a:cubicBezTo>
                    <a:pt x="1941" y="24"/>
                    <a:pt x="1834" y="24"/>
                    <a:pt x="1739" y="48"/>
                  </a:cubicBezTo>
                  <a:lnTo>
                    <a:pt x="36" y="214"/>
                  </a:lnTo>
                  <a:lnTo>
                    <a:pt x="1" y="214"/>
                  </a:lnTo>
                  <a:lnTo>
                    <a:pt x="13" y="250"/>
                  </a:lnTo>
                  <a:cubicBezTo>
                    <a:pt x="151" y="546"/>
                    <a:pt x="501" y="670"/>
                    <a:pt x="848" y="670"/>
                  </a:cubicBezTo>
                  <a:cubicBezTo>
                    <a:pt x="920" y="670"/>
                    <a:pt x="991" y="665"/>
                    <a:pt x="1060" y="655"/>
                  </a:cubicBezTo>
                  <a:cubicBezTo>
                    <a:pt x="1179" y="619"/>
                    <a:pt x="1298" y="607"/>
                    <a:pt x="1406" y="584"/>
                  </a:cubicBezTo>
                  <a:cubicBezTo>
                    <a:pt x="1560" y="536"/>
                    <a:pt x="1727" y="488"/>
                    <a:pt x="1906" y="488"/>
                  </a:cubicBezTo>
                  <a:cubicBezTo>
                    <a:pt x="1906" y="476"/>
                    <a:pt x="1918" y="464"/>
                    <a:pt x="1918" y="441"/>
                  </a:cubicBezTo>
                  <a:lnTo>
                    <a:pt x="1918" y="441"/>
                  </a:lnTo>
                  <a:cubicBezTo>
                    <a:pt x="1739" y="464"/>
                    <a:pt x="1560" y="488"/>
                    <a:pt x="1382" y="536"/>
                  </a:cubicBezTo>
                  <a:cubicBezTo>
                    <a:pt x="1263" y="560"/>
                    <a:pt x="1167" y="595"/>
                    <a:pt x="1048" y="607"/>
                  </a:cubicBezTo>
                  <a:cubicBezTo>
                    <a:pt x="979" y="616"/>
                    <a:pt x="908" y="621"/>
                    <a:pt x="838" y="621"/>
                  </a:cubicBezTo>
                  <a:cubicBezTo>
                    <a:pt x="520" y="621"/>
                    <a:pt x="208" y="525"/>
                    <a:pt x="72" y="262"/>
                  </a:cubicBezTo>
                  <a:lnTo>
                    <a:pt x="1739" y="83"/>
                  </a:lnTo>
                  <a:cubicBezTo>
                    <a:pt x="1834" y="72"/>
                    <a:pt x="1941" y="60"/>
                    <a:pt x="2025" y="48"/>
                  </a:cubicBezTo>
                  <a:cubicBezTo>
                    <a:pt x="2037" y="24"/>
                    <a:pt x="2037" y="12"/>
                    <a:pt x="2037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7137200" y="4364950"/>
              <a:ext cx="46750" cy="29200"/>
            </a:xfrm>
            <a:custGeom>
              <a:avLst/>
              <a:gdLst/>
              <a:ahLst/>
              <a:cxnLst/>
              <a:rect l="l" t="t" r="r" b="b"/>
              <a:pathLst>
                <a:path w="1870" h="1168" extrusionOk="0">
                  <a:moveTo>
                    <a:pt x="1869" y="1"/>
                  </a:moveTo>
                  <a:cubicBezTo>
                    <a:pt x="1560" y="1"/>
                    <a:pt x="1250" y="48"/>
                    <a:pt x="953" y="143"/>
                  </a:cubicBezTo>
                  <a:cubicBezTo>
                    <a:pt x="560" y="298"/>
                    <a:pt x="95" y="632"/>
                    <a:pt x="0" y="1132"/>
                  </a:cubicBezTo>
                  <a:lnTo>
                    <a:pt x="0" y="1167"/>
                  </a:lnTo>
                  <a:lnTo>
                    <a:pt x="1572" y="1084"/>
                  </a:lnTo>
                  <a:lnTo>
                    <a:pt x="1738" y="1084"/>
                  </a:lnTo>
                  <a:cubicBezTo>
                    <a:pt x="1750" y="1072"/>
                    <a:pt x="1750" y="1060"/>
                    <a:pt x="1750" y="1048"/>
                  </a:cubicBezTo>
                  <a:lnTo>
                    <a:pt x="1560" y="1036"/>
                  </a:lnTo>
                  <a:lnTo>
                    <a:pt x="36" y="1096"/>
                  </a:lnTo>
                  <a:cubicBezTo>
                    <a:pt x="155" y="644"/>
                    <a:pt x="595" y="322"/>
                    <a:pt x="964" y="191"/>
                  </a:cubicBezTo>
                  <a:cubicBezTo>
                    <a:pt x="1262" y="84"/>
                    <a:pt x="1572" y="60"/>
                    <a:pt x="1869" y="48"/>
                  </a:cubicBezTo>
                  <a:lnTo>
                    <a:pt x="1869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6" name="Google Shape;2676;p50"/>
            <p:cNvSpPr/>
            <p:nvPr/>
          </p:nvSpPr>
          <p:spPr>
            <a:xfrm>
              <a:off x="6576100" y="4356025"/>
              <a:ext cx="580450" cy="297125"/>
            </a:xfrm>
            <a:custGeom>
              <a:avLst/>
              <a:gdLst/>
              <a:ahLst/>
              <a:cxnLst/>
              <a:rect l="l" t="t" r="r" b="b"/>
              <a:pathLst>
                <a:path w="23218" h="11885" extrusionOk="0">
                  <a:moveTo>
                    <a:pt x="23218" y="0"/>
                  </a:moveTo>
                  <a:lnTo>
                    <a:pt x="11145" y="2072"/>
                  </a:lnTo>
                  <a:lnTo>
                    <a:pt x="11145" y="2096"/>
                  </a:lnTo>
                  <a:cubicBezTo>
                    <a:pt x="11157" y="2382"/>
                    <a:pt x="11145" y="2655"/>
                    <a:pt x="11050" y="2917"/>
                  </a:cubicBezTo>
                  <a:cubicBezTo>
                    <a:pt x="10824" y="3526"/>
                    <a:pt x="10204" y="3921"/>
                    <a:pt x="9573" y="3921"/>
                  </a:cubicBezTo>
                  <a:cubicBezTo>
                    <a:pt x="9537" y="3921"/>
                    <a:pt x="9502" y="3920"/>
                    <a:pt x="9466" y="3918"/>
                  </a:cubicBezTo>
                  <a:cubicBezTo>
                    <a:pt x="9002" y="3882"/>
                    <a:pt x="8573" y="3703"/>
                    <a:pt x="8228" y="3406"/>
                  </a:cubicBezTo>
                  <a:cubicBezTo>
                    <a:pt x="8159" y="3346"/>
                    <a:pt x="8074" y="3318"/>
                    <a:pt x="7989" y="3318"/>
                  </a:cubicBezTo>
                  <a:cubicBezTo>
                    <a:pt x="7854" y="3318"/>
                    <a:pt x="7718" y="3388"/>
                    <a:pt x="7645" y="3513"/>
                  </a:cubicBezTo>
                  <a:cubicBezTo>
                    <a:pt x="7478" y="3822"/>
                    <a:pt x="7228" y="4084"/>
                    <a:pt x="6918" y="4239"/>
                  </a:cubicBezTo>
                  <a:cubicBezTo>
                    <a:pt x="6677" y="4369"/>
                    <a:pt x="6404" y="4434"/>
                    <a:pt x="6130" y="4434"/>
                  </a:cubicBezTo>
                  <a:cubicBezTo>
                    <a:pt x="5850" y="4434"/>
                    <a:pt x="5570" y="4366"/>
                    <a:pt x="5323" y="4227"/>
                  </a:cubicBezTo>
                  <a:cubicBezTo>
                    <a:pt x="4930" y="4025"/>
                    <a:pt x="4656" y="3668"/>
                    <a:pt x="4513" y="3251"/>
                  </a:cubicBezTo>
                  <a:cubicBezTo>
                    <a:pt x="4501" y="3227"/>
                    <a:pt x="4501" y="3227"/>
                    <a:pt x="4501" y="3215"/>
                  </a:cubicBezTo>
                  <a:lnTo>
                    <a:pt x="1" y="3989"/>
                  </a:lnTo>
                  <a:lnTo>
                    <a:pt x="1" y="4025"/>
                  </a:lnTo>
                  <a:cubicBezTo>
                    <a:pt x="128" y="4576"/>
                    <a:pt x="1973" y="11885"/>
                    <a:pt x="10224" y="11885"/>
                  </a:cubicBezTo>
                  <a:cubicBezTo>
                    <a:pt x="11241" y="11885"/>
                    <a:pt x="12354" y="11774"/>
                    <a:pt x="13574" y="11526"/>
                  </a:cubicBezTo>
                  <a:cubicBezTo>
                    <a:pt x="22599" y="9680"/>
                    <a:pt x="23170" y="667"/>
                    <a:pt x="23218" y="36"/>
                  </a:cubicBezTo>
                  <a:lnTo>
                    <a:pt x="232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7" name="Google Shape;2677;p50"/>
            <p:cNvSpPr/>
            <p:nvPr/>
          </p:nvSpPr>
          <p:spPr>
            <a:xfrm>
              <a:off x="6936875" y="4457600"/>
              <a:ext cx="28600" cy="20375"/>
            </a:xfrm>
            <a:custGeom>
              <a:avLst/>
              <a:gdLst/>
              <a:ahLst/>
              <a:cxnLst/>
              <a:rect l="l" t="t" r="r" b="b"/>
              <a:pathLst>
                <a:path w="1144" h="815" extrusionOk="0">
                  <a:moveTo>
                    <a:pt x="937" y="1"/>
                  </a:moveTo>
                  <a:cubicBezTo>
                    <a:pt x="903" y="1"/>
                    <a:pt x="869" y="11"/>
                    <a:pt x="834" y="33"/>
                  </a:cubicBezTo>
                  <a:lnTo>
                    <a:pt x="119" y="474"/>
                  </a:lnTo>
                  <a:cubicBezTo>
                    <a:pt x="36" y="533"/>
                    <a:pt x="0" y="640"/>
                    <a:pt x="60" y="736"/>
                  </a:cubicBezTo>
                  <a:cubicBezTo>
                    <a:pt x="99" y="790"/>
                    <a:pt x="158" y="814"/>
                    <a:pt x="218" y="814"/>
                  </a:cubicBezTo>
                  <a:cubicBezTo>
                    <a:pt x="249" y="814"/>
                    <a:pt x="281" y="807"/>
                    <a:pt x="310" y="795"/>
                  </a:cubicBezTo>
                  <a:lnTo>
                    <a:pt x="1024" y="343"/>
                  </a:lnTo>
                  <a:cubicBezTo>
                    <a:pt x="1119" y="283"/>
                    <a:pt x="1143" y="176"/>
                    <a:pt x="1084" y="93"/>
                  </a:cubicBezTo>
                  <a:cubicBezTo>
                    <a:pt x="1046" y="32"/>
                    <a:pt x="994" y="1"/>
                    <a:pt x="9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8" name="Google Shape;2678;p50"/>
            <p:cNvSpPr/>
            <p:nvPr/>
          </p:nvSpPr>
          <p:spPr>
            <a:xfrm>
              <a:off x="7055625" y="4409050"/>
              <a:ext cx="30100" cy="15300"/>
            </a:xfrm>
            <a:custGeom>
              <a:avLst/>
              <a:gdLst/>
              <a:ahLst/>
              <a:cxnLst/>
              <a:rect l="l" t="t" r="r" b="b"/>
              <a:pathLst>
                <a:path w="1204" h="612" extrusionOk="0">
                  <a:moveTo>
                    <a:pt x="199" y="0"/>
                  </a:moveTo>
                  <a:cubicBezTo>
                    <a:pt x="127" y="0"/>
                    <a:pt x="53" y="53"/>
                    <a:pt x="25" y="130"/>
                  </a:cubicBezTo>
                  <a:cubicBezTo>
                    <a:pt x="1" y="213"/>
                    <a:pt x="60" y="320"/>
                    <a:pt x="144" y="356"/>
                  </a:cubicBezTo>
                  <a:lnTo>
                    <a:pt x="953" y="606"/>
                  </a:lnTo>
                  <a:cubicBezTo>
                    <a:pt x="966" y="610"/>
                    <a:pt x="979" y="611"/>
                    <a:pt x="992" y="611"/>
                  </a:cubicBezTo>
                  <a:cubicBezTo>
                    <a:pt x="1067" y="611"/>
                    <a:pt x="1149" y="558"/>
                    <a:pt x="1179" y="487"/>
                  </a:cubicBezTo>
                  <a:cubicBezTo>
                    <a:pt x="1203" y="392"/>
                    <a:pt x="1144" y="296"/>
                    <a:pt x="1060" y="261"/>
                  </a:cubicBezTo>
                  <a:lnTo>
                    <a:pt x="251" y="11"/>
                  </a:lnTo>
                  <a:cubicBezTo>
                    <a:pt x="234" y="3"/>
                    <a:pt x="217" y="0"/>
                    <a:pt x="19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9" name="Google Shape;2679;p50"/>
            <p:cNvSpPr/>
            <p:nvPr/>
          </p:nvSpPr>
          <p:spPr>
            <a:xfrm>
              <a:off x="6637425" y="4496550"/>
              <a:ext cx="30375" cy="15300"/>
            </a:xfrm>
            <a:custGeom>
              <a:avLst/>
              <a:gdLst/>
              <a:ahLst/>
              <a:cxnLst/>
              <a:rect l="l" t="t" r="r" b="b"/>
              <a:pathLst>
                <a:path w="1215" h="612" extrusionOk="0">
                  <a:moveTo>
                    <a:pt x="210" y="1"/>
                  </a:moveTo>
                  <a:cubicBezTo>
                    <a:pt x="140" y="1"/>
                    <a:pt x="67" y="54"/>
                    <a:pt x="48" y="130"/>
                  </a:cubicBezTo>
                  <a:cubicBezTo>
                    <a:pt x="0" y="225"/>
                    <a:pt x="60" y="333"/>
                    <a:pt x="167" y="344"/>
                  </a:cubicBezTo>
                  <a:lnTo>
                    <a:pt x="965" y="606"/>
                  </a:lnTo>
                  <a:cubicBezTo>
                    <a:pt x="979" y="610"/>
                    <a:pt x="994" y="612"/>
                    <a:pt x="1008" y="612"/>
                  </a:cubicBezTo>
                  <a:cubicBezTo>
                    <a:pt x="1088" y="612"/>
                    <a:pt x="1161" y="558"/>
                    <a:pt x="1191" y="487"/>
                  </a:cubicBezTo>
                  <a:cubicBezTo>
                    <a:pt x="1215" y="392"/>
                    <a:pt x="1155" y="285"/>
                    <a:pt x="1072" y="261"/>
                  </a:cubicBezTo>
                  <a:lnTo>
                    <a:pt x="262" y="11"/>
                  </a:lnTo>
                  <a:cubicBezTo>
                    <a:pt x="246" y="4"/>
                    <a:pt x="228" y="1"/>
                    <a:pt x="21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0" name="Google Shape;2680;p50"/>
            <p:cNvSpPr/>
            <p:nvPr/>
          </p:nvSpPr>
          <p:spPr>
            <a:xfrm>
              <a:off x="6800850" y="4597875"/>
              <a:ext cx="28575" cy="20350"/>
            </a:xfrm>
            <a:custGeom>
              <a:avLst/>
              <a:gdLst/>
              <a:ahLst/>
              <a:cxnLst/>
              <a:rect l="l" t="t" r="r" b="b"/>
              <a:pathLst>
                <a:path w="1143" h="814" extrusionOk="0">
                  <a:moveTo>
                    <a:pt x="924" y="0"/>
                  </a:moveTo>
                  <a:cubicBezTo>
                    <a:pt x="893" y="0"/>
                    <a:pt x="862" y="10"/>
                    <a:pt x="833" y="30"/>
                  </a:cubicBezTo>
                  <a:lnTo>
                    <a:pt x="119" y="482"/>
                  </a:lnTo>
                  <a:cubicBezTo>
                    <a:pt x="24" y="542"/>
                    <a:pt x="0" y="637"/>
                    <a:pt x="60" y="732"/>
                  </a:cubicBezTo>
                  <a:cubicBezTo>
                    <a:pt x="100" y="781"/>
                    <a:pt x="169" y="814"/>
                    <a:pt x="232" y="814"/>
                  </a:cubicBezTo>
                  <a:cubicBezTo>
                    <a:pt x="260" y="814"/>
                    <a:pt x="287" y="807"/>
                    <a:pt x="310" y="792"/>
                  </a:cubicBezTo>
                  <a:lnTo>
                    <a:pt x="1024" y="340"/>
                  </a:lnTo>
                  <a:cubicBezTo>
                    <a:pt x="1107" y="280"/>
                    <a:pt x="1143" y="185"/>
                    <a:pt x="1083" y="89"/>
                  </a:cubicBezTo>
                  <a:cubicBezTo>
                    <a:pt x="1044" y="35"/>
                    <a:pt x="984" y="0"/>
                    <a:pt x="9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7034500" y="4476525"/>
              <a:ext cx="30375" cy="12025"/>
            </a:xfrm>
            <a:custGeom>
              <a:avLst/>
              <a:gdLst/>
              <a:ahLst/>
              <a:cxnLst/>
              <a:rect l="l" t="t" r="r" b="b"/>
              <a:pathLst>
                <a:path w="1215" h="481" extrusionOk="0">
                  <a:moveTo>
                    <a:pt x="191" y="1"/>
                  </a:moveTo>
                  <a:cubicBezTo>
                    <a:pt x="104" y="1"/>
                    <a:pt x="23" y="59"/>
                    <a:pt x="12" y="157"/>
                  </a:cubicBezTo>
                  <a:cubicBezTo>
                    <a:pt x="0" y="241"/>
                    <a:pt x="72" y="348"/>
                    <a:pt x="155" y="360"/>
                  </a:cubicBezTo>
                  <a:lnTo>
                    <a:pt x="989" y="479"/>
                  </a:lnTo>
                  <a:cubicBezTo>
                    <a:pt x="998" y="480"/>
                    <a:pt x="1007" y="480"/>
                    <a:pt x="1016" y="480"/>
                  </a:cubicBezTo>
                  <a:cubicBezTo>
                    <a:pt x="1111" y="480"/>
                    <a:pt x="1192" y="423"/>
                    <a:pt x="1203" y="336"/>
                  </a:cubicBezTo>
                  <a:cubicBezTo>
                    <a:pt x="1215" y="229"/>
                    <a:pt x="1155" y="133"/>
                    <a:pt x="1048" y="121"/>
                  </a:cubicBezTo>
                  <a:lnTo>
                    <a:pt x="215" y="2"/>
                  </a:lnTo>
                  <a:cubicBezTo>
                    <a:pt x="207" y="1"/>
                    <a:pt x="199" y="1"/>
                    <a:pt x="1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6854725" y="4518100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197" y="0"/>
                  </a:moveTo>
                  <a:cubicBezTo>
                    <a:pt x="152" y="0"/>
                    <a:pt x="107" y="18"/>
                    <a:pt x="71" y="54"/>
                  </a:cubicBezTo>
                  <a:cubicBezTo>
                    <a:pt x="0" y="125"/>
                    <a:pt x="0" y="244"/>
                    <a:pt x="71" y="304"/>
                  </a:cubicBezTo>
                  <a:lnTo>
                    <a:pt x="679" y="887"/>
                  </a:lnTo>
                  <a:cubicBezTo>
                    <a:pt x="720" y="923"/>
                    <a:pt x="765" y="941"/>
                    <a:pt x="810" y="941"/>
                  </a:cubicBezTo>
                  <a:cubicBezTo>
                    <a:pt x="854" y="941"/>
                    <a:pt x="899" y="923"/>
                    <a:pt x="941" y="887"/>
                  </a:cubicBezTo>
                  <a:cubicBezTo>
                    <a:pt x="1012" y="816"/>
                    <a:pt x="1012" y="709"/>
                    <a:pt x="941" y="637"/>
                  </a:cubicBezTo>
                  <a:lnTo>
                    <a:pt x="322" y="54"/>
                  </a:lnTo>
                  <a:cubicBezTo>
                    <a:pt x="286" y="18"/>
                    <a:pt x="241" y="0"/>
                    <a:pt x="19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6960075" y="4557525"/>
              <a:ext cx="21750" cy="26850"/>
            </a:xfrm>
            <a:custGeom>
              <a:avLst/>
              <a:gdLst/>
              <a:ahLst/>
              <a:cxnLst/>
              <a:rect l="l" t="t" r="r" b="b"/>
              <a:pathLst>
                <a:path w="870" h="1074" extrusionOk="0">
                  <a:moveTo>
                    <a:pt x="658" y="0"/>
                  </a:moveTo>
                  <a:cubicBezTo>
                    <a:pt x="601" y="0"/>
                    <a:pt x="548" y="27"/>
                    <a:pt x="513" y="84"/>
                  </a:cubicBezTo>
                  <a:lnTo>
                    <a:pt x="60" y="775"/>
                  </a:lnTo>
                  <a:cubicBezTo>
                    <a:pt x="1" y="870"/>
                    <a:pt x="13" y="977"/>
                    <a:pt x="96" y="1037"/>
                  </a:cubicBezTo>
                  <a:cubicBezTo>
                    <a:pt x="130" y="1061"/>
                    <a:pt x="169" y="1073"/>
                    <a:pt x="208" y="1073"/>
                  </a:cubicBezTo>
                  <a:cubicBezTo>
                    <a:pt x="266" y="1073"/>
                    <a:pt x="323" y="1046"/>
                    <a:pt x="358" y="989"/>
                  </a:cubicBezTo>
                  <a:lnTo>
                    <a:pt x="810" y="287"/>
                  </a:lnTo>
                  <a:cubicBezTo>
                    <a:pt x="870" y="203"/>
                    <a:pt x="858" y="96"/>
                    <a:pt x="775" y="37"/>
                  </a:cubicBezTo>
                  <a:cubicBezTo>
                    <a:pt x="736" y="13"/>
                    <a:pt x="696" y="0"/>
                    <a:pt x="6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6752025" y="4496800"/>
              <a:ext cx="22050" cy="26750"/>
            </a:xfrm>
            <a:custGeom>
              <a:avLst/>
              <a:gdLst/>
              <a:ahLst/>
              <a:cxnLst/>
              <a:rect l="l" t="t" r="r" b="b"/>
              <a:pathLst>
                <a:path w="882" h="1070" extrusionOk="0">
                  <a:moveTo>
                    <a:pt x="661" y="0"/>
                  </a:moveTo>
                  <a:cubicBezTo>
                    <a:pt x="608" y="0"/>
                    <a:pt x="560" y="28"/>
                    <a:pt x="524" y="84"/>
                  </a:cubicBezTo>
                  <a:lnTo>
                    <a:pt x="60" y="787"/>
                  </a:lnTo>
                  <a:cubicBezTo>
                    <a:pt x="0" y="870"/>
                    <a:pt x="12" y="977"/>
                    <a:pt x="108" y="1037"/>
                  </a:cubicBezTo>
                  <a:cubicBezTo>
                    <a:pt x="135" y="1059"/>
                    <a:pt x="168" y="1070"/>
                    <a:pt x="203" y="1070"/>
                  </a:cubicBezTo>
                  <a:cubicBezTo>
                    <a:pt x="260" y="1070"/>
                    <a:pt x="321" y="1041"/>
                    <a:pt x="358" y="989"/>
                  </a:cubicBezTo>
                  <a:lnTo>
                    <a:pt x="822" y="299"/>
                  </a:lnTo>
                  <a:cubicBezTo>
                    <a:pt x="881" y="203"/>
                    <a:pt x="858" y="96"/>
                    <a:pt x="774" y="37"/>
                  </a:cubicBezTo>
                  <a:cubicBezTo>
                    <a:pt x="736" y="13"/>
                    <a:pt x="698" y="0"/>
                    <a:pt x="66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6563600" y="4291575"/>
              <a:ext cx="75050" cy="133100"/>
            </a:xfrm>
            <a:custGeom>
              <a:avLst/>
              <a:gdLst/>
              <a:ahLst/>
              <a:cxnLst/>
              <a:rect l="l" t="t" r="r" b="b"/>
              <a:pathLst>
                <a:path w="3002" h="5324" extrusionOk="0">
                  <a:moveTo>
                    <a:pt x="2640" y="0"/>
                  </a:moveTo>
                  <a:cubicBezTo>
                    <a:pt x="2622" y="0"/>
                    <a:pt x="2603" y="2"/>
                    <a:pt x="2584" y="7"/>
                  </a:cubicBezTo>
                  <a:lnTo>
                    <a:pt x="394" y="328"/>
                  </a:lnTo>
                  <a:cubicBezTo>
                    <a:pt x="144" y="376"/>
                    <a:pt x="1" y="602"/>
                    <a:pt x="36" y="828"/>
                  </a:cubicBezTo>
                  <a:lnTo>
                    <a:pt x="679" y="5079"/>
                  </a:lnTo>
                  <a:cubicBezTo>
                    <a:pt x="690" y="5224"/>
                    <a:pt x="799" y="5324"/>
                    <a:pt x="929" y="5324"/>
                  </a:cubicBezTo>
                  <a:cubicBezTo>
                    <a:pt x="949" y="5324"/>
                    <a:pt x="969" y="5321"/>
                    <a:pt x="989" y="5317"/>
                  </a:cubicBezTo>
                  <a:lnTo>
                    <a:pt x="1513" y="5245"/>
                  </a:lnTo>
                  <a:cubicBezTo>
                    <a:pt x="1656" y="5210"/>
                    <a:pt x="1763" y="5079"/>
                    <a:pt x="1727" y="4912"/>
                  </a:cubicBezTo>
                  <a:lnTo>
                    <a:pt x="1477" y="3245"/>
                  </a:lnTo>
                  <a:lnTo>
                    <a:pt x="2608" y="3067"/>
                  </a:lnTo>
                  <a:cubicBezTo>
                    <a:pt x="2763" y="3043"/>
                    <a:pt x="2858" y="2912"/>
                    <a:pt x="2834" y="2757"/>
                  </a:cubicBezTo>
                  <a:lnTo>
                    <a:pt x="2763" y="2293"/>
                  </a:lnTo>
                  <a:cubicBezTo>
                    <a:pt x="2731" y="2152"/>
                    <a:pt x="2620" y="2051"/>
                    <a:pt x="2484" y="2051"/>
                  </a:cubicBezTo>
                  <a:cubicBezTo>
                    <a:pt x="2470" y="2051"/>
                    <a:pt x="2456" y="2052"/>
                    <a:pt x="2442" y="2055"/>
                  </a:cubicBezTo>
                  <a:lnTo>
                    <a:pt x="1310" y="2233"/>
                  </a:lnTo>
                  <a:lnTo>
                    <a:pt x="1168" y="1304"/>
                  </a:lnTo>
                  <a:lnTo>
                    <a:pt x="2727" y="1066"/>
                  </a:lnTo>
                  <a:cubicBezTo>
                    <a:pt x="2894" y="1031"/>
                    <a:pt x="3001" y="888"/>
                    <a:pt x="2965" y="733"/>
                  </a:cubicBezTo>
                  <a:lnTo>
                    <a:pt x="2894" y="245"/>
                  </a:lnTo>
                  <a:cubicBezTo>
                    <a:pt x="2883" y="109"/>
                    <a:pt x="2772" y="0"/>
                    <a:pt x="264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6649625" y="4286300"/>
              <a:ext cx="84850" cy="124575"/>
            </a:xfrm>
            <a:custGeom>
              <a:avLst/>
              <a:gdLst/>
              <a:ahLst/>
              <a:cxnLst/>
              <a:rect l="l" t="t" r="r" b="b"/>
              <a:pathLst>
                <a:path w="3394" h="4983" extrusionOk="0">
                  <a:moveTo>
                    <a:pt x="803" y="0"/>
                  </a:moveTo>
                  <a:cubicBezTo>
                    <a:pt x="790" y="0"/>
                    <a:pt x="776" y="1"/>
                    <a:pt x="763" y="3"/>
                  </a:cubicBezTo>
                  <a:lnTo>
                    <a:pt x="263" y="63"/>
                  </a:lnTo>
                  <a:cubicBezTo>
                    <a:pt x="108" y="99"/>
                    <a:pt x="1" y="230"/>
                    <a:pt x="24" y="396"/>
                  </a:cubicBezTo>
                  <a:lnTo>
                    <a:pt x="667" y="4623"/>
                  </a:lnTo>
                  <a:cubicBezTo>
                    <a:pt x="701" y="4834"/>
                    <a:pt x="879" y="4983"/>
                    <a:pt x="1096" y="4983"/>
                  </a:cubicBezTo>
                  <a:cubicBezTo>
                    <a:pt x="1111" y="4983"/>
                    <a:pt x="1127" y="4982"/>
                    <a:pt x="1144" y="4980"/>
                  </a:cubicBezTo>
                  <a:lnTo>
                    <a:pt x="3144" y="4682"/>
                  </a:lnTo>
                  <a:cubicBezTo>
                    <a:pt x="3287" y="4647"/>
                    <a:pt x="3394" y="4516"/>
                    <a:pt x="3358" y="4349"/>
                  </a:cubicBezTo>
                  <a:lnTo>
                    <a:pt x="3287" y="3873"/>
                  </a:lnTo>
                  <a:cubicBezTo>
                    <a:pt x="3265" y="3742"/>
                    <a:pt x="3144" y="3632"/>
                    <a:pt x="3014" y="3632"/>
                  </a:cubicBezTo>
                  <a:cubicBezTo>
                    <a:pt x="3002" y="3632"/>
                    <a:pt x="2990" y="3633"/>
                    <a:pt x="2977" y="3635"/>
                  </a:cubicBezTo>
                  <a:lnTo>
                    <a:pt x="1620" y="3849"/>
                  </a:lnTo>
                  <a:lnTo>
                    <a:pt x="1072" y="241"/>
                  </a:lnTo>
                  <a:cubicBezTo>
                    <a:pt x="1061" y="101"/>
                    <a:pt x="933" y="0"/>
                    <a:pt x="80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6744575" y="4268400"/>
              <a:ext cx="100350" cy="131775"/>
            </a:xfrm>
            <a:custGeom>
              <a:avLst/>
              <a:gdLst/>
              <a:ahLst/>
              <a:cxnLst/>
              <a:rect l="l" t="t" r="r" b="b"/>
              <a:pathLst>
                <a:path w="4014" h="5271" extrusionOk="0">
                  <a:moveTo>
                    <a:pt x="1560" y="1767"/>
                  </a:moveTo>
                  <a:lnTo>
                    <a:pt x="2084" y="2839"/>
                  </a:lnTo>
                  <a:lnTo>
                    <a:pt x="1394" y="2946"/>
                  </a:lnTo>
                  <a:lnTo>
                    <a:pt x="1560" y="1767"/>
                  </a:lnTo>
                  <a:close/>
                  <a:moveTo>
                    <a:pt x="1589" y="1"/>
                  </a:moveTo>
                  <a:cubicBezTo>
                    <a:pt x="1572" y="1"/>
                    <a:pt x="1554" y="2"/>
                    <a:pt x="1537" y="5"/>
                  </a:cubicBezTo>
                  <a:lnTo>
                    <a:pt x="1037" y="88"/>
                  </a:lnTo>
                  <a:cubicBezTo>
                    <a:pt x="882" y="112"/>
                    <a:pt x="763" y="231"/>
                    <a:pt x="739" y="386"/>
                  </a:cubicBezTo>
                  <a:lnTo>
                    <a:pt x="1" y="4922"/>
                  </a:lnTo>
                  <a:cubicBezTo>
                    <a:pt x="1" y="4946"/>
                    <a:pt x="13" y="4982"/>
                    <a:pt x="13" y="5029"/>
                  </a:cubicBezTo>
                  <a:cubicBezTo>
                    <a:pt x="23" y="5170"/>
                    <a:pt x="152" y="5271"/>
                    <a:pt x="300" y="5271"/>
                  </a:cubicBezTo>
                  <a:cubicBezTo>
                    <a:pt x="315" y="5271"/>
                    <a:pt x="330" y="5270"/>
                    <a:pt x="346" y="5268"/>
                  </a:cubicBezTo>
                  <a:lnTo>
                    <a:pt x="787" y="5184"/>
                  </a:lnTo>
                  <a:cubicBezTo>
                    <a:pt x="941" y="5172"/>
                    <a:pt x="1060" y="5053"/>
                    <a:pt x="1072" y="4887"/>
                  </a:cubicBezTo>
                  <a:lnTo>
                    <a:pt x="1203" y="4017"/>
                  </a:lnTo>
                  <a:lnTo>
                    <a:pt x="2513" y="3815"/>
                  </a:lnTo>
                  <a:lnTo>
                    <a:pt x="2906" y="4613"/>
                  </a:lnTo>
                  <a:cubicBezTo>
                    <a:pt x="2959" y="4729"/>
                    <a:pt x="3077" y="4807"/>
                    <a:pt x="3219" y="4807"/>
                  </a:cubicBezTo>
                  <a:cubicBezTo>
                    <a:pt x="3237" y="4807"/>
                    <a:pt x="3256" y="4806"/>
                    <a:pt x="3275" y="4803"/>
                  </a:cubicBezTo>
                  <a:lnTo>
                    <a:pt x="3739" y="4732"/>
                  </a:lnTo>
                  <a:cubicBezTo>
                    <a:pt x="3918" y="4708"/>
                    <a:pt x="4013" y="4565"/>
                    <a:pt x="3989" y="4398"/>
                  </a:cubicBezTo>
                  <a:cubicBezTo>
                    <a:pt x="3989" y="4351"/>
                    <a:pt x="3989" y="4327"/>
                    <a:pt x="3977" y="4291"/>
                  </a:cubicBezTo>
                  <a:lnTo>
                    <a:pt x="1906" y="207"/>
                  </a:lnTo>
                  <a:cubicBezTo>
                    <a:pt x="1853" y="81"/>
                    <a:pt x="1725" y="1"/>
                    <a:pt x="158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6836250" y="4246625"/>
              <a:ext cx="100650" cy="131550"/>
            </a:xfrm>
            <a:custGeom>
              <a:avLst/>
              <a:gdLst/>
              <a:ahLst/>
              <a:cxnLst/>
              <a:rect l="l" t="t" r="r" b="b"/>
              <a:pathLst>
                <a:path w="4026" h="5262" extrusionOk="0">
                  <a:moveTo>
                    <a:pt x="3739" y="0"/>
                  </a:moveTo>
                  <a:cubicBezTo>
                    <a:pt x="3720" y="0"/>
                    <a:pt x="3700" y="3"/>
                    <a:pt x="3680" y="7"/>
                  </a:cubicBezTo>
                  <a:lnTo>
                    <a:pt x="3204" y="66"/>
                  </a:lnTo>
                  <a:cubicBezTo>
                    <a:pt x="3061" y="78"/>
                    <a:pt x="2942" y="209"/>
                    <a:pt x="2918" y="364"/>
                  </a:cubicBezTo>
                  <a:lnTo>
                    <a:pt x="2465" y="3460"/>
                  </a:lnTo>
                  <a:lnTo>
                    <a:pt x="1108" y="626"/>
                  </a:lnTo>
                  <a:cubicBezTo>
                    <a:pt x="1057" y="514"/>
                    <a:pt x="928" y="428"/>
                    <a:pt x="802" y="428"/>
                  </a:cubicBezTo>
                  <a:cubicBezTo>
                    <a:pt x="781" y="428"/>
                    <a:pt x="760" y="430"/>
                    <a:pt x="739" y="435"/>
                  </a:cubicBezTo>
                  <a:lnTo>
                    <a:pt x="287" y="507"/>
                  </a:lnTo>
                  <a:cubicBezTo>
                    <a:pt x="120" y="543"/>
                    <a:pt x="1" y="685"/>
                    <a:pt x="37" y="852"/>
                  </a:cubicBezTo>
                  <a:cubicBezTo>
                    <a:pt x="37" y="876"/>
                    <a:pt x="48" y="924"/>
                    <a:pt x="60" y="935"/>
                  </a:cubicBezTo>
                  <a:lnTo>
                    <a:pt x="2120" y="5067"/>
                  </a:lnTo>
                  <a:cubicBezTo>
                    <a:pt x="2173" y="5183"/>
                    <a:pt x="2310" y="5262"/>
                    <a:pt x="2439" y="5262"/>
                  </a:cubicBezTo>
                  <a:cubicBezTo>
                    <a:pt x="2456" y="5262"/>
                    <a:pt x="2473" y="5260"/>
                    <a:pt x="2489" y="5257"/>
                  </a:cubicBezTo>
                  <a:lnTo>
                    <a:pt x="3001" y="5186"/>
                  </a:lnTo>
                  <a:cubicBezTo>
                    <a:pt x="3156" y="5162"/>
                    <a:pt x="3263" y="5043"/>
                    <a:pt x="3299" y="4900"/>
                  </a:cubicBezTo>
                  <a:lnTo>
                    <a:pt x="4025" y="340"/>
                  </a:lnTo>
                  <a:lnTo>
                    <a:pt x="4025" y="257"/>
                  </a:lnTo>
                  <a:cubicBezTo>
                    <a:pt x="3994" y="110"/>
                    <a:pt x="3879" y="0"/>
                    <a:pt x="373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6950550" y="4234600"/>
              <a:ext cx="105100" cy="128275"/>
            </a:xfrm>
            <a:custGeom>
              <a:avLst/>
              <a:gdLst/>
              <a:ahLst/>
              <a:cxnLst/>
              <a:rect l="l" t="t" r="r" b="b"/>
              <a:pathLst>
                <a:path w="4204" h="5131" extrusionOk="0">
                  <a:moveTo>
                    <a:pt x="1972" y="1041"/>
                  </a:moveTo>
                  <a:cubicBezTo>
                    <a:pt x="2380" y="1041"/>
                    <a:pt x="2720" y="1365"/>
                    <a:pt x="2775" y="1750"/>
                  </a:cubicBezTo>
                  <a:lnTo>
                    <a:pt x="2977" y="3119"/>
                  </a:lnTo>
                  <a:cubicBezTo>
                    <a:pt x="3037" y="3536"/>
                    <a:pt x="2775" y="3976"/>
                    <a:pt x="2323" y="4060"/>
                  </a:cubicBezTo>
                  <a:cubicBezTo>
                    <a:pt x="2285" y="4066"/>
                    <a:pt x="2249" y="4069"/>
                    <a:pt x="2212" y="4069"/>
                  </a:cubicBezTo>
                  <a:cubicBezTo>
                    <a:pt x="1816" y="4069"/>
                    <a:pt x="1472" y="3728"/>
                    <a:pt x="1418" y="3357"/>
                  </a:cubicBezTo>
                  <a:lnTo>
                    <a:pt x="1215" y="1976"/>
                  </a:lnTo>
                  <a:cubicBezTo>
                    <a:pt x="1156" y="1571"/>
                    <a:pt x="1418" y="1119"/>
                    <a:pt x="1870" y="1047"/>
                  </a:cubicBezTo>
                  <a:cubicBezTo>
                    <a:pt x="1904" y="1043"/>
                    <a:pt x="1938" y="1041"/>
                    <a:pt x="1972" y="1041"/>
                  </a:cubicBezTo>
                  <a:close/>
                  <a:moveTo>
                    <a:pt x="2008" y="0"/>
                  </a:moveTo>
                  <a:cubicBezTo>
                    <a:pt x="1912" y="0"/>
                    <a:pt x="1814" y="8"/>
                    <a:pt x="1715" y="23"/>
                  </a:cubicBezTo>
                  <a:cubicBezTo>
                    <a:pt x="656" y="166"/>
                    <a:pt x="1" y="1166"/>
                    <a:pt x="156" y="2155"/>
                  </a:cubicBezTo>
                  <a:lnTo>
                    <a:pt x="358" y="3536"/>
                  </a:lnTo>
                  <a:cubicBezTo>
                    <a:pt x="498" y="4421"/>
                    <a:pt x="1266" y="5130"/>
                    <a:pt x="2198" y="5130"/>
                  </a:cubicBezTo>
                  <a:cubicBezTo>
                    <a:pt x="2293" y="5130"/>
                    <a:pt x="2391" y="5123"/>
                    <a:pt x="2489" y="5107"/>
                  </a:cubicBezTo>
                  <a:cubicBezTo>
                    <a:pt x="3549" y="4953"/>
                    <a:pt x="4204" y="3953"/>
                    <a:pt x="4049" y="2964"/>
                  </a:cubicBezTo>
                  <a:lnTo>
                    <a:pt x="3847" y="1595"/>
                  </a:lnTo>
                  <a:cubicBezTo>
                    <a:pt x="3706" y="700"/>
                    <a:pt x="2931" y="0"/>
                    <a:pt x="20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7061575" y="4220425"/>
              <a:ext cx="98850" cy="128650"/>
            </a:xfrm>
            <a:custGeom>
              <a:avLst/>
              <a:gdLst/>
              <a:ahLst/>
              <a:cxnLst/>
              <a:rect l="l" t="t" r="r" b="b"/>
              <a:pathLst>
                <a:path w="3954" h="5146" extrusionOk="0">
                  <a:moveTo>
                    <a:pt x="1794" y="1021"/>
                  </a:moveTo>
                  <a:cubicBezTo>
                    <a:pt x="2069" y="1021"/>
                    <a:pt x="2269" y="1210"/>
                    <a:pt x="2311" y="1483"/>
                  </a:cubicBezTo>
                  <a:cubicBezTo>
                    <a:pt x="2346" y="1781"/>
                    <a:pt x="2156" y="2031"/>
                    <a:pt x="1846" y="2079"/>
                  </a:cubicBezTo>
                  <a:lnTo>
                    <a:pt x="1322" y="2150"/>
                  </a:lnTo>
                  <a:lnTo>
                    <a:pt x="1156" y="1114"/>
                  </a:lnTo>
                  <a:lnTo>
                    <a:pt x="1680" y="1031"/>
                  </a:lnTo>
                  <a:cubicBezTo>
                    <a:pt x="1719" y="1024"/>
                    <a:pt x="1757" y="1021"/>
                    <a:pt x="1794" y="1021"/>
                  </a:cubicBezTo>
                  <a:close/>
                  <a:moveTo>
                    <a:pt x="1807" y="1"/>
                  </a:moveTo>
                  <a:cubicBezTo>
                    <a:pt x="1726" y="1"/>
                    <a:pt x="1644" y="7"/>
                    <a:pt x="1561" y="19"/>
                  </a:cubicBezTo>
                  <a:lnTo>
                    <a:pt x="358" y="198"/>
                  </a:lnTo>
                  <a:cubicBezTo>
                    <a:pt x="251" y="221"/>
                    <a:pt x="144" y="269"/>
                    <a:pt x="84" y="364"/>
                  </a:cubicBezTo>
                  <a:cubicBezTo>
                    <a:pt x="25" y="459"/>
                    <a:pt x="1" y="555"/>
                    <a:pt x="13" y="674"/>
                  </a:cubicBezTo>
                  <a:lnTo>
                    <a:pt x="656" y="4901"/>
                  </a:lnTo>
                  <a:cubicBezTo>
                    <a:pt x="666" y="5046"/>
                    <a:pt x="785" y="5146"/>
                    <a:pt x="909" y="5146"/>
                  </a:cubicBezTo>
                  <a:cubicBezTo>
                    <a:pt x="928" y="5146"/>
                    <a:pt x="947" y="5143"/>
                    <a:pt x="965" y="5139"/>
                  </a:cubicBezTo>
                  <a:lnTo>
                    <a:pt x="1477" y="5067"/>
                  </a:lnTo>
                  <a:cubicBezTo>
                    <a:pt x="1632" y="5031"/>
                    <a:pt x="1739" y="4901"/>
                    <a:pt x="1715" y="4734"/>
                  </a:cubicBezTo>
                  <a:lnTo>
                    <a:pt x="1477" y="3198"/>
                  </a:lnTo>
                  <a:lnTo>
                    <a:pt x="1573" y="3174"/>
                  </a:lnTo>
                  <a:lnTo>
                    <a:pt x="2858" y="4698"/>
                  </a:lnTo>
                  <a:cubicBezTo>
                    <a:pt x="2933" y="4762"/>
                    <a:pt x="3027" y="4807"/>
                    <a:pt x="3131" y="4807"/>
                  </a:cubicBezTo>
                  <a:cubicBezTo>
                    <a:pt x="3144" y="4807"/>
                    <a:pt x="3156" y="4807"/>
                    <a:pt x="3168" y="4805"/>
                  </a:cubicBezTo>
                  <a:lnTo>
                    <a:pt x="3692" y="4722"/>
                  </a:lnTo>
                  <a:cubicBezTo>
                    <a:pt x="3859" y="4698"/>
                    <a:pt x="3954" y="4567"/>
                    <a:pt x="3930" y="4400"/>
                  </a:cubicBezTo>
                  <a:cubicBezTo>
                    <a:pt x="3918" y="4353"/>
                    <a:pt x="3882" y="4293"/>
                    <a:pt x="3859" y="4246"/>
                  </a:cubicBezTo>
                  <a:lnTo>
                    <a:pt x="2644" y="2865"/>
                  </a:lnTo>
                  <a:cubicBezTo>
                    <a:pt x="3168" y="2543"/>
                    <a:pt x="3454" y="1924"/>
                    <a:pt x="3382" y="1329"/>
                  </a:cubicBezTo>
                  <a:cubicBezTo>
                    <a:pt x="3253" y="562"/>
                    <a:pt x="2594" y="1"/>
                    <a:pt x="180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6547825" y="4168875"/>
              <a:ext cx="75325" cy="104000"/>
            </a:xfrm>
            <a:custGeom>
              <a:avLst/>
              <a:gdLst/>
              <a:ahLst/>
              <a:cxnLst/>
              <a:rect l="l" t="t" r="r" b="b"/>
              <a:pathLst>
                <a:path w="3013" h="4160" extrusionOk="0">
                  <a:moveTo>
                    <a:pt x="1432" y="1"/>
                  </a:moveTo>
                  <a:cubicBezTo>
                    <a:pt x="1339" y="1"/>
                    <a:pt x="1247" y="7"/>
                    <a:pt x="1156" y="21"/>
                  </a:cubicBezTo>
                  <a:cubicBezTo>
                    <a:pt x="429" y="140"/>
                    <a:pt x="1" y="712"/>
                    <a:pt x="96" y="1414"/>
                  </a:cubicBezTo>
                  <a:cubicBezTo>
                    <a:pt x="191" y="2045"/>
                    <a:pt x="596" y="2307"/>
                    <a:pt x="1191" y="2474"/>
                  </a:cubicBezTo>
                  <a:lnTo>
                    <a:pt x="1346" y="2521"/>
                  </a:lnTo>
                  <a:cubicBezTo>
                    <a:pt x="1870" y="2652"/>
                    <a:pt x="1977" y="2676"/>
                    <a:pt x="2025" y="2902"/>
                  </a:cubicBezTo>
                  <a:cubicBezTo>
                    <a:pt x="2049" y="3129"/>
                    <a:pt x="1882" y="3307"/>
                    <a:pt x="1620" y="3319"/>
                  </a:cubicBezTo>
                  <a:cubicBezTo>
                    <a:pt x="1578" y="3327"/>
                    <a:pt x="1535" y="3331"/>
                    <a:pt x="1489" y="3331"/>
                  </a:cubicBezTo>
                  <a:cubicBezTo>
                    <a:pt x="1324" y="3331"/>
                    <a:pt x="1132" y="3281"/>
                    <a:pt x="917" y="3188"/>
                  </a:cubicBezTo>
                  <a:cubicBezTo>
                    <a:pt x="858" y="3176"/>
                    <a:pt x="810" y="3176"/>
                    <a:pt x="775" y="3176"/>
                  </a:cubicBezTo>
                  <a:cubicBezTo>
                    <a:pt x="679" y="3176"/>
                    <a:pt x="620" y="3236"/>
                    <a:pt x="596" y="3319"/>
                  </a:cubicBezTo>
                  <a:lnTo>
                    <a:pt x="453" y="3676"/>
                  </a:lnTo>
                  <a:cubicBezTo>
                    <a:pt x="429" y="3784"/>
                    <a:pt x="489" y="3903"/>
                    <a:pt x="572" y="3950"/>
                  </a:cubicBezTo>
                  <a:cubicBezTo>
                    <a:pt x="861" y="4081"/>
                    <a:pt x="1186" y="4160"/>
                    <a:pt x="1496" y="4160"/>
                  </a:cubicBezTo>
                  <a:cubicBezTo>
                    <a:pt x="1582" y="4160"/>
                    <a:pt x="1668" y="4154"/>
                    <a:pt x="1751" y="4141"/>
                  </a:cubicBezTo>
                  <a:cubicBezTo>
                    <a:pt x="2501" y="4034"/>
                    <a:pt x="3013" y="3450"/>
                    <a:pt x="2894" y="2712"/>
                  </a:cubicBezTo>
                  <a:cubicBezTo>
                    <a:pt x="2822" y="2236"/>
                    <a:pt x="2501" y="1879"/>
                    <a:pt x="1989" y="1760"/>
                  </a:cubicBezTo>
                  <a:cubicBezTo>
                    <a:pt x="1703" y="1688"/>
                    <a:pt x="1632" y="1664"/>
                    <a:pt x="1608" y="1664"/>
                  </a:cubicBezTo>
                  <a:cubicBezTo>
                    <a:pt x="1108" y="1533"/>
                    <a:pt x="1013" y="1414"/>
                    <a:pt x="977" y="1236"/>
                  </a:cubicBezTo>
                  <a:cubicBezTo>
                    <a:pt x="953" y="1021"/>
                    <a:pt x="1084" y="867"/>
                    <a:pt x="1322" y="831"/>
                  </a:cubicBezTo>
                  <a:cubicBezTo>
                    <a:pt x="1346" y="828"/>
                    <a:pt x="1377" y="826"/>
                    <a:pt x="1414" y="826"/>
                  </a:cubicBezTo>
                  <a:cubicBezTo>
                    <a:pt x="1541" y="826"/>
                    <a:pt x="1742" y="851"/>
                    <a:pt x="2001" y="962"/>
                  </a:cubicBezTo>
                  <a:cubicBezTo>
                    <a:pt x="2049" y="986"/>
                    <a:pt x="2096" y="986"/>
                    <a:pt x="2144" y="986"/>
                  </a:cubicBezTo>
                  <a:cubicBezTo>
                    <a:pt x="2227" y="962"/>
                    <a:pt x="2287" y="926"/>
                    <a:pt x="2322" y="831"/>
                  </a:cubicBezTo>
                  <a:lnTo>
                    <a:pt x="2441" y="474"/>
                  </a:lnTo>
                  <a:cubicBezTo>
                    <a:pt x="2465" y="378"/>
                    <a:pt x="2406" y="247"/>
                    <a:pt x="2322" y="212"/>
                  </a:cubicBezTo>
                  <a:cubicBezTo>
                    <a:pt x="2048" y="75"/>
                    <a:pt x="1739" y="1"/>
                    <a:pt x="14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6624025" y="4153875"/>
              <a:ext cx="86950" cy="106750"/>
            </a:xfrm>
            <a:custGeom>
              <a:avLst/>
              <a:gdLst/>
              <a:ahLst/>
              <a:cxnLst/>
              <a:rect l="l" t="t" r="r" b="b"/>
              <a:pathLst>
                <a:path w="3478" h="4270" extrusionOk="0">
                  <a:moveTo>
                    <a:pt x="2765" y="1"/>
                  </a:moveTo>
                  <a:cubicBezTo>
                    <a:pt x="2756" y="1"/>
                    <a:pt x="2748" y="1"/>
                    <a:pt x="2739" y="2"/>
                  </a:cubicBezTo>
                  <a:lnTo>
                    <a:pt x="2322" y="62"/>
                  </a:lnTo>
                  <a:cubicBezTo>
                    <a:pt x="2191" y="85"/>
                    <a:pt x="2108" y="204"/>
                    <a:pt x="2132" y="324"/>
                  </a:cubicBezTo>
                  <a:lnTo>
                    <a:pt x="2465" y="2586"/>
                  </a:lnTo>
                  <a:cubicBezTo>
                    <a:pt x="2525" y="2955"/>
                    <a:pt x="2382" y="3336"/>
                    <a:pt x="1953" y="3395"/>
                  </a:cubicBezTo>
                  <a:cubicBezTo>
                    <a:pt x="1913" y="3401"/>
                    <a:pt x="1875" y="3404"/>
                    <a:pt x="1837" y="3404"/>
                  </a:cubicBezTo>
                  <a:cubicBezTo>
                    <a:pt x="1505" y="3404"/>
                    <a:pt x="1267" y="3172"/>
                    <a:pt x="1203" y="2776"/>
                  </a:cubicBezTo>
                  <a:lnTo>
                    <a:pt x="858" y="514"/>
                  </a:lnTo>
                  <a:cubicBezTo>
                    <a:pt x="847" y="398"/>
                    <a:pt x="753" y="319"/>
                    <a:pt x="649" y="319"/>
                  </a:cubicBezTo>
                  <a:cubicBezTo>
                    <a:pt x="635" y="319"/>
                    <a:pt x="622" y="321"/>
                    <a:pt x="608" y="324"/>
                  </a:cubicBezTo>
                  <a:lnTo>
                    <a:pt x="191" y="383"/>
                  </a:lnTo>
                  <a:cubicBezTo>
                    <a:pt x="72" y="395"/>
                    <a:pt x="1" y="514"/>
                    <a:pt x="13" y="633"/>
                  </a:cubicBezTo>
                  <a:lnTo>
                    <a:pt x="358" y="2860"/>
                  </a:lnTo>
                  <a:cubicBezTo>
                    <a:pt x="478" y="3644"/>
                    <a:pt x="1056" y="4269"/>
                    <a:pt x="1865" y="4269"/>
                  </a:cubicBezTo>
                  <a:cubicBezTo>
                    <a:pt x="1940" y="4269"/>
                    <a:pt x="2017" y="4264"/>
                    <a:pt x="2096" y="4253"/>
                  </a:cubicBezTo>
                  <a:cubicBezTo>
                    <a:pt x="3025" y="4110"/>
                    <a:pt x="3477" y="3252"/>
                    <a:pt x="3346" y="2419"/>
                  </a:cubicBezTo>
                  <a:lnTo>
                    <a:pt x="2989" y="204"/>
                  </a:lnTo>
                  <a:cubicBezTo>
                    <a:pt x="2978" y="72"/>
                    <a:pt x="2875" y="1"/>
                    <a:pt x="27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6727025" y="4135950"/>
              <a:ext cx="114025" cy="113475"/>
            </a:xfrm>
            <a:custGeom>
              <a:avLst/>
              <a:gdLst/>
              <a:ahLst/>
              <a:cxnLst/>
              <a:rect l="l" t="t" r="r" b="b"/>
              <a:pathLst>
                <a:path w="4561" h="4539" extrusionOk="0">
                  <a:moveTo>
                    <a:pt x="3302" y="1"/>
                  </a:moveTo>
                  <a:cubicBezTo>
                    <a:pt x="3285" y="1"/>
                    <a:pt x="3268" y="2"/>
                    <a:pt x="3251" y="5"/>
                  </a:cubicBezTo>
                  <a:lnTo>
                    <a:pt x="2810" y="64"/>
                  </a:lnTo>
                  <a:cubicBezTo>
                    <a:pt x="2691" y="100"/>
                    <a:pt x="2596" y="183"/>
                    <a:pt x="2572" y="302"/>
                  </a:cubicBezTo>
                  <a:lnTo>
                    <a:pt x="2179" y="2850"/>
                  </a:lnTo>
                  <a:lnTo>
                    <a:pt x="1024" y="540"/>
                  </a:lnTo>
                  <a:cubicBezTo>
                    <a:pt x="973" y="439"/>
                    <a:pt x="879" y="381"/>
                    <a:pt x="778" y="381"/>
                  </a:cubicBezTo>
                  <a:cubicBezTo>
                    <a:pt x="761" y="381"/>
                    <a:pt x="744" y="382"/>
                    <a:pt x="727" y="386"/>
                  </a:cubicBezTo>
                  <a:lnTo>
                    <a:pt x="250" y="457"/>
                  </a:lnTo>
                  <a:cubicBezTo>
                    <a:pt x="107" y="469"/>
                    <a:pt x="0" y="600"/>
                    <a:pt x="12" y="755"/>
                  </a:cubicBezTo>
                  <a:lnTo>
                    <a:pt x="107" y="4315"/>
                  </a:lnTo>
                  <a:cubicBezTo>
                    <a:pt x="107" y="4386"/>
                    <a:pt x="155" y="4446"/>
                    <a:pt x="191" y="4493"/>
                  </a:cubicBezTo>
                  <a:cubicBezTo>
                    <a:pt x="225" y="4519"/>
                    <a:pt x="266" y="4539"/>
                    <a:pt x="312" y="4539"/>
                  </a:cubicBezTo>
                  <a:cubicBezTo>
                    <a:pt x="330" y="4539"/>
                    <a:pt x="349" y="4536"/>
                    <a:pt x="369" y="4529"/>
                  </a:cubicBezTo>
                  <a:lnTo>
                    <a:pt x="762" y="4470"/>
                  </a:lnTo>
                  <a:cubicBezTo>
                    <a:pt x="893" y="4458"/>
                    <a:pt x="988" y="4350"/>
                    <a:pt x="988" y="4219"/>
                  </a:cubicBezTo>
                  <a:lnTo>
                    <a:pt x="893" y="2195"/>
                  </a:lnTo>
                  <a:lnTo>
                    <a:pt x="1858" y="4148"/>
                  </a:lnTo>
                  <a:cubicBezTo>
                    <a:pt x="1908" y="4239"/>
                    <a:pt x="2002" y="4296"/>
                    <a:pt x="2103" y="4296"/>
                  </a:cubicBezTo>
                  <a:cubicBezTo>
                    <a:pt x="2120" y="4296"/>
                    <a:pt x="2138" y="4294"/>
                    <a:pt x="2155" y="4291"/>
                  </a:cubicBezTo>
                  <a:lnTo>
                    <a:pt x="2560" y="4231"/>
                  </a:lnTo>
                  <a:cubicBezTo>
                    <a:pt x="2691" y="4219"/>
                    <a:pt x="2786" y="4112"/>
                    <a:pt x="2798" y="3993"/>
                  </a:cubicBezTo>
                  <a:lnTo>
                    <a:pt x="3144" y="1850"/>
                  </a:lnTo>
                  <a:lnTo>
                    <a:pt x="3667" y="3803"/>
                  </a:lnTo>
                  <a:cubicBezTo>
                    <a:pt x="3688" y="3919"/>
                    <a:pt x="3784" y="3997"/>
                    <a:pt x="3897" y="3997"/>
                  </a:cubicBezTo>
                  <a:cubicBezTo>
                    <a:pt x="3911" y="3997"/>
                    <a:pt x="3926" y="3996"/>
                    <a:pt x="3941" y="3993"/>
                  </a:cubicBezTo>
                  <a:lnTo>
                    <a:pt x="4346" y="3934"/>
                  </a:lnTo>
                  <a:cubicBezTo>
                    <a:pt x="4417" y="3934"/>
                    <a:pt x="4477" y="3898"/>
                    <a:pt x="4513" y="3850"/>
                  </a:cubicBezTo>
                  <a:cubicBezTo>
                    <a:pt x="4537" y="3791"/>
                    <a:pt x="4560" y="3731"/>
                    <a:pt x="4537" y="3660"/>
                  </a:cubicBezTo>
                  <a:lnTo>
                    <a:pt x="3572" y="231"/>
                  </a:lnTo>
                  <a:cubicBezTo>
                    <a:pt x="3551" y="83"/>
                    <a:pt x="3436" y="1"/>
                    <a:pt x="330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6856200" y="4116300"/>
              <a:ext cx="113725" cy="113350"/>
            </a:xfrm>
            <a:custGeom>
              <a:avLst/>
              <a:gdLst/>
              <a:ahLst/>
              <a:cxnLst/>
              <a:rect l="l" t="t" r="r" b="b"/>
              <a:pathLst>
                <a:path w="4549" h="4534" extrusionOk="0">
                  <a:moveTo>
                    <a:pt x="3294" y="1"/>
                  </a:moveTo>
                  <a:cubicBezTo>
                    <a:pt x="3276" y="1"/>
                    <a:pt x="3258" y="2"/>
                    <a:pt x="3239" y="5"/>
                  </a:cubicBezTo>
                  <a:lnTo>
                    <a:pt x="2810" y="64"/>
                  </a:lnTo>
                  <a:cubicBezTo>
                    <a:pt x="2691" y="100"/>
                    <a:pt x="2584" y="183"/>
                    <a:pt x="2572" y="303"/>
                  </a:cubicBezTo>
                  <a:lnTo>
                    <a:pt x="2168" y="2850"/>
                  </a:lnTo>
                  <a:lnTo>
                    <a:pt x="1025" y="541"/>
                  </a:lnTo>
                  <a:cubicBezTo>
                    <a:pt x="970" y="432"/>
                    <a:pt x="865" y="372"/>
                    <a:pt x="757" y="372"/>
                  </a:cubicBezTo>
                  <a:cubicBezTo>
                    <a:pt x="747" y="372"/>
                    <a:pt x="737" y="373"/>
                    <a:pt x="727" y="374"/>
                  </a:cubicBezTo>
                  <a:lnTo>
                    <a:pt x="251" y="457"/>
                  </a:lnTo>
                  <a:cubicBezTo>
                    <a:pt x="108" y="469"/>
                    <a:pt x="1" y="600"/>
                    <a:pt x="12" y="755"/>
                  </a:cubicBezTo>
                  <a:lnTo>
                    <a:pt x="108" y="4303"/>
                  </a:lnTo>
                  <a:cubicBezTo>
                    <a:pt x="108" y="4386"/>
                    <a:pt x="143" y="4446"/>
                    <a:pt x="191" y="4482"/>
                  </a:cubicBezTo>
                  <a:cubicBezTo>
                    <a:pt x="227" y="4518"/>
                    <a:pt x="271" y="4534"/>
                    <a:pt x="321" y="4534"/>
                  </a:cubicBezTo>
                  <a:cubicBezTo>
                    <a:pt x="337" y="4534"/>
                    <a:pt x="353" y="4532"/>
                    <a:pt x="370" y="4529"/>
                  </a:cubicBezTo>
                  <a:lnTo>
                    <a:pt x="763" y="4470"/>
                  </a:lnTo>
                  <a:cubicBezTo>
                    <a:pt x="894" y="4458"/>
                    <a:pt x="977" y="4351"/>
                    <a:pt x="977" y="4220"/>
                  </a:cubicBezTo>
                  <a:lnTo>
                    <a:pt x="894" y="2196"/>
                  </a:lnTo>
                  <a:lnTo>
                    <a:pt x="1858" y="4148"/>
                  </a:lnTo>
                  <a:cubicBezTo>
                    <a:pt x="1912" y="4235"/>
                    <a:pt x="2017" y="4293"/>
                    <a:pt x="2125" y="4293"/>
                  </a:cubicBezTo>
                  <a:cubicBezTo>
                    <a:pt x="2135" y="4293"/>
                    <a:pt x="2145" y="4292"/>
                    <a:pt x="2156" y="4291"/>
                  </a:cubicBezTo>
                  <a:lnTo>
                    <a:pt x="2560" y="4232"/>
                  </a:lnTo>
                  <a:cubicBezTo>
                    <a:pt x="2691" y="4220"/>
                    <a:pt x="2787" y="4113"/>
                    <a:pt x="2799" y="3993"/>
                  </a:cubicBezTo>
                  <a:lnTo>
                    <a:pt x="3144" y="1850"/>
                  </a:lnTo>
                  <a:lnTo>
                    <a:pt x="3656" y="3803"/>
                  </a:lnTo>
                  <a:cubicBezTo>
                    <a:pt x="3689" y="3924"/>
                    <a:pt x="3794" y="3995"/>
                    <a:pt x="3913" y="3995"/>
                  </a:cubicBezTo>
                  <a:cubicBezTo>
                    <a:pt x="3923" y="3995"/>
                    <a:pt x="3932" y="3994"/>
                    <a:pt x="3942" y="3993"/>
                  </a:cubicBezTo>
                  <a:lnTo>
                    <a:pt x="4346" y="3934"/>
                  </a:lnTo>
                  <a:cubicBezTo>
                    <a:pt x="4418" y="3934"/>
                    <a:pt x="4477" y="3886"/>
                    <a:pt x="4513" y="3851"/>
                  </a:cubicBezTo>
                  <a:cubicBezTo>
                    <a:pt x="4537" y="3791"/>
                    <a:pt x="4549" y="3732"/>
                    <a:pt x="4537" y="3648"/>
                  </a:cubicBezTo>
                  <a:lnTo>
                    <a:pt x="3572" y="231"/>
                  </a:lnTo>
                  <a:cubicBezTo>
                    <a:pt x="3541" y="83"/>
                    <a:pt x="3434" y="1"/>
                    <a:pt x="329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6973775" y="4102975"/>
              <a:ext cx="72050" cy="106175"/>
            </a:xfrm>
            <a:custGeom>
              <a:avLst/>
              <a:gdLst/>
              <a:ahLst/>
              <a:cxnLst/>
              <a:rect l="l" t="t" r="r" b="b"/>
              <a:pathLst>
                <a:path w="2882" h="4247" extrusionOk="0">
                  <a:moveTo>
                    <a:pt x="2098" y="1"/>
                  </a:moveTo>
                  <a:cubicBezTo>
                    <a:pt x="2089" y="1"/>
                    <a:pt x="2081" y="1"/>
                    <a:pt x="2072" y="2"/>
                  </a:cubicBezTo>
                  <a:lnTo>
                    <a:pt x="298" y="276"/>
                  </a:lnTo>
                  <a:cubicBezTo>
                    <a:pt x="203" y="288"/>
                    <a:pt x="120" y="335"/>
                    <a:pt x="72" y="407"/>
                  </a:cubicBezTo>
                  <a:cubicBezTo>
                    <a:pt x="24" y="478"/>
                    <a:pt x="1" y="574"/>
                    <a:pt x="12" y="657"/>
                  </a:cubicBezTo>
                  <a:lnTo>
                    <a:pt x="524" y="3967"/>
                  </a:lnTo>
                  <a:cubicBezTo>
                    <a:pt x="546" y="4126"/>
                    <a:pt x="679" y="4247"/>
                    <a:pt x="843" y="4247"/>
                  </a:cubicBezTo>
                  <a:cubicBezTo>
                    <a:pt x="863" y="4247"/>
                    <a:pt x="884" y="4245"/>
                    <a:pt x="905" y="4241"/>
                  </a:cubicBezTo>
                  <a:lnTo>
                    <a:pt x="2679" y="3979"/>
                  </a:lnTo>
                  <a:cubicBezTo>
                    <a:pt x="2810" y="3967"/>
                    <a:pt x="2882" y="3860"/>
                    <a:pt x="2870" y="3729"/>
                  </a:cubicBezTo>
                  <a:lnTo>
                    <a:pt x="2810" y="3336"/>
                  </a:lnTo>
                  <a:cubicBezTo>
                    <a:pt x="2799" y="3224"/>
                    <a:pt x="2694" y="3144"/>
                    <a:pt x="2583" y="3144"/>
                  </a:cubicBezTo>
                  <a:cubicBezTo>
                    <a:pt x="2576" y="3144"/>
                    <a:pt x="2568" y="3145"/>
                    <a:pt x="2560" y="3145"/>
                  </a:cubicBezTo>
                  <a:lnTo>
                    <a:pt x="1310" y="3336"/>
                  </a:lnTo>
                  <a:lnTo>
                    <a:pt x="1191" y="2514"/>
                  </a:lnTo>
                  <a:lnTo>
                    <a:pt x="2096" y="2383"/>
                  </a:lnTo>
                  <a:cubicBezTo>
                    <a:pt x="2227" y="2371"/>
                    <a:pt x="2310" y="2252"/>
                    <a:pt x="2287" y="2133"/>
                  </a:cubicBezTo>
                  <a:lnTo>
                    <a:pt x="2227" y="1764"/>
                  </a:lnTo>
                  <a:cubicBezTo>
                    <a:pt x="2216" y="1632"/>
                    <a:pt x="2113" y="1561"/>
                    <a:pt x="2003" y="1561"/>
                  </a:cubicBezTo>
                  <a:cubicBezTo>
                    <a:pt x="1994" y="1561"/>
                    <a:pt x="1986" y="1561"/>
                    <a:pt x="1977" y="1562"/>
                  </a:cubicBezTo>
                  <a:lnTo>
                    <a:pt x="1072" y="1705"/>
                  </a:lnTo>
                  <a:lnTo>
                    <a:pt x="965" y="1026"/>
                  </a:lnTo>
                  <a:lnTo>
                    <a:pt x="2191" y="836"/>
                  </a:lnTo>
                  <a:cubicBezTo>
                    <a:pt x="2322" y="824"/>
                    <a:pt x="2394" y="705"/>
                    <a:pt x="2382" y="586"/>
                  </a:cubicBezTo>
                  <a:lnTo>
                    <a:pt x="2322" y="193"/>
                  </a:lnTo>
                  <a:cubicBezTo>
                    <a:pt x="2311" y="71"/>
                    <a:pt x="2208" y="1"/>
                    <a:pt x="209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7047000" y="4094375"/>
              <a:ext cx="80400" cy="104250"/>
            </a:xfrm>
            <a:custGeom>
              <a:avLst/>
              <a:gdLst/>
              <a:ahLst/>
              <a:cxnLst/>
              <a:rect l="l" t="t" r="r" b="b"/>
              <a:pathLst>
                <a:path w="3216" h="4170" extrusionOk="0">
                  <a:moveTo>
                    <a:pt x="1466" y="861"/>
                  </a:moveTo>
                  <a:cubicBezTo>
                    <a:pt x="1688" y="861"/>
                    <a:pt x="1840" y="1008"/>
                    <a:pt x="1882" y="1227"/>
                  </a:cubicBezTo>
                  <a:cubicBezTo>
                    <a:pt x="1905" y="1477"/>
                    <a:pt x="1763" y="1668"/>
                    <a:pt x="1501" y="1715"/>
                  </a:cubicBezTo>
                  <a:lnTo>
                    <a:pt x="1084" y="1775"/>
                  </a:lnTo>
                  <a:lnTo>
                    <a:pt x="953" y="930"/>
                  </a:lnTo>
                  <a:lnTo>
                    <a:pt x="1370" y="870"/>
                  </a:lnTo>
                  <a:cubicBezTo>
                    <a:pt x="1403" y="864"/>
                    <a:pt x="1435" y="861"/>
                    <a:pt x="1466" y="861"/>
                  </a:cubicBezTo>
                  <a:close/>
                  <a:moveTo>
                    <a:pt x="1444" y="1"/>
                  </a:moveTo>
                  <a:cubicBezTo>
                    <a:pt x="1384" y="1"/>
                    <a:pt x="1324" y="5"/>
                    <a:pt x="1263" y="13"/>
                  </a:cubicBezTo>
                  <a:lnTo>
                    <a:pt x="298" y="168"/>
                  </a:lnTo>
                  <a:cubicBezTo>
                    <a:pt x="215" y="179"/>
                    <a:pt x="120" y="227"/>
                    <a:pt x="72" y="298"/>
                  </a:cubicBezTo>
                  <a:cubicBezTo>
                    <a:pt x="36" y="370"/>
                    <a:pt x="0" y="465"/>
                    <a:pt x="12" y="549"/>
                  </a:cubicBezTo>
                  <a:lnTo>
                    <a:pt x="536" y="3978"/>
                  </a:lnTo>
                  <a:cubicBezTo>
                    <a:pt x="547" y="4099"/>
                    <a:pt x="651" y="4169"/>
                    <a:pt x="761" y="4169"/>
                  </a:cubicBezTo>
                  <a:cubicBezTo>
                    <a:pt x="769" y="4169"/>
                    <a:pt x="778" y="4169"/>
                    <a:pt x="786" y="4168"/>
                  </a:cubicBezTo>
                  <a:lnTo>
                    <a:pt x="1203" y="4108"/>
                  </a:lnTo>
                  <a:cubicBezTo>
                    <a:pt x="1346" y="4097"/>
                    <a:pt x="1417" y="3989"/>
                    <a:pt x="1405" y="3858"/>
                  </a:cubicBezTo>
                  <a:lnTo>
                    <a:pt x="1203" y="2608"/>
                  </a:lnTo>
                  <a:lnTo>
                    <a:pt x="1298" y="2596"/>
                  </a:lnTo>
                  <a:lnTo>
                    <a:pt x="2334" y="3811"/>
                  </a:lnTo>
                  <a:cubicBezTo>
                    <a:pt x="2407" y="3873"/>
                    <a:pt x="2471" y="3908"/>
                    <a:pt x="2557" y="3908"/>
                  </a:cubicBezTo>
                  <a:cubicBezTo>
                    <a:pt x="2569" y="3908"/>
                    <a:pt x="2582" y="3908"/>
                    <a:pt x="2596" y="3906"/>
                  </a:cubicBezTo>
                  <a:lnTo>
                    <a:pt x="3013" y="3847"/>
                  </a:lnTo>
                  <a:cubicBezTo>
                    <a:pt x="3144" y="3811"/>
                    <a:pt x="3215" y="3716"/>
                    <a:pt x="3203" y="3573"/>
                  </a:cubicBezTo>
                  <a:cubicBezTo>
                    <a:pt x="3191" y="3537"/>
                    <a:pt x="3168" y="3489"/>
                    <a:pt x="3144" y="3454"/>
                  </a:cubicBezTo>
                  <a:lnTo>
                    <a:pt x="2156" y="2346"/>
                  </a:lnTo>
                  <a:cubicBezTo>
                    <a:pt x="2596" y="2073"/>
                    <a:pt x="2810" y="1584"/>
                    <a:pt x="2727" y="1072"/>
                  </a:cubicBezTo>
                  <a:cubicBezTo>
                    <a:pt x="2629" y="452"/>
                    <a:pt x="2083" y="1"/>
                    <a:pt x="144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6661525" y="4021025"/>
              <a:ext cx="32775" cy="38400"/>
            </a:xfrm>
            <a:custGeom>
              <a:avLst/>
              <a:gdLst/>
              <a:ahLst/>
              <a:cxnLst/>
              <a:rect l="l" t="t" r="r" b="b"/>
              <a:pathLst>
                <a:path w="1311" h="1536" extrusionOk="0">
                  <a:moveTo>
                    <a:pt x="878" y="0"/>
                  </a:moveTo>
                  <a:cubicBezTo>
                    <a:pt x="748" y="0"/>
                    <a:pt x="620" y="66"/>
                    <a:pt x="549" y="184"/>
                  </a:cubicBezTo>
                  <a:lnTo>
                    <a:pt x="108" y="958"/>
                  </a:lnTo>
                  <a:cubicBezTo>
                    <a:pt x="1" y="1137"/>
                    <a:pt x="60" y="1375"/>
                    <a:pt x="239" y="1482"/>
                  </a:cubicBezTo>
                  <a:cubicBezTo>
                    <a:pt x="303" y="1518"/>
                    <a:pt x="372" y="1536"/>
                    <a:pt x="438" y="1536"/>
                  </a:cubicBezTo>
                  <a:cubicBezTo>
                    <a:pt x="569" y="1536"/>
                    <a:pt x="692" y="1470"/>
                    <a:pt x="763" y="1351"/>
                  </a:cubicBezTo>
                  <a:lnTo>
                    <a:pt x="1203" y="577"/>
                  </a:lnTo>
                  <a:cubicBezTo>
                    <a:pt x="1311" y="399"/>
                    <a:pt x="1251" y="161"/>
                    <a:pt x="1072" y="54"/>
                  </a:cubicBezTo>
                  <a:cubicBezTo>
                    <a:pt x="1012" y="17"/>
                    <a:pt x="945" y="0"/>
                    <a:pt x="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6865425" y="4057950"/>
              <a:ext cx="42000" cy="25975"/>
            </a:xfrm>
            <a:custGeom>
              <a:avLst/>
              <a:gdLst/>
              <a:ahLst/>
              <a:cxnLst/>
              <a:rect l="l" t="t" r="r" b="b"/>
              <a:pathLst>
                <a:path w="1680" h="1039" extrusionOk="0">
                  <a:moveTo>
                    <a:pt x="1253" y="1"/>
                  </a:moveTo>
                  <a:cubicBezTo>
                    <a:pt x="1216" y="1"/>
                    <a:pt x="1179" y="6"/>
                    <a:pt x="1144" y="17"/>
                  </a:cubicBezTo>
                  <a:lnTo>
                    <a:pt x="298" y="303"/>
                  </a:lnTo>
                  <a:cubicBezTo>
                    <a:pt x="108" y="362"/>
                    <a:pt x="1" y="589"/>
                    <a:pt x="60" y="779"/>
                  </a:cubicBezTo>
                  <a:cubicBezTo>
                    <a:pt x="117" y="932"/>
                    <a:pt x="266" y="1038"/>
                    <a:pt x="421" y="1038"/>
                  </a:cubicBezTo>
                  <a:cubicBezTo>
                    <a:pt x="459" y="1038"/>
                    <a:pt x="498" y="1032"/>
                    <a:pt x="536" y="1017"/>
                  </a:cubicBezTo>
                  <a:lnTo>
                    <a:pt x="1382" y="732"/>
                  </a:lnTo>
                  <a:cubicBezTo>
                    <a:pt x="1584" y="672"/>
                    <a:pt x="1679" y="446"/>
                    <a:pt x="1620" y="255"/>
                  </a:cubicBezTo>
                  <a:cubicBezTo>
                    <a:pt x="1572" y="100"/>
                    <a:pt x="1413" y="1"/>
                    <a:pt x="12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6519250" y="4588650"/>
              <a:ext cx="42300" cy="25600"/>
            </a:xfrm>
            <a:custGeom>
              <a:avLst/>
              <a:gdLst/>
              <a:ahLst/>
              <a:cxnLst/>
              <a:rect l="l" t="t" r="r" b="b"/>
              <a:pathLst>
                <a:path w="1692" h="1024" extrusionOk="0">
                  <a:moveTo>
                    <a:pt x="1272" y="0"/>
                  </a:moveTo>
                  <a:cubicBezTo>
                    <a:pt x="1233" y="0"/>
                    <a:pt x="1193" y="6"/>
                    <a:pt x="1156" y="18"/>
                  </a:cubicBezTo>
                  <a:lnTo>
                    <a:pt x="298" y="292"/>
                  </a:lnTo>
                  <a:cubicBezTo>
                    <a:pt x="108" y="351"/>
                    <a:pt x="1" y="578"/>
                    <a:pt x="72" y="768"/>
                  </a:cubicBezTo>
                  <a:cubicBezTo>
                    <a:pt x="129" y="930"/>
                    <a:pt x="271" y="1024"/>
                    <a:pt x="429" y="1024"/>
                  </a:cubicBezTo>
                  <a:cubicBezTo>
                    <a:pt x="468" y="1024"/>
                    <a:pt x="508" y="1018"/>
                    <a:pt x="548" y="1006"/>
                  </a:cubicBezTo>
                  <a:lnTo>
                    <a:pt x="1394" y="732"/>
                  </a:lnTo>
                  <a:cubicBezTo>
                    <a:pt x="1584" y="673"/>
                    <a:pt x="1691" y="447"/>
                    <a:pt x="1632" y="256"/>
                  </a:cubicBezTo>
                  <a:cubicBezTo>
                    <a:pt x="1584" y="94"/>
                    <a:pt x="1429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6754700" y="4080575"/>
              <a:ext cx="28300" cy="40150"/>
            </a:xfrm>
            <a:custGeom>
              <a:avLst/>
              <a:gdLst/>
              <a:ahLst/>
              <a:cxnLst/>
              <a:rect l="l" t="t" r="r" b="b"/>
              <a:pathLst>
                <a:path w="1132" h="1606" extrusionOk="0">
                  <a:moveTo>
                    <a:pt x="407" y="1"/>
                  </a:moveTo>
                  <a:cubicBezTo>
                    <a:pt x="370" y="1"/>
                    <a:pt x="334" y="6"/>
                    <a:pt x="298" y="17"/>
                  </a:cubicBezTo>
                  <a:cubicBezTo>
                    <a:pt x="96" y="77"/>
                    <a:pt x="1" y="303"/>
                    <a:pt x="60" y="493"/>
                  </a:cubicBezTo>
                  <a:lnTo>
                    <a:pt x="334" y="1351"/>
                  </a:lnTo>
                  <a:cubicBezTo>
                    <a:pt x="382" y="1505"/>
                    <a:pt x="541" y="1605"/>
                    <a:pt x="701" y="1605"/>
                  </a:cubicBezTo>
                  <a:cubicBezTo>
                    <a:pt x="738" y="1605"/>
                    <a:pt x="774" y="1600"/>
                    <a:pt x="810" y="1589"/>
                  </a:cubicBezTo>
                  <a:cubicBezTo>
                    <a:pt x="1024" y="1529"/>
                    <a:pt x="1132" y="1315"/>
                    <a:pt x="1048" y="1101"/>
                  </a:cubicBezTo>
                  <a:lnTo>
                    <a:pt x="774" y="255"/>
                  </a:lnTo>
                  <a:cubicBezTo>
                    <a:pt x="716" y="100"/>
                    <a:pt x="564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6603200" y="4620975"/>
              <a:ext cx="36325" cy="34975"/>
            </a:xfrm>
            <a:custGeom>
              <a:avLst/>
              <a:gdLst/>
              <a:ahLst/>
              <a:cxnLst/>
              <a:rect l="l" t="t" r="r" b="b"/>
              <a:pathLst>
                <a:path w="1453" h="1399" extrusionOk="0">
                  <a:moveTo>
                    <a:pt x="413" y="0"/>
                  </a:moveTo>
                  <a:cubicBezTo>
                    <a:pt x="322" y="0"/>
                    <a:pt x="234" y="33"/>
                    <a:pt x="167" y="106"/>
                  </a:cubicBezTo>
                  <a:cubicBezTo>
                    <a:pt x="12" y="249"/>
                    <a:pt x="0" y="487"/>
                    <a:pt x="143" y="642"/>
                  </a:cubicBezTo>
                  <a:lnTo>
                    <a:pt x="774" y="1285"/>
                  </a:lnTo>
                  <a:cubicBezTo>
                    <a:pt x="849" y="1359"/>
                    <a:pt x="949" y="1398"/>
                    <a:pt x="1050" y="1398"/>
                  </a:cubicBezTo>
                  <a:cubicBezTo>
                    <a:pt x="1142" y="1398"/>
                    <a:pt x="1236" y="1365"/>
                    <a:pt x="1310" y="1297"/>
                  </a:cubicBezTo>
                  <a:cubicBezTo>
                    <a:pt x="1453" y="1142"/>
                    <a:pt x="1453" y="904"/>
                    <a:pt x="1322" y="761"/>
                  </a:cubicBezTo>
                  <a:lnTo>
                    <a:pt x="703" y="118"/>
                  </a:lnTo>
                  <a:cubicBezTo>
                    <a:pt x="621" y="42"/>
                    <a:pt x="515" y="0"/>
                    <a:pt x="4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6504975" y="4414125"/>
              <a:ext cx="36925" cy="34800"/>
            </a:xfrm>
            <a:custGeom>
              <a:avLst/>
              <a:gdLst/>
              <a:ahLst/>
              <a:cxnLst/>
              <a:rect l="l" t="t" r="r" b="b"/>
              <a:pathLst>
                <a:path w="1477" h="1392" extrusionOk="0">
                  <a:moveTo>
                    <a:pt x="1047" y="1"/>
                  </a:moveTo>
                  <a:cubicBezTo>
                    <a:pt x="954" y="1"/>
                    <a:pt x="860" y="37"/>
                    <a:pt x="786" y="117"/>
                  </a:cubicBezTo>
                  <a:lnTo>
                    <a:pt x="143" y="748"/>
                  </a:lnTo>
                  <a:cubicBezTo>
                    <a:pt x="0" y="891"/>
                    <a:pt x="0" y="1129"/>
                    <a:pt x="143" y="1284"/>
                  </a:cubicBezTo>
                  <a:cubicBezTo>
                    <a:pt x="220" y="1355"/>
                    <a:pt x="319" y="1391"/>
                    <a:pt x="415" y="1391"/>
                  </a:cubicBezTo>
                  <a:cubicBezTo>
                    <a:pt x="512" y="1391"/>
                    <a:pt x="607" y="1355"/>
                    <a:pt x="679" y="1284"/>
                  </a:cubicBezTo>
                  <a:lnTo>
                    <a:pt x="1322" y="653"/>
                  </a:lnTo>
                  <a:cubicBezTo>
                    <a:pt x="1477" y="510"/>
                    <a:pt x="1477" y="272"/>
                    <a:pt x="1322" y="117"/>
                  </a:cubicBezTo>
                  <a:cubicBezTo>
                    <a:pt x="1248" y="43"/>
                    <a:pt x="114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6806200" y="3999600"/>
              <a:ext cx="28300" cy="39850"/>
            </a:xfrm>
            <a:custGeom>
              <a:avLst/>
              <a:gdLst/>
              <a:ahLst/>
              <a:cxnLst/>
              <a:rect l="l" t="t" r="r" b="b"/>
              <a:pathLst>
                <a:path w="1132" h="1594" extrusionOk="0">
                  <a:moveTo>
                    <a:pt x="414" y="0"/>
                  </a:moveTo>
                  <a:cubicBezTo>
                    <a:pt x="375" y="0"/>
                    <a:pt x="336" y="6"/>
                    <a:pt x="298" y="18"/>
                  </a:cubicBezTo>
                  <a:cubicBezTo>
                    <a:pt x="107" y="77"/>
                    <a:pt x="0" y="303"/>
                    <a:pt x="60" y="494"/>
                  </a:cubicBezTo>
                  <a:lnTo>
                    <a:pt x="346" y="1339"/>
                  </a:lnTo>
                  <a:cubicBezTo>
                    <a:pt x="394" y="1494"/>
                    <a:pt x="552" y="1594"/>
                    <a:pt x="712" y="1594"/>
                  </a:cubicBezTo>
                  <a:cubicBezTo>
                    <a:pt x="749" y="1594"/>
                    <a:pt x="786" y="1588"/>
                    <a:pt x="822" y="1577"/>
                  </a:cubicBezTo>
                  <a:cubicBezTo>
                    <a:pt x="1036" y="1518"/>
                    <a:pt x="1131" y="1292"/>
                    <a:pt x="1060" y="1101"/>
                  </a:cubicBezTo>
                  <a:lnTo>
                    <a:pt x="774" y="256"/>
                  </a:lnTo>
                  <a:cubicBezTo>
                    <a:pt x="727" y="93"/>
                    <a:pt x="572" y="0"/>
                    <a:pt x="4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6593375" y="4106200"/>
              <a:ext cx="41700" cy="29025"/>
            </a:xfrm>
            <a:custGeom>
              <a:avLst/>
              <a:gdLst/>
              <a:ahLst/>
              <a:cxnLst/>
              <a:rect l="l" t="t" r="r" b="b"/>
              <a:pathLst>
                <a:path w="1668" h="1161" extrusionOk="0">
                  <a:moveTo>
                    <a:pt x="1243" y="0"/>
                  </a:moveTo>
                  <a:cubicBezTo>
                    <a:pt x="1187" y="0"/>
                    <a:pt x="1129" y="13"/>
                    <a:pt x="1072" y="40"/>
                  </a:cubicBezTo>
                  <a:lnTo>
                    <a:pt x="274" y="445"/>
                  </a:lnTo>
                  <a:cubicBezTo>
                    <a:pt x="84" y="528"/>
                    <a:pt x="0" y="754"/>
                    <a:pt x="96" y="945"/>
                  </a:cubicBezTo>
                  <a:cubicBezTo>
                    <a:pt x="156" y="1075"/>
                    <a:pt x="293" y="1161"/>
                    <a:pt x="437" y="1161"/>
                  </a:cubicBezTo>
                  <a:cubicBezTo>
                    <a:pt x="490" y="1161"/>
                    <a:pt x="544" y="1149"/>
                    <a:pt x="596" y="1123"/>
                  </a:cubicBezTo>
                  <a:lnTo>
                    <a:pt x="1405" y="718"/>
                  </a:lnTo>
                  <a:cubicBezTo>
                    <a:pt x="1596" y="635"/>
                    <a:pt x="1667" y="409"/>
                    <a:pt x="1584" y="218"/>
                  </a:cubicBezTo>
                  <a:cubicBezTo>
                    <a:pt x="1516" y="82"/>
                    <a:pt x="1386" y="0"/>
                    <a:pt x="1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6520150" y="4503525"/>
              <a:ext cx="25325" cy="41075"/>
            </a:xfrm>
            <a:custGeom>
              <a:avLst/>
              <a:gdLst/>
              <a:ahLst/>
              <a:cxnLst/>
              <a:rect l="l" t="t" r="r" b="b"/>
              <a:pathLst>
                <a:path w="1013" h="1643" extrusionOk="0">
                  <a:moveTo>
                    <a:pt x="413" y="0"/>
                  </a:moveTo>
                  <a:cubicBezTo>
                    <a:pt x="390" y="0"/>
                    <a:pt x="368" y="2"/>
                    <a:pt x="346" y="6"/>
                  </a:cubicBezTo>
                  <a:cubicBezTo>
                    <a:pt x="131" y="54"/>
                    <a:pt x="0" y="268"/>
                    <a:pt x="48" y="458"/>
                  </a:cubicBezTo>
                  <a:lnTo>
                    <a:pt x="227" y="1339"/>
                  </a:lnTo>
                  <a:cubicBezTo>
                    <a:pt x="269" y="1519"/>
                    <a:pt x="424" y="1643"/>
                    <a:pt x="601" y="1643"/>
                  </a:cubicBezTo>
                  <a:cubicBezTo>
                    <a:pt x="623" y="1643"/>
                    <a:pt x="645" y="1641"/>
                    <a:pt x="667" y="1637"/>
                  </a:cubicBezTo>
                  <a:cubicBezTo>
                    <a:pt x="881" y="1589"/>
                    <a:pt x="1012" y="1399"/>
                    <a:pt x="965" y="1185"/>
                  </a:cubicBezTo>
                  <a:lnTo>
                    <a:pt x="786" y="304"/>
                  </a:lnTo>
                  <a:cubicBezTo>
                    <a:pt x="754" y="124"/>
                    <a:pt x="591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50"/>
            <p:cNvSpPr/>
            <p:nvPr/>
          </p:nvSpPr>
          <p:spPr>
            <a:xfrm>
              <a:off x="6945500" y="4005300"/>
              <a:ext cx="41700" cy="29125"/>
            </a:xfrm>
            <a:custGeom>
              <a:avLst/>
              <a:gdLst/>
              <a:ahLst/>
              <a:cxnLst/>
              <a:rect l="l" t="t" r="r" b="b"/>
              <a:pathLst>
                <a:path w="1668" h="1165" extrusionOk="0">
                  <a:moveTo>
                    <a:pt x="1238" y="0"/>
                  </a:moveTo>
                  <a:cubicBezTo>
                    <a:pt x="1183" y="0"/>
                    <a:pt x="1126" y="13"/>
                    <a:pt x="1072" y="40"/>
                  </a:cubicBezTo>
                  <a:lnTo>
                    <a:pt x="262" y="444"/>
                  </a:lnTo>
                  <a:cubicBezTo>
                    <a:pt x="72" y="528"/>
                    <a:pt x="0" y="754"/>
                    <a:pt x="84" y="944"/>
                  </a:cubicBezTo>
                  <a:cubicBezTo>
                    <a:pt x="151" y="1087"/>
                    <a:pt x="283" y="1165"/>
                    <a:pt x="422" y="1165"/>
                  </a:cubicBezTo>
                  <a:cubicBezTo>
                    <a:pt x="480" y="1165"/>
                    <a:pt x="540" y="1151"/>
                    <a:pt x="596" y="1123"/>
                  </a:cubicBezTo>
                  <a:lnTo>
                    <a:pt x="1393" y="730"/>
                  </a:lnTo>
                  <a:cubicBezTo>
                    <a:pt x="1596" y="635"/>
                    <a:pt x="1667" y="409"/>
                    <a:pt x="1572" y="218"/>
                  </a:cubicBezTo>
                  <a:cubicBezTo>
                    <a:pt x="1512" y="82"/>
                    <a:pt x="1379" y="0"/>
                    <a:pt x="1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45" name="Google Shape;2165;p43">
            <a:extLst>
              <a:ext uri="{FF2B5EF4-FFF2-40B4-BE49-F238E27FC236}">
                <a16:creationId xmlns:a16="http://schemas.microsoft.com/office/drawing/2014/main" id="{1B1C7D94-0C92-4040-B8BB-D02B0B5FB440}"/>
              </a:ext>
            </a:extLst>
          </p:cNvPr>
          <p:cNvGrpSpPr/>
          <p:nvPr/>
        </p:nvGrpSpPr>
        <p:grpSpPr>
          <a:xfrm>
            <a:off x="8699706" y="4657736"/>
            <a:ext cx="2958894" cy="2172616"/>
            <a:chOff x="411050" y="3953425"/>
            <a:chExt cx="829600" cy="607000"/>
          </a:xfrm>
        </p:grpSpPr>
        <p:sp>
          <p:nvSpPr>
            <p:cNvPr id="146" name="Google Shape;2166;p43">
              <a:extLst>
                <a:ext uri="{FF2B5EF4-FFF2-40B4-BE49-F238E27FC236}">
                  <a16:creationId xmlns:a16="http://schemas.microsoft.com/office/drawing/2014/main" id="{B6E37874-E5B4-4768-B99B-6262FDB09AC9}"/>
                </a:ext>
              </a:extLst>
            </p:cNvPr>
            <p:cNvSpPr/>
            <p:nvPr/>
          </p:nvSpPr>
          <p:spPr>
            <a:xfrm>
              <a:off x="411050" y="3953425"/>
              <a:ext cx="829600" cy="607000"/>
            </a:xfrm>
            <a:custGeom>
              <a:avLst/>
              <a:gdLst/>
              <a:ahLst/>
              <a:cxnLst/>
              <a:rect l="l" t="t" r="r" b="b"/>
              <a:pathLst>
                <a:path w="33184" h="24280" extrusionOk="0">
                  <a:moveTo>
                    <a:pt x="2177" y="0"/>
                  </a:moveTo>
                  <a:cubicBezTo>
                    <a:pt x="1955" y="0"/>
                    <a:pt x="1744" y="86"/>
                    <a:pt x="1584" y="245"/>
                  </a:cubicBezTo>
                  <a:cubicBezTo>
                    <a:pt x="1370" y="448"/>
                    <a:pt x="1286" y="745"/>
                    <a:pt x="1346" y="1031"/>
                  </a:cubicBezTo>
                  <a:cubicBezTo>
                    <a:pt x="1525" y="1876"/>
                    <a:pt x="1870" y="2650"/>
                    <a:pt x="2489" y="3531"/>
                  </a:cubicBezTo>
                  <a:cubicBezTo>
                    <a:pt x="2727" y="3877"/>
                    <a:pt x="2989" y="4234"/>
                    <a:pt x="3275" y="4543"/>
                  </a:cubicBezTo>
                  <a:cubicBezTo>
                    <a:pt x="3965" y="5341"/>
                    <a:pt x="4739" y="6056"/>
                    <a:pt x="5585" y="6687"/>
                  </a:cubicBezTo>
                  <a:cubicBezTo>
                    <a:pt x="5299" y="6853"/>
                    <a:pt x="5001" y="7032"/>
                    <a:pt x="4739" y="7210"/>
                  </a:cubicBezTo>
                  <a:lnTo>
                    <a:pt x="989" y="6806"/>
                  </a:lnTo>
                  <a:cubicBezTo>
                    <a:pt x="951" y="6801"/>
                    <a:pt x="913" y="6798"/>
                    <a:pt x="875" y="6798"/>
                  </a:cubicBezTo>
                  <a:cubicBezTo>
                    <a:pt x="644" y="6798"/>
                    <a:pt x="428" y="6892"/>
                    <a:pt x="274" y="7056"/>
                  </a:cubicBezTo>
                  <a:cubicBezTo>
                    <a:pt x="96" y="7246"/>
                    <a:pt x="1" y="7508"/>
                    <a:pt x="48" y="7770"/>
                  </a:cubicBezTo>
                  <a:lnTo>
                    <a:pt x="763" y="12544"/>
                  </a:lnTo>
                  <a:cubicBezTo>
                    <a:pt x="632" y="12997"/>
                    <a:pt x="536" y="13437"/>
                    <a:pt x="501" y="13890"/>
                  </a:cubicBezTo>
                  <a:cubicBezTo>
                    <a:pt x="239" y="16212"/>
                    <a:pt x="1013" y="18545"/>
                    <a:pt x="2584" y="20105"/>
                  </a:cubicBezTo>
                  <a:cubicBezTo>
                    <a:pt x="3608" y="21141"/>
                    <a:pt x="4977" y="21855"/>
                    <a:pt x="6537" y="22177"/>
                  </a:cubicBezTo>
                  <a:cubicBezTo>
                    <a:pt x="6787" y="22224"/>
                    <a:pt x="7061" y="22260"/>
                    <a:pt x="7311" y="22296"/>
                  </a:cubicBezTo>
                  <a:cubicBezTo>
                    <a:pt x="7619" y="22330"/>
                    <a:pt x="7922" y="22345"/>
                    <a:pt x="8222" y="22345"/>
                  </a:cubicBezTo>
                  <a:cubicBezTo>
                    <a:pt x="9386" y="22345"/>
                    <a:pt x="10505" y="22110"/>
                    <a:pt x="11669" y="21807"/>
                  </a:cubicBezTo>
                  <a:cubicBezTo>
                    <a:pt x="12181" y="22784"/>
                    <a:pt x="12966" y="23498"/>
                    <a:pt x="13990" y="23939"/>
                  </a:cubicBezTo>
                  <a:cubicBezTo>
                    <a:pt x="14264" y="24034"/>
                    <a:pt x="14538" y="24129"/>
                    <a:pt x="14812" y="24189"/>
                  </a:cubicBezTo>
                  <a:cubicBezTo>
                    <a:pt x="15103" y="24250"/>
                    <a:pt x="15396" y="24280"/>
                    <a:pt x="15691" y="24280"/>
                  </a:cubicBezTo>
                  <a:cubicBezTo>
                    <a:pt x="17183" y="24280"/>
                    <a:pt x="18716" y="23509"/>
                    <a:pt x="20158" y="22058"/>
                  </a:cubicBezTo>
                  <a:cubicBezTo>
                    <a:pt x="20319" y="22075"/>
                    <a:pt x="20485" y="22087"/>
                    <a:pt x="20655" y="22087"/>
                  </a:cubicBezTo>
                  <a:cubicBezTo>
                    <a:pt x="20825" y="22087"/>
                    <a:pt x="20997" y="22075"/>
                    <a:pt x="21170" y="22046"/>
                  </a:cubicBezTo>
                  <a:cubicBezTo>
                    <a:pt x="21253" y="22069"/>
                    <a:pt x="21348" y="22117"/>
                    <a:pt x="21432" y="22165"/>
                  </a:cubicBezTo>
                  <a:cubicBezTo>
                    <a:pt x="21610" y="22248"/>
                    <a:pt x="21813" y="22343"/>
                    <a:pt x="21991" y="22427"/>
                  </a:cubicBezTo>
                  <a:cubicBezTo>
                    <a:pt x="22646" y="22760"/>
                    <a:pt x="23301" y="23081"/>
                    <a:pt x="24027" y="23320"/>
                  </a:cubicBezTo>
                  <a:cubicBezTo>
                    <a:pt x="24265" y="23403"/>
                    <a:pt x="24504" y="23462"/>
                    <a:pt x="24730" y="23498"/>
                  </a:cubicBezTo>
                  <a:cubicBezTo>
                    <a:pt x="25124" y="23585"/>
                    <a:pt x="25504" y="23628"/>
                    <a:pt x="25870" y="23628"/>
                  </a:cubicBezTo>
                  <a:cubicBezTo>
                    <a:pt x="26355" y="23628"/>
                    <a:pt x="26814" y="23552"/>
                    <a:pt x="27242" y="23403"/>
                  </a:cubicBezTo>
                  <a:cubicBezTo>
                    <a:pt x="27421" y="23343"/>
                    <a:pt x="27599" y="23260"/>
                    <a:pt x="27766" y="23177"/>
                  </a:cubicBezTo>
                  <a:cubicBezTo>
                    <a:pt x="28242" y="23641"/>
                    <a:pt x="28873" y="23915"/>
                    <a:pt x="29433" y="24034"/>
                  </a:cubicBezTo>
                  <a:cubicBezTo>
                    <a:pt x="29704" y="24091"/>
                    <a:pt x="29965" y="24119"/>
                    <a:pt x="30215" y="24119"/>
                  </a:cubicBezTo>
                  <a:cubicBezTo>
                    <a:pt x="31467" y="24119"/>
                    <a:pt x="32411" y="23418"/>
                    <a:pt x="32659" y="22236"/>
                  </a:cubicBezTo>
                  <a:cubicBezTo>
                    <a:pt x="32862" y="21260"/>
                    <a:pt x="32445" y="20498"/>
                    <a:pt x="31945" y="19926"/>
                  </a:cubicBezTo>
                  <a:cubicBezTo>
                    <a:pt x="32171" y="19914"/>
                    <a:pt x="32386" y="19843"/>
                    <a:pt x="32588" y="19712"/>
                  </a:cubicBezTo>
                  <a:cubicBezTo>
                    <a:pt x="32862" y="19498"/>
                    <a:pt x="33040" y="19200"/>
                    <a:pt x="33088" y="18843"/>
                  </a:cubicBezTo>
                  <a:lnTo>
                    <a:pt x="33088" y="18831"/>
                  </a:lnTo>
                  <a:cubicBezTo>
                    <a:pt x="33183" y="17997"/>
                    <a:pt x="32719" y="16997"/>
                    <a:pt x="31183" y="16628"/>
                  </a:cubicBezTo>
                  <a:cubicBezTo>
                    <a:pt x="31314" y="16438"/>
                    <a:pt x="31409" y="16212"/>
                    <a:pt x="31409" y="15973"/>
                  </a:cubicBezTo>
                  <a:cubicBezTo>
                    <a:pt x="31409" y="15616"/>
                    <a:pt x="31243" y="15283"/>
                    <a:pt x="30945" y="15080"/>
                  </a:cubicBezTo>
                  <a:cubicBezTo>
                    <a:pt x="30897" y="15033"/>
                    <a:pt x="30862" y="15021"/>
                    <a:pt x="30814" y="14985"/>
                  </a:cubicBezTo>
                  <a:cubicBezTo>
                    <a:pt x="31052" y="14807"/>
                    <a:pt x="31588" y="14366"/>
                    <a:pt x="31540" y="13699"/>
                  </a:cubicBezTo>
                  <a:cubicBezTo>
                    <a:pt x="31516" y="13128"/>
                    <a:pt x="31076" y="12663"/>
                    <a:pt x="30481" y="12544"/>
                  </a:cubicBezTo>
                  <a:cubicBezTo>
                    <a:pt x="30457" y="12544"/>
                    <a:pt x="30409" y="12533"/>
                    <a:pt x="30385" y="12533"/>
                  </a:cubicBezTo>
                  <a:cubicBezTo>
                    <a:pt x="30320" y="12527"/>
                    <a:pt x="30258" y="12525"/>
                    <a:pt x="30198" y="12525"/>
                  </a:cubicBezTo>
                  <a:cubicBezTo>
                    <a:pt x="29985" y="12525"/>
                    <a:pt x="29805" y="12555"/>
                    <a:pt x="29647" y="12592"/>
                  </a:cubicBezTo>
                  <a:cubicBezTo>
                    <a:pt x="29338" y="12663"/>
                    <a:pt x="29040" y="12771"/>
                    <a:pt x="28730" y="12925"/>
                  </a:cubicBezTo>
                  <a:cubicBezTo>
                    <a:pt x="28540" y="12663"/>
                    <a:pt x="28326" y="12425"/>
                    <a:pt x="28099" y="12175"/>
                  </a:cubicBezTo>
                  <a:cubicBezTo>
                    <a:pt x="28361" y="10759"/>
                    <a:pt x="28040" y="9449"/>
                    <a:pt x="27194" y="8377"/>
                  </a:cubicBezTo>
                  <a:cubicBezTo>
                    <a:pt x="26551" y="7568"/>
                    <a:pt x="25694" y="7056"/>
                    <a:pt x="24646" y="6829"/>
                  </a:cubicBezTo>
                  <a:cubicBezTo>
                    <a:pt x="24276" y="6754"/>
                    <a:pt x="23898" y="6722"/>
                    <a:pt x="23522" y="6722"/>
                  </a:cubicBezTo>
                  <a:cubicBezTo>
                    <a:pt x="22531" y="6722"/>
                    <a:pt x="21554" y="6945"/>
                    <a:pt x="20777" y="7187"/>
                  </a:cubicBezTo>
                  <a:cubicBezTo>
                    <a:pt x="20515" y="7068"/>
                    <a:pt x="20265" y="6984"/>
                    <a:pt x="19991" y="6877"/>
                  </a:cubicBezTo>
                  <a:cubicBezTo>
                    <a:pt x="20003" y="6818"/>
                    <a:pt x="20003" y="6758"/>
                    <a:pt x="20027" y="6698"/>
                  </a:cubicBezTo>
                  <a:cubicBezTo>
                    <a:pt x="20110" y="6258"/>
                    <a:pt x="20170" y="5782"/>
                    <a:pt x="20039" y="5270"/>
                  </a:cubicBezTo>
                  <a:cubicBezTo>
                    <a:pt x="19908" y="4782"/>
                    <a:pt x="19551" y="4424"/>
                    <a:pt x="19110" y="4329"/>
                  </a:cubicBezTo>
                  <a:cubicBezTo>
                    <a:pt x="19039" y="4317"/>
                    <a:pt x="18970" y="4311"/>
                    <a:pt x="18900" y="4311"/>
                  </a:cubicBezTo>
                  <a:cubicBezTo>
                    <a:pt x="18830" y="4311"/>
                    <a:pt x="18759" y="4317"/>
                    <a:pt x="18681" y="4329"/>
                  </a:cubicBezTo>
                  <a:cubicBezTo>
                    <a:pt x="18550" y="4365"/>
                    <a:pt x="18241" y="4472"/>
                    <a:pt x="18015" y="4793"/>
                  </a:cubicBezTo>
                  <a:cubicBezTo>
                    <a:pt x="17967" y="4722"/>
                    <a:pt x="17943" y="4663"/>
                    <a:pt x="17896" y="4603"/>
                  </a:cubicBezTo>
                  <a:cubicBezTo>
                    <a:pt x="17586" y="4115"/>
                    <a:pt x="17229" y="3948"/>
                    <a:pt x="16967" y="3901"/>
                  </a:cubicBezTo>
                  <a:cubicBezTo>
                    <a:pt x="16872" y="3877"/>
                    <a:pt x="16776" y="3877"/>
                    <a:pt x="16669" y="3877"/>
                  </a:cubicBezTo>
                  <a:cubicBezTo>
                    <a:pt x="15979" y="3901"/>
                    <a:pt x="15467" y="4532"/>
                    <a:pt x="15455" y="5341"/>
                  </a:cubicBezTo>
                  <a:cubicBezTo>
                    <a:pt x="15455" y="5448"/>
                    <a:pt x="15455" y="5544"/>
                    <a:pt x="15467" y="5627"/>
                  </a:cubicBezTo>
                  <a:cubicBezTo>
                    <a:pt x="15324" y="5603"/>
                    <a:pt x="15157" y="5567"/>
                    <a:pt x="15002" y="5544"/>
                  </a:cubicBezTo>
                  <a:cubicBezTo>
                    <a:pt x="14943" y="5460"/>
                    <a:pt x="14252" y="4627"/>
                    <a:pt x="13967" y="4293"/>
                  </a:cubicBezTo>
                  <a:cubicBezTo>
                    <a:pt x="13848" y="4127"/>
                    <a:pt x="13717" y="3972"/>
                    <a:pt x="13574" y="3817"/>
                  </a:cubicBezTo>
                  <a:lnTo>
                    <a:pt x="12776" y="2829"/>
                  </a:lnTo>
                  <a:cubicBezTo>
                    <a:pt x="12621" y="2650"/>
                    <a:pt x="12490" y="2484"/>
                    <a:pt x="12359" y="2305"/>
                  </a:cubicBezTo>
                  <a:lnTo>
                    <a:pt x="12050" y="1912"/>
                  </a:lnTo>
                  <a:cubicBezTo>
                    <a:pt x="12050" y="1876"/>
                    <a:pt x="12062" y="1865"/>
                    <a:pt x="12062" y="1829"/>
                  </a:cubicBezTo>
                  <a:cubicBezTo>
                    <a:pt x="12145" y="1507"/>
                    <a:pt x="12050" y="1150"/>
                    <a:pt x="11776" y="936"/>
                  </a:cubicBezTo>
                  <a:cubicBezTo>
                    <a:pt x="11657" y="841"/>
                    <a:pt x="11526" y="781"/>
                    <a:pt x="11371" y="745"/>
                  </a:cubicBezTo>
                  <a:cubicBezTo>
                    <a:pt x="11359" y="733"/>
                    <a:pt x="11335" y="733"/>
                    <a:pt x="11311" y="733"/>
                  </a:cubicBezTo>
                  <a:cubicBezTo>
                    <a:pt x="11280" y="730"/>
                    <a:pt x="11248" y="728"/>
                    <a:pt x="11217" y="728"/>
                  </a:cubicBezTo>
                  <a:cubicBezTo>
                    <a:pt x="10940" y="728"/>
                    <a:pt x="10674" y="866"/>
                    <a:pt x="10514" y="1091"/>
                  </a:cubicBezTo>
                  <a:cubicBezTo>
                    <a:pt x="10502" y="1114"/>
                    <a:pt x="10478" y="1138"/>
                    <a:pt x="10466" y="1150"/>
                  </a:cubicBezTo>
                  <a:cubicBezTo>
                    <a:pt x="10311" y="1155"/>
                    <a:pt x="10155" y="1157"/>
                    <a:pt x="10000" y="1157"/>
                  </a:cubicBezTo>
                  <a:cubicBezTo>
                    <a:pt x="8065" y="1157"/>
                    <a:pt x="6169" y="826"/>
                    <a:pt x="4549" y="495"/>
                  </a:cubicBezTo>
                  <a:cubicBezTo>
                    <a:pt x="3870" y="364"/>
                    <a:pt x="3203" y="210"/>
                    <a:pt x="2620" y="79"/>
                  </a:cubicBezTo>
                  <a:cubicBezTo>
                    <a:pt x="2620" y="67"/>
                    <a:pt x="2537" y="43"/>
                    <a:pt x="2525" y="43"/>
                  </a:cubicBezTo>
                  <a:cubicBezTo>
                    <a:pt x="2477" y="43"/>
                    <a:pt x="2429" y="31"/>
                    <a:pt x="2370" y="19"/>
                  </a:cubicBezTo>
                  <a:lnTo>
                    <a:pt x="2358" y="19"/>
                  </a:lnTo>
                  <a:cubicBezTo>
                    <a:pt x="2297" y="6"/>
                    <a:pt x="2237" y="0"/>
                    <a:pt x="2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33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2167;p43">
              <a:extLst>
                <a:ext uri="{FF2B5EF4-FFF2-40B4-BE49-F238E27FC236}">
                  <a16:creationId xmlns:a16="http://schemas.microsoft.com/office/drawing/2014/main" id="{C9AE628C-5A73-4068-8A8E-E10FFAA71DFE}"/>
                </a:ext>
              </a:extLst>
            </p:cNvPr>
            <p:cNvSpPr/>
            <p:nvPr/>
          </p:nvSpPr>
          <p:spPr>
            <a:xfrm>
              <a:off x="440825" y="4104750"/>
              <a:ext cx="719150" cy="417375"/>
            </a:xfrm>
            <a:custGeom>
              <a:avLst/>
              <a:gdLst/>
              <a:ahLst/>
              <a:cxnLst/>
              <a:rect l="l" t="t" r="r" b="b"/>
              <a:pathLst>
                <a:path w="28766" h="16695" extrusionOk="0">
                  <a:moveTo>
                    <a:pt x="10585" y="1"/>
                  </a:moveTo>
                  <a:cubicBezTo>
                    <a:pt x="7808" y="1"/>
                    <a:pt x="5072" y="814"/>
                    <a:pt x="2953" y="2741"/>
                  </a:cubicBezTo>
                  <a:cubicBezTo>
                    <a:pt x="2477" y="3193"/>
                    <a:pt x="2024" y="3717"/>
                    <a:pt x="1643" y="4277"/>
                  </a:cubicBezTo>
                  <a:cubicBezTo>
                    <a:pt x="881" y="5360"/>
                    <a:pt x="381" y="6634"/>
                    <a:pt x="226" y="7944"/>
                  </a:cubicBezTo>
                  <a:cubicBezTo>
                    <a:pt x="0" y="9932"/>
                    <a:pt x="643" y="12052"/>
                    <a:pt x="2060" y="13457"/>
                  </a:cubicBezTo>
                  <a:cubicBezTo>
                    <a:pt x="3179" y="14576"/>
                    <a:pt x="4703" y="15231"/>
                    <a:pt x="6287" y="15409"/>
                  </a:cubicBezTo>
                  <a:cubicBezTo>
                    <a:pt x="6569" y="15442"/>
                    <a:pt x="6849" y="15457"/>
                    <a:pt x="7128" y="15457"/>
                  </a:cubicBezTo>
                  <a:cubicBezTo>
                    <a:pt x="9897" y="15457"/>
                    <a:pt x="12470" y="13985"/>
                    <a:pt x="15240" y="13909"/>
                  </a:cubicBezTo>
                  <a:cubicBezTo>
                    <a:pt x="15325" y="13906"/>
                    <a:pt x="15410" y="13905"/>
                    <a:pt x="15494" y="13905"/>
                  </a:cubicBezTo>
                  <a:cubicBezTo>
                    <a:pt x="17311" y="13905"/>
                    <a:pt x="19090" y="14506"/>
                    <a:pt x="20705" y="15302"/>
                  </a:cubicBezTo>
                  <a:cubicBezTo>
                    <a:pt x="21527" y="15695"/>
                    <a:pt x="22312" y="16135"/>
                    <a:pt x="23170" y="16421"/>
                  </a:cubicBezTo>
                  <a:cubicBezTo>
                    <a:pt x="23677" y="16588"/>
                    <a:pt x="24213" y="16694"/>
                    <a:pt x="24740" y="16694"/>
                  </a:cubicBezTo>
                  <a:cubicBezTo>
                    <a:pt x="25115" y="16694"/>
                    <a:pt x="25485" y="16640"/>
                    <a:pt x="25837" y="16516"/>
                  </a:cubicBezTo>
                  <a:cubicBezTo>
                    <a:pt x="27551" y="15921"/>
                    <a:pt x="28623" y="14016"/>
                    <a:pt x="28694" y="12266"/>
                  </a:cubicBezTo>
                  <a:cubicBezTo>
                    <a:pt x="28766" y="10742"/>
                    <a:pt x="28206" y="9218"/>
                    <a:pt x="27325" y="7944"/>
                  </a:cubicBezTo>
                  <a:cubicBezTo>
                    <a:pt x="26361" y="6515"/>
                    <a:pt x="25003" y="5289"/>
                    <a:pt x="23610" y="4277"/>
                  </a:cubicBezTo>
                  <a:cubicBezTo>
                    <a:pt x="20467" y="2015"/>
                    <a:pt x="16895" y="860"/>
                    <a:pt x="13109" y="217"/>
                  </a:cubicBezTo>
                  <a:cubicBezTo>
                    <a:pt x="12275" y="75"/>
                    <a:pt x="11428" y="1"/>
                    <a:pt x="10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2168;p43">
              <a:extLst>
                <a:ext uri="{FF2B5EF4-FFF2-40B4-BE49-F238E27FC236}">
                  <a16:creationId xmlns:a16="http://schemas.microsoft.com/office/drawing/2014/main" id="{789E3415-224D-4490-96A5-77043DCF4D75}"/>
                </a:ext>
              </a:extLst>
            </p:cNvPr>
            <p:cNvSpPr/>
            <p:nvPr/>
          </p:nvSpPr>
          <p:spPr>
            <a:xfrm>
              <a:off x="894150" y="4142550"/>
              <a:ext cx="239925" cy="197425"/>
            </a:xfrm>
            <a:custGeom>
              <a:avLst/>
              <a:gdLst/>
              <a:ahLst/>
              <a:cxnLst/>
              <a:rect l="l" t="t" r="r" b="b"/>
              <a:pathLst>
                <a:path w="9597" h="7897" extrusionOk="0">
                  <a:moveTo>
                    <a:pt x="4248" y="0"/>
                  </a:moveTo>
                  <a:cubicBezTo>
                    <a:pt x="2130" y="0"/>
                    <a:pt x="0" y="1169"/>
                    <a:pt x="0" y="1169"/>
                  </a:cubicBezTo>
                  <a:lnTo>
                    <a:pt x="405" y="1610"/>
                  </a:lnTo>
                  <a:lnTo>
                    <a:pt x="5965" y="7587"/>
                  </a:lnTo>
                  <a:lnTo>
                    <a:pt x="6251" y="7896"/>
                  </a:lnTo>
                  <a:cubicBezTo>
                    <a:pt x="6251" y="7896"/>
                    <a:pt x="9597" y="4241"/>
                    <a:pt x="7287" y="1336"/>
                  </a:cubicBezTo>
                  <a:cubicBezTo>
                    <a:pt x="6491" y="329"/>
                    <a:pt x="5371" y="0"/>
                    <a:pt x="4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2169;p43">
              <a:extLst>
                <a:ext uri="{FF2B5EF4-FFF2-40B4-BE49-F238E27FC236}">
                  <a16:creationId xmlns:a16="http://schemas.microsoft.com/office/drawing/2014/main" id="{0D6BD12F-8172-4D8C-882F-F32991F4B89C}"/>
                </a:ext>
              </a:extLst>
            </p:cNvPr>
            <p:cNvSpPr/>
            <p:nvPr/>
          </p:nvSpPr>
          <p:spPr>
            <a:xfrm>
              <a:off x="904275" y="4165175"/>
              <a:ext cx="172050" cy="167050"/>
            </a:xfrm>
            <a:custGeom>
              <a:avLst/>
              <a:gdLst/>
              <a:ahLst/>
              <a:cxnLst/>
              <a:rect l="l" t="t" r="r" b="b"/>
              <a:pathLst>
                <a:path w="6882" h="6682" extrusionOk="0">
                  <a:moveTo>
                    <a:pt x="3093" y="0"/>
                  </a:moveTo>
                  <a:cubicBezTo>
                    <a:pt x="2741" y="0"/>
                    <a:pt x="2388" y="34"/>
                    <a:pt x="2048" y="86"/>
                  </a:cubicBezTo>
                  <a:cubicBezTo>
                    <a:pt x="2036" y="86"/>
                    <a:pt x="2000" y="98"/>
                    <a:pt x="1989" y="98"/>
                  </a:cubicBezTo>
                  <a:cubicBezTo>
                    <a:pt x="1346" y="229"/>
                    <a:pt x="774" y="395"/>
                    <a:pt x="298" y="586"/>
                  </a:cubicBezTo>
                  <a:cubicBezTo>
                    <a:pt x="274" y="598"/>
                    <a:pt x="262" y="598"/>
                    <a:pt x="238" y="610"/>
                  </a:cubicBezTo>
                  <a:cubicBezTo>
                    <a:pt x="155" y="645"/>
                    <a:pt x="72" y="669"/>
                    <a:pt x="0" y="705"/>
                  </a:cubicBezTo>
                  <a:lnTo>
                    <a:pt x="1846" y="2693"/>
                  </a:lnTo>
                  <a:lnTo>
                    <a:pt x="1858" y="2705"/>
                  </a:lnTo>
                  <a:lnTo>
                    <a:pt x="2179" y="3062"/>
                  </a:lnTo>
                  <a:lnTo>
                    <a:pt x="2334" y="3229"/>
                  </a:lnTo>
                  <a:lnTo>
                    <a:pt x="2405" y="3301"/>
                  </a:lnTo>
                  <a:lnTo>
                    <a:pt x="2762" y="3693"/>
                  </a:lnTo>
                  <a:lnTo>
                    <a:pt x="2798" y="3717"/>
                  </a:lnTo>
                  <a:lnTo>
                    <a:pt x="2810" y="3741"/>
                  </a:lnTo>
                  <a:lnTo>
                    <a:pt x="3132" y="4098"/>
                  </a:lnTo>
                  <a:lnTo>
                    <a:pt x="3179" y="4134"/>
                  </a:lnTo>
                  <a:lnTo>
                    <a:pt x="3227" y="4182"/>
                  </a:lnTo>
                  <a:lnTo>
                    <a:pt x="3298" y="4265"/>
                  </a:lnTo>
                  <a:lnTo>
                    <a:pt x="3572" y="4551"/>
                  </a:lnTo>
                  <a:lnTo>
                    <a:pt x="4429" y="5491"/>
                  </a:lnTo>
                  <a:lnTo>
                    <a:pt x="4656" y="5729"/>
                  </a:lnTo>
                  <a:lnTo>
                    <a:pt x="5549" y="6682"/>
                  </a:lnTo>
                  <a:cubicBezTo>
                    <a:pt x="5596" y="6610"/>
                    <a:pt x="5632" y="6551"/>
                    <a:pt x="5679" y="6468"/>
                  </a:cubicBezTo>
                  <a:cubicBezTo>
                    <a:pt x="5679" y="6444"/>
                    <a:pt x="5691" y="6432"/>
                    <a:pt x="5715" y="6408"/>
                  </a:cubicBezTo>
                  <a:cubicBezTo>
                    <a:pt x="5930" y="6039"/>
                    <a:pt x="6203" y="5598"/>
                    <a:pt x="6394" y="5075"/>
                  </a:cubicBezTo>
                  <a:cubicBezTo>
                    <a:pt x="6406" y="5063"/>
                    <a:pt x="6406" y="5027"/>
                    <a:pt x="6430" y="5015"/>
                  </a:cubicBezTo>
                  <a:cubicBezTo>
                    <a:pt x="6727" y="4193"/>
                    <a:pt x="6882" y="3265"/>
                    <a:pt x="6572" y="2336"/>
                  </a:cubicBezTo>
                  <a:cubicBezTo>
                    <a:pt x="6561" y="2324"/>
                    <a:pt x="6561" y="2289"/>
                    <a:pt x="6549" y="2277"/>
                  </a:cubicBezTo>
                  <a:cubicBezTo>
                    <a:pt x="6430" y="1931"/>
                    <a:pt x="6227" y="1586"/>
                    <a:pt x="5965" y="1253"/>
                  </a:cubicBezTo>
                  <a:cubicBezTo>
                    <a:pt x="5656" y="884"/>
                    <a:pt x="5310" y="598"/>
                    <a:pt x="4917" y="395"/>
                  </a:cubicBezTo>
                  <a:cubicBezTo>
                    <a:pt x="4906" y="384"/>
                    <a:pt x="4882" y="372"/>
                    <a:pt x="4858" y="372"/>
                  </a:cubicBezTo>
                  <a:cubicBezTo>
                    <a:pt x="4314" y="100"/>
                    <a:pt x="3704" y="0"/>
                    <a:pt x="3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2170;p43">
              <a:extLst>
                <a:ext uri="{FF2B5EF4-FFF2-40B4-BE49-F238E27FC236}">
                  <a16:creationId xmlns:a16="http://schemas.microsoft.com/office/drawing/2014/main" id="{5C9634BB-D6BA-4017-9DAC-389C92B7F54B}"/>
                </a:ext>
              </a:extLst>
            </p:cNvPr>
            <p:cNvSpPr/>
            <p:nvPr/>
          </p:nvSpPr>
          <p:spPr>
            <a:xfrm>
              <a:off x="984925" y="4269700"/>
              <a:ext cx="85450" cy="24125"/>
            </a:xfrm>
            <a:custGeom>
              <a:avLst/>
              <a:gdLst/>
              <a:ahLst/>
              <a:cxnLst/>
              <a:rect l="l" t="t" r="r" b="b"/>
              <a:pathLst>
                <a:path w="3418" h="965" extrusionOk="0">
                  <a:moveTo>
                    <a:pt x="1" y="1"/>
                  </a:moveTo>
                  <a:lnTo>
                    <a:pt x="72" y="96"/>
                  </a:lnTo>
                  <a:cubicBezTo>
                    <a:pt x="1120" y="358"/>
                    <a:pt x="2156" y="632"/>
                    <a:pt x="3180" y="905"/>
                  </a:cubicBezTo>
                  <a:cubicBezTo>
                    <a:pt x="3263" y="929"/>
                    <a:pt x="3335" y="953"/>
                    <a:pt x="3406" y="965"/>
                  </a:cubicBezTo>
                  <a:lnTo>
                    <a:pt x="3418" y="905"/>
                  </a:lnTo>
                  <a:cubicBezTo>
                    <a:pt x="3358" y="894"/>
                    <a:pt x="3287" y="870"/>
                    <a:pt x="3215" y="846"/>
                  </a:cubicBezTo>
                  <a:cubicBezTo>
                    <a:pt x="2144" y="548"/>
                    <a:pt x="1072" y="27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2171;p43">
              <a:extLst>
                <a:ext uri="{FF2B5EF4-FFF2-40B4-BE49-F238E27FC236}">
                  <a16:creationId xmlns:a16="http://schemas.microsoft.com/office/drawing/2014/main" id="{7D8B8717-3708-401E-A902-20F876740FF0}"/>
                </a:ext>
              </a:extLst>
            </p:cNvPr>
            <p:cNvSpPr/>
            <p:nvPr/>
          </p:nvSpPr>
          <p:spPr>
            <a:xfrm>
              <a:off x="983150" y="4214050"/>
              <a:ext cx="101825" cy="54475"/>
            </a:xfrm>
            <a:custGeom>
              <a:avLst/>
              <a:gdLst/>
              <a:ahLst/>
              <a:cxnLst/>
              <a:rect l="l" t="t" r="r" b="b"/>
              <a:pathLst>
                <a:path w="4073" h="2179" extrusionOk="0">
                  <a:moveTo>
                    <a:pt x="4037" y="0"/>
                  </a:moveTo>
                  <a:cubicBezTo>
                    <a:pt x="3834" y="119"/>
                    <a:pt x="3632" y="214"/>
                    <a:pt x="3417" y="334"/>
                  </a:cubicBezTo>
                  <a:cubicBezTo>
                    <a:pt x="2286" y="953"/>
                    <a:pt x="1143" y="1560"/>
                    <a:pt x="0" y="2143"/>
                  </a:cubicBezTo>
                  <a:lnTo>
                    <a:pt x="36" y="2179"/>
                  </a:lnTo>
                  <a:cubicBezTo>
                    <a:pt x="1167" y="1607"/>
                    <a:pt x="2298" y="988"/>
                    <a:pt x="3429" y="393"/>
                  </a:cubicBezTo>
                  <a:cubicBezTo>
                    <a:pt x="3656" y="274"/>
                    <a:pt x="3858" y="179"/>
                    <a:pt x="4072" y="60"/>
                  </a:cubicBezTo>
                  <a:lnTo>
                    <a:pt x="40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2172;p43">
              <a:extLst>
                <a:ext uri="{FF2B5EF4-FFF2-40B4-BE49-F238E27FC236}">
                  <a16:creationId xmlns:a16="http://schemas.microsoft.com/office/drawing/2014/main" id="{BD199298-3059-4EB1-A99F-023202D2DC2D}"/>
                </a:ext>
              </a:extLst>
            </p:cNvPr>
            <p:cNvSpPr/>
            <p:nvPr/>
          </p:nvSpPr>
          <p:spPr>
            <a:xfrm>
              <a:off x="973325" y="4162550"/>
              <a:ext cx="61050" cy="95575"/>
            </a:xfrm>
            <a:custGeom>
              <a:avLst/>
              <a:gdLst/>
              <a:ahLst/>
              <a:cxnLst/>
              <a:rect l="l" t="t" r="r" b="b"/>
              <a:pathLst>
                <a:path w="2442" h="3823" extrusionOk="0">
                  <a:moveTo>
                    <a:pt x="2382" y="0"/>
                  </a:moveTo>
                  <a:cubicBezTo>
                    <a:pt x="2310" y="167"/>
                    <a:pt x="2215" y="334"/>
                    <a:pt x="2132" y="477"/>
                  </a:cubicBezTo>
                  <a:cubicBezTo>
                    <a:pt x="1489" y="1620"/>
                    <a:pt x="774" y="2727"/>
                    <a:pt x="0" y="3787"/>
                  </a:cubicBezTo>
                  <a:lnTo>
                    <a:pt x="36" y="3810"/>
                  </a:lnTo>
                  <a:lnTo>
                    <a:pt x="48" y="3822"/>
                  </a:lnTo>
                  <a:cubicBezTo>
                    <a:pt x="834" y="2774"/>
                    <a:pt x="1548" y="1655"/>
                    <a:pt x="2191" y="512"/>
                  </a:cubicBezTo>
                  <a:cubicBezTo>
                    <a:pt x="2263" y="346"/>
                    <a:pt x="2358" y="191"/>
                    <a:pt x="2441" y="36"/>
                  </a:cubicBezTo>
                  <a:lnTo>
                    <a:pt x="23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2173;p43">
              <a:extLst>
                <a:ext uri="{FF2B5EF4-FFF2-40B4-BE49-F238E27FC236}">
                  <a16:creationId xmlns:a16="http://schemas.microsoft.com/office/drawing/2014/main" id="{2DD887CD-C701-4119-9DE3-629315622F2D}"/>
                </a:ext>
              </a:extLst>
            </p:cNvPr>
            <p:cNvSpPr/>
            <p:nvPr/>
          </p:nvSpPr>
          <p:spPr>
            <a:xfrm>
              <a:off x="954275" y="4167300"/>
              <a:ext cx="9850" cy="80100"/>
            </a:xfrm>
            <a:custGeom>
              <a:avLst/>
              <a:gdLst/>
              <a:ahLst/>
              <a:cxnLst/>
              <a:rect l="l" t="t" r="r" b="b"/>
              <a:pathLst>
                <a:path w="394" h="3204" extrusionOk="0">
                  <a:moveTo>
                    <a:pt x="60" y="1"/>
                  </a:moveTo>
                  <a:cubicBezTo>
                    <a:pt x="48" y="1"/>
                    <a:pt x="24" y="25"/>
                    <a:pt x="0" y="25"/>
                  </a:cubicBezTo>
                  <a:cubicBezTo>
                    <a:pt x="96" y="560"/>
                    <a:pt x="143" y="1096"/>
                    <a:pt x="167" y="1608"/>
                  </a:cubicBezTo>
                  <a:cubicBezTo>
                    <a:pt x="203" y="2120"/>
                    <a:pt x="227" y="2620"/>
                    <a:pt x="322" y="3132"/>
                  </a:cubicBezTo>
                  <a:lnTo>
                    <a:pt x="393" y="3204"/>
                  </a:lnTo>
                  <a:cubicBezTo>
                    <a:pt x="298" y="2668"/>
                    <a:pt x="262" y="2120"/>
                    <a:pt x="227" y="1596"/>
                  </a:cubicBezTo>
                  <a:cubicBezTo>
                    <a:pt x="203" y="1072"/>
                    <a:pt x="155" y="537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2174;p43">
              <a:extLst>
                <a:ext uri="{FF2B5EF4-FFF2-40B4-BE49-F238E27FC236}">
                  <a16:creationId xmlns:a16="http://schemas.microsoft.com/office/drawing/2014/main" id="{6413415E-0AF8-402C-AD54-7F4141E28861}"/>
                </a:ext>
              </a:extLst>
            </p:cNvPr>
            <p:cNvSpPr/>
            <p:nvPr/>
          </p:nvSpPr>
          <p:spPr>
            <a:xfrm>
              <a:off x="901600" y="4167900"/>
              <a:ext cx="57175" cy="73550"/>
            </a:xfrm>
            <a:custGeom>
              <a:avLst/>
              <a:gdLst/>
              <a:ahLst/>
              <a:cxnLst/>
              <a:rect l="l" t="t" r="r" b="b"/>
              <a:pathLst>
                <a:path w="2287" h="2942" extrusionOk="0">
                  <a:moveTo>
                    <a:pt x="60" y="1"/>
                  </a:moveTo>
                  <a:lnTo>
                    <a:pt x="0" y="36"/>
                  </a:lnTo>
                  <a:lnTo>
                    <a:pt x="357" y="489"/>
                  </a:lnTo>
                  <a:lnTo>
                    <a:pt x="1953" y="2572"/>
                  </a:lnTo>
                  <a:lnTo>
                    <a:pt x="1965" y="2584"/>
                  </a:lnTo>
                  <a:lnTo>
                    <a:pt x="2286" y="2941"/>
                  </a:lnTo>
                  <a:cubicBezTo>
                    <a:pt x="2250" y="2870"/>
                    <a:pt x="2203" y="2799"/>
                    <a:pt x="2143" y="2715"/>
                  </a:cubicBezTo>
                  <a:lnTo>
                    <a:pt x="417" y="47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2175;p43">
              <a:extLst>
                <a:ext uri="{FF2B5EF4-FFF2-40B4-BE49-F238E27FC236}">
                  <a16:creationId xmlns:a16="http://schemas.microsoft.com/office/drawing/2014/main" id="{792F4F1E-1D36-40AB-AE05-445C6747B725}"/>
                </a:ext>
              </a:extLst>
            </p:cNvPr>
            <p:cNvSpPr/>
            <p:nvPr/>
          </p:nvSpPr>
          <p:spPr>
            <a:xfrm>
              <a:off x="1015300" y="4302450"/>
              <a:ext cx="38725" cy="29775"/>
            </a:xfrm>
            <a:custGeom>
              <a:avLst/>
              <a:gdLst/>
              <a:ahLst/>
              <a:cxnLst/>
              <a:rect l="l" t="t" r="r" b="b"/>
              <a:pathLst>
                <a:path w="1549" h="1191" extrusionOk="0">
                  <a:moveTo>
                    <a:pt x="0" y="0"/>
                  </a:moveTo>
                  <a:lnTo>
                    <a:pt x="215" y="238"/>
                  </a:lnTo>
                  <a:lnTo>
                    <a:pt x="1238" y="1000"/>
                  </a:lnTo>
                  <a:cubicBezTo>
                    <a:pt x="1334" y="1060"/>
                    <a:pt x="1417" y="1131"/>
                    <a:pt x="1512" y="1191"/>
                  </a:cubicBezTo>
                  <a:lnTo>
                    <a:pt x="1548" y="1143"/>
                  </a:lnTo>
                  <a:cubicBezTo>
                    <a:pt x="1465" y="1072"/>
                    <a:pt x="1369" y="1012"/>
                    <a:pt x="1286" y="941"/>
                  </a:cubicBezTo>
                  <a:cubicBezTo>
                    <a:pt x="869" y="631"/>
                    <a:pt x="441" y="3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2176;p43">
              <a:extLst>
                <a:ext uri="{FF2B5EF4-FFF2-40B4-BE49-F238E27FC236}">
                  <a16:creationId xmlns:a16="http://schemas.microsoft.com/office/drawing/2014/main" id="{32AD48F5-AA5B-4529-AA68-C7D05961BFEF}"/>
                </a:ext>
              </a:extLst>
            </p:cNvPr>
            <p:cNvSpPr/>
            <p:nvPr/>
          </p:nvSpPr>
          <p:spPr>
            <a:xfrm>
              <a:off x="984925" y="4269600"/>
              <a:ext cx="32775" cy="11750"/>
            </a:xfrm>
            <a:custGeom>
              <a:avLst/>
              <a:gdLst/>
              <a:ahLst/>
              <a:cxnLst/>
              <a:rect l="l" t="t" r="r" b="b"/>
              <a:pathLst>
                <a:path w="1311" h="470" extrusionOk="0">
                  <a:moveTo>
                    <a:pt x="211" y="0"/>
                  </a:moveTo>
                  <a:cubicBezTo>
                    <a:pt x="141" y="0"/>
                    <a:pt x="71" y="2"/>
                    <a:pt x="1" y="5"/>
                  </a:cubicBezTo>
                  <a:lnTo>
                    <a:pt x="334" y="374"/>
                  </a:lnTo>
                  <a:cubicBezTo>
                    <a:pt x="465" y="409"/>
                    <a:pt x="560" y="421"/>
                    <a:pt x="679" y="433"/>
                  </a:cubicBezTo>
                  <a:cubicBezTo>
                    <a:pt x="766" y="453"/>
                    <a:pt x="853" y="469"/>
                    <a:pt x="939" y="469"/>
                  </a:cubicBezTo>
                  <a:cubicBezTo>
                    <a:pt x="1008" y="469"/>
                    <a:pt x="1076" y="459"/>
                    <a:pt x="1144" y="433"/>
                  </a:cubicBezTo>
                  <a:cubicBezTo>
                    <a:pt x="1215" y="409"/>
                    <a:pt x="1310" y="314"/>
                    <a:pt x="1275" y="243"/>
                  </a:cubicBezTo>
                  <a:cubicBezTo>
                    <a:pt x="1263" y="195"/>
                    <a:pt x="1227" y="171"/>
                    <a:pt x="1203" y="159"/>
                  </a:cubicBezTo>
                  <a:cubicBezTo>
                    <a:pt x="1120" y="88"/>
                    <a:pt x="1001" y="64"/>
                    <a:pt x="882" y="52"/>
                  </a:cubicBezTo>
                  <a:cubicBezTo>
                    <a:pt x="664" y="16"/>
                    <a:pt x="438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2177;p43">
              <a:extLst>
                <a:ext uri="{FF2B5EF4-FFF2-40B4-BE49-F238E27FC236}">
                  <a16:creationId xmlns:a16="http://schemas.microsoft.com/office/drawing/2014/main" id="{B50E954C-0BBA-46F8-A217-B257597D4F7B}"/>
                </a:ext>
              </a:extLst>
            </p:cNvPr>
            <p:cNvSpPr/>
            <p:nvPr/>
          </p:nvSpPr>
          <p:spPr>
            <a:xfrm>
              <a:off x="974525" y="4242625"/>
              <a:ext cx="30075" cy="26800"/>
            </a:xfrm>
            <a:custGeom>
              <a:avLst/>
              <a:gdLst/>
              <a:ahLst/>
              <a:cxnLst/>
              <a:rect l="l" t="t" r="r" b="b"/>
              <a:pathLst>
                <a:path w="1203" h="1072" extrusionOk="0">
                  <a:moveTo>
                    <a:pt x="1060" y="0"/>
                  </a:moveTo>
                  <a:cubicBezTo>
                    <a:pt x="786" y="12"/>
                    <a:pt x="560" y="179"/>
                    <a:pt x="357" y="345"/>
                  </a:cubicBezTo>
                  <a:cubicBezTo>
                    <a:pt x="238" y="429"/>
                    <a:pt x="119" y="536"/>
                    <a:pt x="0" y="643"/>
                  </a:cubicBezTo>
                  <a:lnTo>
                    <a:pt x="405" y="1072"/>
                  </a:lnTo>
                  <a:cubicBezTo>
                    <a:pt x="762" y="881"/>
                    <a:pt x="1072" y="595"/>
                    <a:pt x="1179" y="203"/>
                  </a:cubicBezTo>
                  <a:cubicBezTo>
                    <a:pt x="1203" y="131"/>
                    <a:pt x="1203" y="48"/>
                    <a:pt x="1143" y="12"/>
                  </a:cubicBezTo>
                  <a:cubicBezTo>
                    <a:pt x="1119" y="0"/>
                    <a:pt x="1084" y="0"/>
                    <a:pt x="10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2178;p43">
              <a:extLst>
                <a:ext uri="{FF2B5EF4-FFF2-40B4-BE49-F238E27FC236}">
                  <a16:creationId xmlns:a16="http://schemas.microsoft.com/office/drawing/2014/main" id="{0EE8070C-6D57-43CA-974C-CFDBFBB3BA4A}"/>
                </a:ext>
              </a:extLst>
            </p:cNvPr>
            <p:cNvSpPr/>
            <p:nvPr/>
          </p:nvSpPr>
          <p:spPr>
            <a:xfrm>
              <a:off x="962600" y="4222100"/>
              <a:ext cx="20875" cy="35725"/>
            </a:xfrm>
            <a:custGeom>
              <a:avLst/>
              <a:gdLst/>
              <a:ahLst/>
              <a:cxnLst/>
              <a:rect l="l" t="t" r="r" b="b"/>
              <a:pathLst>
                <a:path w="835" h="1429" extrusionOk="0">
                  <a:moveTo>
                    <a:pt x="633" y="1"/>
                  </a:moveTo>
                  <a:cubicBezTo>
                    <a:pt x="588" y="1"/>
                    <a:pt x="540" y="13"/>
                    <a:pt x="501" y="35"/>
                  </a:cubicBezTo>
                  <a:cubicBezTo>
                    <a:pt x="429" y="71"/>
                    <a:pt x="370" y="154"/>
                    <a:pt x="310" y="226"/>
                  </a:cubicBezTo>
                  <a:cubicBezTo>
                    <a:pt x="179" y="416"/>
                    <a:pt x="84" y="643"/>
                    <a:pt x="13" y="869"/>
                  </a:cubicBezTo>
                  <a:cubicBezTo>
                    <a:pt x="13" y="893"/>
                    <a:pt x="1" y="904"/>
                    <a:pt x="1" y="940"/>
                  </a:cubicBezTo>
                  <a:lnTo>
                    <a:pt x="465" y="1428"/>
                  </a:lnTo>
                  <a:cubicBezTo>
                    <a:pt x="644" y="1083"/>
                    <a:pt x="763" y="726"/>
                    <a:pt x="822" y="345"/>
                  </a:cubicBezTo>
                  <a:cubicBezTo>
                    <a:pt x="834" y="238"/>
                    <a:pt x="834" y="119"/>
                    <a:pt x="763" y="47"/>
                  </a:cubicBezTo>
                  <a:cubicBezTo>
                    <a:pt x="731" y="16"/>
                    <a:pt x="683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2179;p43">
              <a:extLst>
                <a:ext uri="{FF2B5EF4-FFF2-40B4-BE49-F238E27FC236}">
                  <a16:creationId xmlns:a16="http://schemas.microsoft.com/office/drawing/2014/main" id="{87C3F41D-78E8-490D-AA57-A7EF2EAD6B6D}"/>
                </a:ext>
              </a:extLst>
            </p:cNvPr>
            <p:cNvSpPr/>
            <p:nvPr/>
          </p:nvSpPr>
          <p:spPr>
            <a:xfrm>
              <a:off x="683100" y="4372100"/>
              <a:ext cx="254225" cy="167650"/>
            </a:xfrm>
            <a:custGeom>
              <a:avLst/>
              <a:gdLst/>
              <a:ahLst/>
              <a:cxnLst/>
              <a:rect l="l" t="t" r="r" b="b"/>
              <a:pathLst>
                <a:path w="10169" h="6706" extrusionOk="0">
                  <a:moveTo>
                    <a:pt x="1203" y="0"/>
                  </a:moveTo>
                  <a:cubicBezTo>
                    <a:pt x="1203" y="0"/>
                    <a:pt x="1" y="4953"/>
                    <a:pt x="3513" y="6430"/>
                  </a:cubicBezTo>
                  <a:cubicBezTo>
                    <a:pt x="3971" y="6622"/>
                    <a:pt x="4423" y="6705"/>
                    <a:pt x="4861" y="6705"/>
                  </a:cubicBezTo>
                  <a:cubicBezTo>
                    <a:pt x="7799" y="6705"/>
                    <a:pt x="10169" y="2965"/>
                    <a:pt x="10169" y="2965"/>
                  </a:cubicBezTo>
                  <a:lnTo>
                    <a:pt x="9585" y="2763"/>
                  </a:lnTo>
                  <a:lnTo>
                    <a:pt x="1620" y="13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2180;p43">
              <a:extLst>
                <a:ext uri="{FF2B5EF4-FFF2-40B4-BE49-F238E27FC236}">
                  <a16:creationId xmlns:a16="http://schemas.microsoft.com/office/drawing/2014/main" id="{7C887763-F2B5-49E4-93B5-C43A26E9CCB8}"/>
                </a:ext>
              </a:extLst>
            </p:cNvPr>
            <p:cNvSpPr/>
            <p:nvPr/>
          </p:nvSpPr>
          <p:spPr>
            <a:xfrm>
              <a:off x="721800" y="4375375"/>
              <a:ext cx="200950" cy="134000"/>
            </a:xfrm>
            <a:custGeom>
              <a:avLst/>
              <a:gdLst/>
              <a:ahLst/>
              <a:cxnLst/>
              <a:rect l="l" t="t" r="r" b="b"/>
              <a:pathLst>
                <a:path w="8038" h="5360" extrusionOk="0">
                  <a:moveTo>
                    <a:pt x="60" y="0"/>
                  </a:moveTo>
                  <a:cubicBezTo>
                    <a:pt x="48" y="72"/>
                    <a:pt x="24" y="167"/>
                    <a:pt x="24" y="250"/>
                  </a:cubicBezTo>
                  <a:lnTo>
                    <a:pt x="24" y="310"/>
                  </a:lnTo>
                  <a:cubicBezTo>
                    <a:pt x="1" y="762"/>
                    <a:pt x="1" y="1298"/>
                    <a:pt x="72" y="1858"/>
                  </a:cubicBezTo>
                  <a:cubicBezTo>
                    <a:pt x="96" y="1893"/>
                    <a:pt x="96" y="1917"/>
                    <a:pt x="96" y="1941"/>
                  </a:cubicBezTo>
                  <a:cubicBezTo>
                    <a:pt x="215" y="2810"/>
                    <a:pt x="548" y="3739"/>
                    <a:pt x="1287" y="4418"/>
                  </a:cubicBezTo>
                  <a:lnTo>
                    <a:pt x="1322" y="4465"/>
                  </a:lnTo>
                  <a:cubicBezTo>
                    <a:pt x="1608" y="4715"/>
                    <a:pt x="1953" y="4941"/>
                    <a:pt x="2358" y="5108"/>
                  </a:cubicBezTo>
                  <a:cubicBezTo>
                    <a:pt x="2779" y="5285"/>
                    <a:pt x="3199" y="5359"/>
                    <a:pt x="3610" y="5359"/>
                  </a:cubicBezTo>
                  <a:cubicBezTo>
                    <a:pt x="3641" y="5359"/>
                    <a:pt x="3673" y="5359"/>
                    <a:pt x="3704" y="5358"/>
                  </a:cubicBezTo>
                  <a:lnTo>
                    <a:pt x="3787" y="5358"/>
                  </a:lnTo>
                  <a:cubicBezTo>
                    <a:pt x="4775" y="5299"/>
                    <a:pt x="5704" y="4810"/>
                    <a:pt x="6466" y="4215"/>
                  </a:cubicBezTo>
                  <a:cubicBezTo>
                    <a:pt x="6490" y="4203"/>
                    <a:pt x="6501" y="4179"/>
                    <a:pt x="6525" y="4167"/>
                  </a:cubicBezTo>
                  <a:cubicBezTo>
                    <a:pt x="7037" y="3751"/>
                    <a:pt x="7478" y="3286"/>
                    <a:pt x="7811" y="2905"/>
                  </a:cubicBezTo>
                  <a:cubicBezTo>
                    <a:pt x="7835" y="2870"/>
                    <a:pt x="7847" y="2858"/>
                    <a:pt x="7859" y="2846"/>
                  </a:cubicBezTo>
                  <a:cubicBezTo>
                    <a:pt x="7930" y="2774"/>
                    <a:pt x="7978" y="2715"/>
                    <a:pt x="8037" y="2632"/>
                  </a:cubicBezTo>
                  <a:lnTo>
                    <a:pt x="5370" y="1727"/>
                  </a:lnTo>
                  <a:lnTo>
                    <a:pt x="5358" y="1727"/>
                  </a:lnTo>
                  <a:lnTo>
                    <a:pt x="4882" y="1584"/>
                  </a:lnTo>
                  <a:lnTo>
                    <a:pt x="4668" y="1500"/>
                  </a:lnTo>
                  <a:lnTo>
                    <a:pt x="4656" y="1500"/>
                  </a:lnTo>
                  <a:lnTo>
                    <a:pt x="4549" y="1477"/>
                  </a:lnTo>
                  <a:lnTo>
                    <a:pt x="4037" y="1310"/>
                  </a:lnTo>
                  <a:lnTo>
                    <a:pt x="4001" y="1298"/>
                  </a:lnTo>
                  <a:lnTo>
                    <a:pt x="3977" y="1298"/>
                  </a:lnTo>
                  <a:lnTo>
                    <a:pt x="3501" y="1131"/>
                  </a:lnTo>
                  <a:lnTo>
                    <a:pt x="3442" y="1119"/>
                  </a:lnTo>
                  <a:lnTo>
                    <a:pt x="3382" y="1096"/>
                  </a:lnTo>
                  <a:lnTo>
                    <a:pt x="3263" y="1060"/>
                  </a:lnTo>
                  <a:lnTo>
                    <a:pt x="2882" y="941"/>
                  </a:lnTo>
                  <a:lnTo>
                    <a:pt x="1632" y="524"/>
                  </a:lnTo>
                  <a:lnTo>
                    <a:pt x="1322" y="41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2181;p43">
              <a:extLst>
                <a:ext uri="{FF2B5EF4-FFF2-40B4-BE49-F238E27FC236}">
                  <a16:creationId xmlns:a16="http://schemas.microsoft.com/office/drawing/2014/main" id="{475E2C67-D25D-4663-A04D-1E79F8666FFC}"/>
                </a:ext>
              </a:extLst>
            </p:cNvPr>
            <p:cNvSpPr/>
            <p:nvPr/>
          </p:nvSpPr>
          <p:spPr>
            <a:xfrm>
              <a:off x="718225" y="4402150"/>
              <a:ext cx="88725" cy="23250"/>
            </a:xfrm>
            <a:custGeom>
              <a:avLst/>
              <a:gdLst/>
              <a:ahLst/>
              <a:cxnLst/>
              <a:rect l="l" t="t" r="r" b="b"/>
              <a:pathLst>
                <a:path w="3549" h="930" extrusionOk="0">
                  <a:moveTo>
                    <a:pt x="3442" y="1"/>
                  </a:moveTo>
                  <a:cubicBezTo>
                    <a:pt x="2382" y="287"/>
                    <a:pt x="1299" y="549"/>
                    <a:pt x="239" y="810"/>
                  </a:cubicBezTo>
                  <a:cubicBezTo>
                    <a:pt x="144" y="834"/>
                    <a:pt x="72" y="846"/>
                    <a:pt x="1" y="870"/>
                  </a:cubicBezTo>
                  <a:lnTo>
                    <a:pt x="13" y="930"/>
                  </a:lnTo>
                  <a:cubicBezTo>
                    <a:pt x="84" y="894"/>
                    <a:pt x="156" y="882"/>
                    <a:pt x="239" y="870"/>
                  </a:cubicBezTo>
                  <a:cubicBezTo>
                    <a:pt x="1334" y="596"/>
                    <a:pt x="2453" y="310"/>
                    <a:pt x="3549" y="37"/>
                  </a:cubicBezTo>
                  <a:lnTo>
                    <a:pt x="34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2182;p43">
              <a:extLst>
                <a:ext uri="{FF2B5EF4-FFF2-40B4-BE49-F238E27FC236}">
                  <a16:creationId xmlns:a16="http://schemas.microsoft.com/office/drawing/2014/main" id="{4BBDF3CC-C1E5-4C45-985E-D262651E0BE4}"/>
                </a:ext>
              </a:extLst>
            </p:cNvPr>
            <p:cNvSpPr/>
            <p:nvPr/>
          </p:nvSpPr>
          <p:spPr>
            <a:xfrm>
              <a:off x="744125" y="4403350"/>
              <a:ext cx="66400" cy="98550"/>
            </a:xfrm>
            <a:custGeom>
              <a:avLst/>
              <a:gdLst/>
              <a:ahLst/>
              <a:cxnLst/>
              <a:rect l="l" t="t" r="r" b="b"/>
              <a:pathLst>
                <a:path w="2656" h="3942" extrusionOk="0">
                  <a:moveTo>
                    <a:pt x="2596" y="0"/>
                  </a:moveTo>
                  <a:cubicBezTo>
                    <a:pt x="1846" y="1084"/>
                    <a:pt x="1120" y="2179"/>
                    <a:pt x="405" y="3287"/>
                  </a:cubicBezTo>
                  <a:lnTo>
                    <a:pt x="1" y="3918"/>
                  </a:lnTo>
                  <a:lnTo>
                    <a:pt x="60" y="3941"/>
                  </a:lnTo>
                  <a:cubicBezTo>
                    <a:pt x="191" y="3739"/>
                    <a:pt x="334" y="3537"/>
                    <a:pt x="465" y="3334"/>
                  </a:cubicBezTo>
                  <a:cubicBezTo>
                    <a:pt x="1179" y="2215"/>
                    <a:pt x="1906" y="1096"/>
                    <a:pt x="2656" y="12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2183;p43">
              <a:extLst>
                <a:ext uri="{FF2B5EF4-FFF2-40B4-BE49-F238E27FC236}">
                  <a16:creationId xmlns:a16="http://schemas.microsoft.com/office/drawing/2014/main" id="{BC7ABB70-7F43-4CFC-9A05-8355FF673B59}"/>
                </a:ext>
              </a:extLst>
            </p:cNvPr>
            <p:cNvSpPr/>
            <p:nvPr/>
          </p:nvSpPr>
          <p:spPr>
            <a:xfrm>
              <a:off x="814975" y="4408100"/>
              <a:ext cx="8350" cy="114925"/>
            </a:xfrm>
            <a:custGeom>
              <a:avLst/>
              <a:gdLst/>
              <a:ahLst/>
              <a:cxnLst/>
              <a:rect l="l" t="t" r="r" b="b"/>
              <a:pathLst>
                <a:path w="334" h="4597" extrusionOk="0">
                  <a:moveTo>
                    <a:pt x="274" y="1"/>
                  </a:moveTo>
                  <a:cubicBezTo>
                    <a:pt x="96" y="1346"/>
                    <a:pt x="12" y="2692"/>
                    <a:pt x="0" y="4049"/>
                  </a:cubicBezTo>
                  <a:lnTo>
                    <a:pt x="0" y="4597"/>
                  </a:lnTo>
                  <a:lnTo>
                    <a:pt x="72" y="4597"/>
                  </a:lnTo>
                  <a:cubicBezTo>
                    <a:pt x="72" y="4406"/>
                    <a:pt x="72" y="4228"/>
                    <a:pt x="48" y="4049"/>
                  </a:cubicBezTo>
                  <a:cubicBezTo>
                    <a:pt x="72" y="2692"/>
                    <a:pt x="155" y="1346"/>
                    <a:pt x="334" y="13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2184;p43">
              <a:extLst>
                <a:ext uri="{FF2B5EF4-FFF2-40B4-BE49-F238E27FC236}">
                  <a16:creationId xmlns:a16="http://schemas.microsoft.com/office/drawing/2014/main" id="{6B935BD6-0444-4F68-95C1-09AE6DE14276}"/>
                </a:ext>
              </a:extLst>
            </p:cNvPr>
            <p:cNvSpPr/>
            <p:nvPr/>
          </p:nvSpPr>
          <p:spPr>
            <a:xfrm>
              <a:off x="836700" y="4412575"/>
              <a:ext cx="48550" cy="67600"/>
            </a:xfrm>
            <a:custGeom>
              <a:avLst/>
              <a:gdLst/>
              <a:ahLst/>
              <a:cxnLst/>
              <a:rect l="l" t="t" r="r" b="b"/>
              <a:pathLst>
                <a:path w="1942" h="2704" extrusionOk="0">
                  <a:moveTo>
                    <a:pt x="0" y="1"/>
                  </a:moveTo>
                  <a:lnTo>
                    <a:pt x="0" y="1"/>
                  </a:lnTo>
                  <a:cubicBezTo>
                    <a:pt x="346" y="417"/>
                    <a:pt x="643" y="894"/>
                    <a:pt x="941" y="1358"/>
                  </a:cubicBezTo>
                  <a:cubicBezTo>
                    <a:pt x="1239" y="1810"/>
                    <a:pt x="1536" y="2275"/>
                    <a:pt x="1882" y="2703"/>
                  </a:cubicBezTo>
                  <a:cubicBezTo>
                    <a:pt x="1905" y="2691"/>
                    <a:pt x="1929" y="2679"/>
                    <a:pt x="1941" y="2668"/>
                  </a:cubicBezTo>
                  <a:cubicBezTo>
                    <a:pt x="1596" y="2251"/>
                    <a:pt x="1298" y="1775"/>
                    <a:pt x="1013" y="1310"/>
                  </a:cubicBezTo>
                  <a:cubicBezTo>
                    <a:pt x="727" y="882"/>
                    <a:pt x="453" y="441"/>
                    <a:pt x="120" y="24"/>
                  </a:cubicBezTo>
                  <a:lnTo>
                    <a:pt x="108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2185;p43">
              <a:extLst>
                <a:ext uri="{FF2B5EF4-FFF2-40B4-BE49-F238E27FC236}">
                  <a16:creationId xmlns:a16="http://schemas.microsoft.com/office/drawing/2014/main" id="{49F00494-57DC-439A-B39E-BA5C1F0A1441}"/>
                </a:ext>
              </a:extLst>
            </p:cNvPr>
            <p:cNvSpPr/>
            <p:nvPr/>
          </p:nvSpPr>
          <p:spPr>
            <a:xfrm>
              <a:off x="844725" y="4415550"/>
              <a:ext cx="87250" cy="38425"/>
            </a:xfrm>
            <a:custGeom>
              <a:avLst/>
              <a:gdLst/>
              <a:ahLst/>
              <a:cxnLst/>
              <a:rect l="l" t="t" r="r" b="b"/>
              <a:pathLst>
                <a:path w="3490" h="1537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48"/>
                    <a:pt x="144" y="72"/>
                    <a:pt x="239" y="120"/>
                  </a:cubicBezTo>
                  <a:lnTo>
                    <a:pt x="2894" y="1298"/>
                  </a:lnTo>
                  <a:lnTo>
                    <a:pt x="3466" y="1537"/>
                  </a:lnTo>
                  <a:lnTo>
                    <a:pt x="3489" y="1477"/>
                  </a:lnTo>
                  <a:lnTo>
                    <a:pt x="2954" y="1239"/>
                  </a:lnTo>
                  <a:lnTo>
                    <a:pt x="489" y="155"/>
                  </a:lnTo>
                  <a:lnTo>
                    <a:pt x="477" y="1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2186;p43">
              <a:extLst>
                <a:ext uri="{FF2B5EF4-FFF2-40B4-BE49-F238E27FC236}">
                  <a16:creationId xmlns:a16="http://schemas.microsoft.com/office/drawing/2014/main" id="{2D9035DF-090E-4DBC-A876-306FFC1E1811}"/>
                </a:ext>
              </a:extLst>
            </p:cNvPr>
            <p:cNvSpPr/>
            <p:nvPr/>
          </p:nvSpPr>
          <p:spPr>
            <a:xfrm>
              <a:off x="714375" y="4380725"/>
              <a:ext cx="49125" cy="7775"/>
            </a:xfrm>
            <a:custGeom>
              <a:avLst/>
              <a:gdLst/>
              <a:ahLst/>
              <a:cxnLst/>
              <a:rect l="l" t="t" r="r" b="b"/>
              <a:pathLst>
                <a:path w="1965" h="311" extrusionOk="0">
                  <a:moveTo>
                    <a:pt x="12" y="1"/>
                  </a:moveTo>
                  <a:lnTo>
                    <a:pt x="0" y="60"/>
                  </a:lnTo>
                  <a:cubicBezTo>
                    <a:pt x="119" y="72"/>
                    <a:pt x="226" y="84"/>
                    <a:pt x="345" y="96"/>
                  </a:cubicBezTo>
                  <a:cubicBezTo>
                    <a:pt x="881" y="179"/>
                    <a:pt x="1429" y="251"/>
                    <a:pt x="1965" y="310"/>
                  </a:cubicBezTo>
                  <a:lnTo>
                    <a:pt x="1655" y="203"/>
                  </a:lnTo>
                  <a:cubicBezTo>
                    <a:pt x="1226" y="155"/>
                    <a:pt x="786" y="96"/>
                    <a:pt x="357" y="36"/>
                  </a:cubicBezTo>
                  <a:cubicBezTo>
                    <a:pt x="238" y="24"/>
                    <a:pt x="131" y="13"/>
                    <a:pt x="12" y="1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2187;p43">
              <a:extLst>
                <a:ext uri="{FF2B5EF4-FFF2-40B4-BE49-F238E27FC236}">
                  <a16:creationId xmlns:a16="http://schemas.microsoft.com/office/drawing/2014/main" id="{96EF46D0-F266-464F-A187-1032AC356578}"/>
                </a:ext>
              </a:extLst>
            </p:cNvPr>
            <p:cNvSpPr/>
            <p:nvPr/>
          </p:nvSpPr>
          <p:spPr>
            <a:xfrm>
              <a:off x="773600" y="4398875"/>
              <a:ext cx="33350" cy="16100"/>
            </a:xfrm>
            <a:custGeom>
              <a:avLst/>
              <a:gdLst/>
              <a:ahLst/>
              <a:cxnLst/>
              <a:rect l="l" t="t" r="r" b="b"/>
              <a:pathLst>
                <a:path w="1334" h="644" extrusionOk="0">
                  <a:moveTo>
                    <a:pt x="846" y="1"/>
                  </a:moveTo>
                  <a:cubicBezTo>
                    <a:pt x="727" y="49"/>
                    <a:pt x="619" y="72"/>
                    <a:pt x="500" y="120"/>
                  </a:cubicBezTo>
                  <a:cubicBezTo>
                    <a:pt x="358" y="179"/>
                    <a:pt x="191" y="239"/>
                    <a:pt x="84" y="358"/>
                  </a:cubicBezTo>
                  <a:cubicBezTo>
                    <a:pt x="24" y="418"/>
                    <a:pt x="0" y="537"/>
                    <a:pt x="60" y="596"/>
                  </a:cubicBezTo>
                  <a:cubicBezTo>
                    <a:pt x="84" y="620"/>
                    <a:pt x="119" y="644"/>
                    <a:pt x="167" y="644"/>
                  </a:cubicBezTo>
                  <a:cubicBezTo>
                    <a:pt x="286" y="644"/>
                    <a:pt x="405" y="608"/>
                    <a:pt x="524" y="560"/>
                  </a:cubicBezTo>
                  <a:cubicBezTo>
                    <a:pt x="822" y="465"/>
                    <a:pt x="1084" y="322"/>
                    <a:pt x="1334" y="16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2188;p43">
              <a:extLst>
                <a:ext uri="{FF2B5EF4-FFF2-40B4-BE49-F238E27FC236}">
                  <a16:creationId xmlns:a16="http://schemas.microsoft.com/office/drawing/2014/main" id="{A0455F5C-4B1F-4BF2-B23C-B2FC7C9DF761}"/>
                </a:ext>
              </a:extLst>
            </p:cNvPr>
            <p:cNvSpPr/>
            <p:nvPr/>
          </p:nvSpPr>
          <p:spPr>
            <a:xfrm>
              <a:off x="798900" y="4403050"/>
              <a:ext cx="22950" cy="33075"/>
            </a:xfrm>
            <a:custGeom>
              <a:avLst/>
              <a:gdLst/>
              <a:ahLst/>
              <a:cxnLst/>
              <a:rect l="l" t="t" r="r" b="b"/>
              <a:pathLst>
                <a:path w="918" h="1323" extrusionOk="0">
                  <a:moveTo>
                    <a:pt x="358" y="1"/>
                  </a:moveTo>
                  <a:cubicBezTo>
                    <a:pt x="131" y="358"/>
                    <a:pt x="0" y="751"/>
                    <a:pt x="72" y="1167"/>
                  </a:cubicBezTo>
                  <a:cubicBezTo>
                    <a:pt x="84" y="1227"/>
                    <a:pt x="119" y="1322"/>
                    <a:pt x="191" y="1322"/>
                  </a:cubicBezTo>
                  <a:cubicBezTo>
                    <a:pt x="227" y="1322"/>
                    <a:pt x="250" y="1298"/>
                    <a:pt x="286" y="1286"/>
                  </a:cubicBezTo>
                  <a:cubicBezTo>
                    <a:pt x="524" y="1155"/>
                    <a:pt x="643" y="894"/>
                    <a:pt x="739" y="632"/>
                  </a:cubicBezTo>
                  <a:lnTo>
                    <a:pt x="917" y="191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2189;p43">
              <a:extLst>
                <a:ext uri="{FF2B5EF4-FFF2-40B4-BE49-F238E27FC236}">
                  <a16:creationId xmlns:a16="http://schemas.microsoft.com/office/drawing/2014/main" id="{FC0FAA39-784B-4043-81DA-651328A73857}"/>
                </a:ext>
              </a:extLst>
            </p:cNvPr>
            <p:cNvSpPr/>
            <p:nvPr/>
          </p:nvSpPr>
          <p:spPr>
            <a:xfrm>
              <a:off x="822700" y="4407825"/>
              <a:ext cx="18500" cy="35275"/>
            </a:xfrm>
            <a:custGeom>
              <a:avLst/>
              <a:gdLst/>
              <a:ahLst/>
              <a:cxnLst/>
              <a:rect l="l" t="t" r="r" b="b"/>
              <a:pathLst>
                <a:path w="740" h="1411" extrusionOk="0">
                  <a:moveTo>
                    <a:pt x="1" y="0"/>
                  </a:moveTo>
                  <a:cubicBezTo>
                    <a:pt x="1" y="381"/>
                    <a:pt x="72" y="786"/>
                    <a:pt x="203" y="1155"/>
                  </a:cubicBezTo>
                  <a:cubicBezTo>
                    <a:pt x="251" y="1262"/>
                    <a:pt x="310" y="1381"/>
                    <a:pt x="418" y="1405"/>
                  </a:cubicBezTo>
                  <a:cubicBezTo>
                    <a:pt x="430" y="1409"/>
                    <a:pt x="444" y="1410"/>
                    <a:pt x="457" y="1410"/>
                  </a:cubicBezTo>
                  <a:cubicBezTo>
                    <a:pt x="532" y="1410"/>
                    <a:pt x="615" y="1358"/>
                    <a:pt x="656" y="1298"/>
                  </a:cubicBezTo>
                  <a:cubicBezTo>
                    <a:pt x="715" y="1215"/>
                    <a:pt x="727" y="1131"/>
                    <a:pt x="715" y="1024"/>
                  </a:cubicBezTo>
                  <a:cubicBezTo>
                    <a:pt x="739" y="786"/>
                    <a:pt x="715" y="536"/>
                    <a:pt x="668" y="298"/>
                  </a:cubicBezTo>
                  <a:cubicBezTo>
                    <a:pt x="668" y="274"/>
                    <a:pt x="656" y="250"/>
                    <a:pt x="656" y="2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BD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2190;p43">
              <a:extLst>
                <a:ext uri="{FF2B5EF4-FFF2-40B4-BE49-F238E27FC236}">
                  <a16:creationId xmlns:a16="http://schemas.microsoft.com/office/drawing/2014/main" id="{8A01BD72-6E0D-4458-A6B3-01463B743CB4}"/>
                </a:ext>
              </a:extLst>
            </p:cNvPr>
            <p:cNvSpPr/>
            <p:nvPr/>
          </p:nvSpPr>
          <p:spPr>
            <a:xfrm>
              <a:off x="435450" y="4144675"/>
              <a:ext cx="275675" cy="296100"/>
            </a:xfrm>
            <a:custGeom>
              <a:avLst/>
              <a:gdLst/>
              <a:ahLst/>
              <a:cxnLst/>
              <a:rect l="l" t="t" r="r" b="b"/>
              <a:pathLst>
                <a:path w="11027" h="11844" extrusionOk="0">
                  <a:moveTo>
                    <a:pt x="1" y="1"/>
                  </a:moveTo>
                  <a:lnTo>
                    <a:pt x="1561" y="10431"/>
                  </a:lnTo>
                  <a:cubicBezTo>
                    <a:pt x="1632" y="10943"/>
                    <a:pt x="2001" y="11360"/>
                    <a:pt x="2513" y="11490"/>
                  </a:cubicBezTo>
                  <a:cubicBezTo>
                    <a:pt x="3677" y="11782"/>
                    <a:pt x="5087" y="11843"/>
                    <a:pt x="6149" y="11843"/>
                  </a:cubicBezTo>
                  <a:cubicBezTo>
                    <a:pt x="6390" y="11843"/>
                    <a:pt x="6613" y="11840"/>
                    <a:pt x="6811" y="11836"/>
                  </a:cubicBezTo>
                  <a:cubicBezTo>
                    <a:pt x="7359" y="11800"/>
                    <a:pt x="7835" y="11443"/>
                    <a:pt x="8002" y="10931"/>
                  </a:cubicBezTo>
                  <a:lnTo>
                    <a:pt x="11026" y="1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2191;p43">
              <a:extLst>
                <a:ext uri="{FF2B5EF4-FFF2-40B4-BE49-F238E27FC236}">
                  <a16:creationId xmlns:a16="http://schemas.microsoft.com/office/drawing/2014/main" id="{3BB2BBF1-46E7-4277-9586-2D608A541216}"/>
                </a:ext>
              </a:extLst>
            </p:cNvPr>
            <p:cNvSpPr/>
            <p:nvPr/>
          </p:nvSpPr>
          <p:spPr>
            <a:xfrm>
              <a:off x="456300" y="4177675"/>
              <a:ext cx="233975" cy="250600"/>
            </a:xfrm>
            <a:custGeom>
              <a:avLst/>
              <a:gdLst/>
              <a:ahLst/>
              <a:cxnLst/>
              <a:rect l="l" t="t" r="r" b="b"/>
              <a:pathLst>
                <a:path w="9359" h="10024" extrusionOk="0">
                  <a:moveTo>
                    <a:pt x="3322" y="0"/>
                  </a:moveTo>
                  <a:cubicBezTo>
                    <a:pt x="2283" y="0"/>
                    <a:pt x="1170" y="110"/>
                    <a:pt x="36" y="395"/>
                  </a:cubicBezTo>
                  <a:lnTo>
                    <a:pt x="0" y="395"/>
                  </a:lnTo>
                  <a:lnTo>
                    <a:pt x="12" y="503"/>
                  </a:lnTo>
                  <a:lnTo>
                    <a:pt x="1322" y="8968"/>
                  </a:lnTo>
                  <a:lnTo>
                    <a:pt x="1370" y="9289"/>
                  </a:lnTo>
                  <a:cubicBezTo>
                    <a:pt x="1370" y="9289"/>
                    <a:pt x="2799" y="10024"/>
                    <a:pt x="4555" y="10024"/>
                  </a:cubicBezTo>
                  <a:cubicBezTo>
                    <a:pt x="5187" y="10024"/>
                    <a:pt x="5860" y="9929"/>
                    <a:pt x="6525" y="9670"/>
                  </a:cubicBezTo>
                  <a:lnTo>
                    <a:pt x="6739" y="9039"/>
                  </a:lnTo>
                  <a:lnTo>
                    <a:pt x="9323" y="1288"/>
                  </a:lnTo>
                  <a:lnTo>
                    <a:pt x="9347" y="1229"/>
                  </a:lnTo>
                  <a:lnTo>
                    <a:pt x="9359" y="1181"/>
                  </a:lnTo>
                  <a:cubicBezTo>
                    <a:pt x="9178" y="1100"/>
                    <a:pt x="6617" y="0"/>
                    <a:pt x="3322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2192;p43">
              <a:extLst>
                <a:ext uri="{FF2B5EF4-FFF2-40B4-BE49-F238E27FC236}">
                  <a16:creationId xmlns:a16="http://schemas.microsoft.com/office/drawing/2014/main" id="{05E1620D-8BD6-46FD-BC76-C98CB5403696}"/>
                </a:ext>
              </a:extLst>
            </p:cNvPr>
            <p:cNvSpPr/>
            <p:nvPr/>
          </p:nvSpPr>
          <p:spPr>
            <a:xfrm>
              <a:off x="489025" y="440157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1" y="0"/>
                  </a:moveTo>
                  <a:lnTo>
                    <a:pt x="37" y="322"/>
                  </a:lnTo>
                  <a:cubicBezTo>
                    <a:pt x="37" y="322"/>
                    <a:pt x="1464" y="1051"/>
                    <a:pt x="3215" y="1051"/>
                  </a:cubicBezTo>
                  <a:cubicBezTo>
                    <a:pt x="3853" y="1051"/>
                    <a:pt x="4534" y="954"/>
                    <a:pt x="5204" y="691"/>
                  </a:cubicBezTo>
                  <a:lnTo>
                    <a:pt x="5204" y="691"/>
                  </a:lnTo>
                  <a:cubicBezTo>
                    <a:pt x="5031" y="703"/>
                    <a:pt x="4862" y="708"/>
                    <a:pt x="4694" y="708"/>
                  </a:cubicBezTo>
                  <a:cubicBezTo>
                    <a:pt x="4525" y="708"/>
                    <a:pt x="4359" y="703"/>
                    <a:pt x="4192" y="691"/>
                  </a:cubicBezTo>
                  <a:cubicBezTo>
                    <a:pt x="3287" y="667"/>
                    <a:pt x="2394" y="631"/>
                    <a:pt x="1501" y="452"/>
                  </a:cubicBezTo>
                  <a:cubicBezTo>
                    <a:pt x="1084" y="369"/>
                    <a:pt x="680" y="262"/>
                    <a:pt x="275" y="119"/>
                  </a:cubicBezTo>
                  <a:cubicBezTo>
                    <a:pt x="191" y="83"/>
                    <a:pt x="84" y="36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2193;p43">
              <a:extLst>
                <a:ext uri="{FF2B5EF4-FFF2-40B4-BE49-F238E27FC236}">
                  <a16:creationId xmlns:a16="http://schemas.microsoft.com/office/drawing/2014/main" id="{9B65F184-3FB8-40F1-A20E-52CB8379E118}"/>
                </a:ext>
              </a:extLst>
            </p:cNvPr>
            <p:cNvSpPr/>
            <p:nvPr/>
          </p:nvSpPr>
          <p:spPr>
            <a:xfrm>
              <a:off x="455700" y="4177675"/>
              <a:ext cx="234275" cy="44225"/>
            </a:xfrm>
            <a:custGeom>
              <a:avLst/>
              <a:gdLst/>
              <a:ahLst/>
              <a:cxnLst/>
              <a:rect l="l" t="t" r="r" b="b"/>
              <a:pathLst>
                <a:path w="9371" h="1769" extrusionOk="0">
                  <a:moveTo>
                    <a:pt x="3343" y="0"/>
                  </a:moveTo>
                  <a:cubicBezTo>
                    <a:pt x="2301" y="0"/>
                    <a:pt x="1186" y="110"/>
                    <a:pt x="48" y="395"/>
                  </a:cubicBezTo>
                  <a:lnTo>
                    <a:pt x="0" y="395"/>
                  </a:lnTo>
                  <a:cubicBezTo>
                    <a:pt x="2013" y="1229"/>
                    <a:pt x="4191" y="1705"/>
                    <a:pt x="6358" y="1765"/>
                  </a:cubicBezTo>
                  <a:cubicBezTo>
                    <a:pt x="6470" y="1767"/>
                    <a:pt x="6581" y="1768"/>
                    <a:pt x="6694" y="1768"/>
                  </a:cubicBezTo>
                  <a:cubicBezTo>
                    <a:pt x="7195" y="1768"/>
                    <a:pt x="7706" y="1741"/>
                    <a:pt x="8192" y="1634"/>
                  </a:cubicBezTo>
                  <a:cubicBezTo>
                    <a:pt x="8609" y="1538"/>
                    <a:pt x="9014" y="1396"/>
                    <a:pt x="9371" y="1169"/>
                  </a:cubicBezTo>
                  <a:cubicBezTo>
                    <a:pt x="9199" y="1097"/>
                    <a:pt x="6641" y="0"/>
                    <a:pt x="3343" y="0"/>
                  </a:cubicBezTo>
                  <a:close/>
                </a:path>
              </a:pathLst>
            </a:custGeom>
            <a:solidFill>
              <a:srgbClr val="FFAC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2194;p43">
              <a:extLst>
                <a:ext uri="{FF2B5EF4-FFF2-40B4-BE49-F238E27FC236}">
                  <a16:creationId xmlns:a16="http://schemas.microsoft.com/office/drawing/2014/main" id="{9236F816-832D-440F-B300-D0C0E90BCF8E}"/>
                </a:ext>
              </a:extLst>
            </p:cNvPr>
            <p:cNvSpPr/>
            <p:nvPr/>
          </p:nvSpPr>
          <p:spPr>
            <a:xfrm>
              <a:off x="660200" y="4230925"/>
              <a:ext cx="22800" cy="39300"/>
            </a:xfrm>
            <a:custGeom>
              <a:avLst/>
              <a:gdLst/>
              <a:ahLst/>
              <a:cxnLst/>
              <a:rect l="l" t="t" r="r" b="b"/>
              <a:pathLst>
                <a:path w="912" h="1572" extrusionOk="0">
                  <a:moveTo>
                    <a:pt x="658" y="1"/>
                  </a:moveTo>
                  <a:cubicBezTo>
                    <a:pt x="614" y="1"/>
                    <a:pt x="562" y="16"/>
                    <a:pt x="500" y="51"/>
                  </a:cubicBezTo>
                  <a:cubicBezTo>
                    <a:pt x="179" y="242"/>
                    <a:pt x="60" y="730"/>
                    <a:pt x="12" y="1075"/>
                  </a:cubicBezTo>
                  <a:cubicBezTo>
                    <a:pt x="0" y="1171"/>
                    <a:pt x="0" y="1266"/>
                    <a:pt x="12" y="1361"/>
                  </a:cubicBezTo>
                  <a:cubicBezTo>
                    <a:pt x="36" y="1444"/>
                    <a:pt x="95" y="1540"/>
                    <a:pt x="202" y="1563"/>
                  </a:cubicBezTo>
                  <a:cubicBezTo>
                    <a:pt x="223" y="1569"/>
                    <a:pt x="243" y="1571"/>
                    <a:pt x="262" y="1571"/>
                  </a:cubicBezTo>
                  <a:cubicBezTo>
                    <a:pt x="329" y="1571"/>
                    <a:pt x="385" y="1541"/>
                    <a:pt x="441" y="1504"/>
                  </a:cubicBezTo>
                  <a:cubicBezTo>
                    <a:pt x="500" y="1444"/>
                    <a:pt x="548" y="1373"/>
                    <a:pt x="595" y="1302"/>
                  </a:cubicBezTo>
                  <a:cubicBezTo>
                    <a:pt x="691" y="1123"/>
                    <a:pt x="774" y="932"/>
                    <a:pt x="822" y="718"/>
                  </a:cubicBezTo>
                  <a:cubicBezTo>
                    <a:pt x="893" y="515"/>
                    <a:pt x="912" y="1"/>
                    <a:pt x="6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2195;p43">
              <a:extLst>
                <a:ext uri="{FF2B5EF4-FFF2-40B4-BE49-F238E27FC236}">
                  <a16:creationId xmlns:a16="http://schemas.microsoft.com/office/drawing/2014/main" id="{C29E27BC-3780-4060-A344-79BE53862B42}"/>
                </a:ext>
              </a:extLst>
            </p:cNvPr>
            <p:cNvSpPr/>
            <p:nvPr/>
          </p:nvSpPr>
          <p:spPr>
            <a:xfrm>
              <a:off x="653950" y="4278825"/>
              <a:ext cx="14600" cy="15875"/>
            </a:xfrm>
            <a:custGeom>
              <a:avLst/>
              <a:gdLst/>
              <a:ahLst/>
              <a:cxnLst/>
              <a:rect l="l" t="t" r="r" b="b"/>
              <a:pathLst>
                <a:path w="584" h="635" extrusionOk="0">
                  <a:moveTo>
                    <a:pt x="370" y="0"/>
                  </a:moveTo>
                  <a:cubicBezTo>
                    <a:pt x="238" y="0"/>
                    <a:pt x="122" y="69"/>
                    <a:pt x="60" y="183"/>
                  </a:cubicBezTo>
                  <a:cubicBezTo>
                    <a:pt x="0" y="302"/>
                    <a:pt x="36" y="457"/>
                    <a:pt x="107" y="540"/>
                  </a:cubicBezTo>
                  <a:cubicBezTo>
                    <a:pt x="161" y="606"/>
                    <a:pt x="225" y="634"/>
                    <a:pt x="287" y="634"/>
                  </a:cubicBezTo>
                  <a:cubicBezTo>
                    <a:pt x="415" y="634"/>
                    <a:pt x="539" y="514"/>
                    <a:pt x="572" y="362"/>
                  </a:cubicBezTo>
                  <a:cubicBezTo>
                    <a:pt x="583" y="243"/>
                    <a:pt x="572" y="112"/>
                    <a:pt x="500" y="28"/>
                  </a:cubicBezTo>
                  <a:lnTo>
                    <a:pt x="429" y="5"/>
                  </a:lnTo>
                  <a:cubicBezTo>
                    <a:pt x="409" y="2"/>
                    <a:pt x="389" y="0"/>
                    <a:pt x="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2196;p43">
              <a:extLst>
                <a:ext uri="{FF2B5EF4-FFF2-40B4-BE49-F238E27FC236}">
                  <a16:creationId xmlns:a16="http://schemas.microsoft.com/office/drawing/2014/main" id="{2550F347-91BD-4808-9D93-1999168802D7}"/>
                </a:ext>
              </a:extLst>
            </p:cNvPr>
            <p:cNvSpPr/>
            <p:nvPr/>
          </p:nvSpPr>
          <p:spPr>
            <a:xfrm>
              <a:off x="481000" y="4373325"/>
              <a:ext cx="11050" cy="27150"/>
            </a:xfrm>
            <a:custGeom>
              <a:avLst/>
              <a:gdLst/>
              <a:ahLst/>
              <a:cxnLst/>
              <a:rect l="l" t="t" r="r" b="b"/>
              <a:pathLst>
                <a:path w="442" h="1086" extrusionOk="0">
                  <a:moveTo>
                    <a:pt x="159" y="1"/>
                  </a:moveTo>
                  <a:cubicBezTo>
                    <a:pt x="137" y="1"/>
                    <a:pt x="115" y="7"/>
                    <a:pt x="96" y="23"/>
                  </a:cubicBezTo>
                  <a:cubicBezTo>
                    <a:pt x="1" y="94"/>
                    <a:pt x="24" y="261"/>
                    <a:pt x="36" y="356"/>
                  </a:cubicBezTo>
                  <a:cubicBezTo>
                    <a:pt x="48" y="547"/>
                    <a:pt x="96" y="737"/>
                    <a:pt x="143" y="916"/>
                  </a:cubicBezTo>
                  <a:cubicBezTo>
                    <a:pt x="155" y="963"/>
                    <a:pt x="167" y="987"/>
                    <a:pt x="179" y="1035"/>
                  </a:cubicBezTo>
                  <a:cubicBezTo>
                    <a:pt x="208" y="1064"/>
                    <a:pt x="246" y="1086"/>
                    <a:pt x="272" y="1086"/>
                  </a:cubicBezTo>
                  <a:cubicBezTo>
                    <a:pt x="277" y="1086"/>
                    <a:pt x="282" y="1085"/>
                    <a:pt x="286" y="1082"/>
                  </a:cubicBezTo>
                  <a:cubicBezTo>
                    <a:pt x="322" y="1082"/>
                    <a:pt x="346" y="1047"/>
                    <a:pt x="358" y="1023"/>
                  </a:cubicBezTo>
                  <a:cubicBezTo>
                    <a:pt x="393" y="975"/>
                    <a:pt x="405" y="904"/>
                    <a:pt x="405" y="844"/>
                  </a:cubicBezTo>
                  <a:cubicBezTo>
                    <a:pt x="417" y="630"/>
                    <a:pt x="441" y="225"/>
                    <a:pt x="286" y="70"/>
                  </a:cubicBezTo>
                  <a:cubicBezTo>
                    <a:pt x="254" y="30"/>
                    <a:pt x="205" y="1"/>
                    <a:pt x="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2197;p43">
              <a:extLst>
                <a:ext uri="{FF2B5EF4-FFF2-40B4-BE49-F238E27FC236}">
                  <a16:creationId xmlns:a16="http://schemas.microsoft.com/office/drawing/2014/main" id="{C7FF8C4B-D20B-4801-B261-B1E3690258EC}"/>
                </a:ext>
              </a:extLst>
            </p:cNvPr>
            <p:cNvSpPr/>
            <p:nvPr/>
          </p:nvSpPr>
          <p:spPr>
            <a:xfrm>
              <a:off x="516725" y="3998650"/>
              <a:ext cx="173850" cy="374300"/>
            </a:xfrm>
            <a:custGeom>
              <a:avLst/>
              <a:gdLst/>
              <a:ahLst/>
              <a:cxnLst/>
              <a:rect l="l" t="t" r="r" b="b"/>
              <a:pathLst>
                <a:path w="6954" h="14972" extrusionOk="0">
                  <a:moveTo>
                    <a:pt x="6891" y="0"/>
                  </a:moveTo>
                  <a:cubicBezTo>
                    <a:pt x="6874" y="0"/>
                    <a:pt x="6860" y="6"/>
                    <a:pt x="6846" y="20"/>
                  </a:cubicBezTo>
                  <a:cubicBezTo>
                    <a:pt x="6001" y="1627"/>
                    <a:pt x="5168" y="3270"/>
                    <a:pt x="4382" y="4925"/>
                  </a:cubicBezTo>
                  <a:cubicBezTo>
                    <a:pt x="4215" y="5259"/>
                    <a:pt x="4048" y="5616"/>
                    <a:pt x="3894" y="5961"/>
                  </a:cubicBezTo>
                  <a:cubicBezTo>
                    <a:pt x="2501" y="8914"/>
                    <a:pt x="1215" y="11890"/>
                    <a:pt x="12" y="14891"/>
                  </a:cubicBezTo>
                  <a:cubicBezTo>
                    <a:pt x="0" y="14926"/>
                    <a:pt x="12" y="14950"/>
                    <a:pt x="48" y="14962"/>
                  </a:cubicBezTo>
                  <a:lnTo>
                    <a:pt x="60" y="14962"/>
                  </a:lnTo>
                  <a:cubicBezTo>
                    <a:pt x="70" y="14969"/>
                    <a:pt x="79" y="14972"/>
                    <a:pt x="86" y="14972"/>
                  </a:cubicBezTo>
                  <a:cubicBezTo>
                    <a:pt x="102" y="14972"/>
                    <a:pt x="111" y="14955"/>
                    <a:pt x="119" y="14938"/>
                  </a:cubicBezTo>
                  <a:cubicBezTo>
                    <a:pt x="1286" y="11974"/>
                    <a:pt x="2548" y="9045"/>
                    <a:pt x="3906" y="6152"/>
                  </a:cubicBezTo>
                  <a:lnTo>
                    <a:pt x="4489" y="4949"/>
                  </a:lnTo>
                  <a:cubicBezTo>
                    <a:pt x="5275" y="3318"/>
                    <a:pt x="6096" y="1687"/>
                    <a:pt x="6942" y="79"/>
                  </a:cubicBezTo>
                  <a:cubicBezTo>
                    <a:pt x="6954" y="56"/>
                    <a:pt x="6954" y="20"/>
                    <a:pt x="6930" y="8"/>
                  </a:cubicBezTo>
                  <a:cubicBezTo>
                    <a:pt x="6915" y="3"/>
                    <a:pt x="6902" y="0"/>
                    <a:pt x="6891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2198;p43">
              <a:extLst>
                <a:ext uri="{FF2B5EF4-FFF2-40B4-BE49-F238E27FC236}">
                  <a16:creationId xmlns:a16="http://schemas.microsoft.com/office/drawing/2014/main" id="{9830597A-E358-434C-9A95-AAA7FAE8F79D}"/>
                </a:ext>
              </a:extLst>
            </p:cNvPr>
            <p:cNvSpPr/>
            <p:nvPr/>
          </p:nvSpPr>
          <p:spPr>
            <a:xfrm>
              <a:off x="613450" y="4121775"/>
              <a:ext cx="15500" cy="30675"/>
            </a:xfrm>
            <a:custGeom>
              <a:avLst/>
              <a:gdLst/>
              <a:ahLst/>
              <a:cxnLst/>
              <a:rect l="l" t="t" r="r" b="b"/>
              <a:pathLst>
                <a:path w="620" h="1227" extrusionOk="0">
                  <a:moveTo>
                    <a:pt x="489" y="0"/>
                  </a:moveTo>
                  <a:cubicBezTo>
                    <a:pt x="334" y="334"/>
                    <a:pt x="167" y="691"/>
                    <a:pt x="1" y="1036"/>
                  </a:cubicBezTo>
                  <a:cubicBezTo>
                    <a:pt x="25" y="1107"/>
                    <a:pt x="25" y="1167"/>
                    <a:pt x="37" y="1227"/>
                  </a:cubicBezTo>
                  <a:lnTo>
                    <a:pt x="620" y="24"/>
                  </a:lnTo>
                  <a:cubicBezTo>
                    <a:pt x="572" y="12"/>
                    <a:pt x="537" y="12"/>
                    <a:pt x="48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2199;p43">
              <a:extLst>
                <a:ext uri="{FF2B5EF4-FFF2-40B4-BE49-F238E27FC236}">
                  <a16:creationId xmlns:a16="http://schemas.microsoft.com/office/drawing/2014/main" id="{E7C874D2-7D62-479F-B2F5-6E480BD38CA1}"/>
                </a:ext>
              </a:extLst>
            </p:cNvPr>
            <p:cNvSpPr/>
            <p:nvPr/>
          </p:nvSpPr>
          <p:spPr>
            <a:xfrm>
              <a:off x="468200" y="3975025"/>
              <a:ext cx="353350" cy="193875"/>
            </a:xfrm>
            <a:custGeom>
              <a:avLst/>
              <a:gdLst/>
              <a:ahLst/>
              <a:cxnLst/>
              <a:rect l="l" t="t" r="r" b="b"/>
              <a:pathLst>
                <a:path w="14134" h="7755" extrusionOk="0">
                  <a:moveTo>
                    <a:pt x="1" y="0"/>
                  </a:moveTo>
                  <a:lnTo>
                    <a:pt x="1" y="0"/>
                  </a:lnTo>
                  <a:cubicBezTo>
                    <a:pt x="155" y="822"/>
                    <a:pt x="501" y="1489"/>
                    <a:pt x="989" y="2179"/>
                  </a:cubicBezTo>
                  <a:cubicBezTo>
                    <a:pt x="1227" y="2501"/>
                    <a:pt x="1465" y="2810"/>
                    <a:pt x="1739" y="3132"/>
                  </a:cubicBezTo>
                  <a:cubicBezTo>
                    <a:pt x="2537" y="4084"/>
                    <a:pt x="3489" y="4894"/>
                    <a:pt x="4549" y="5584"/>
                  </a:cubicBezTo>
                  <a:cubicBezTo>
                    <a:pt x="5192" y="6001"/>
                    <a:pt x="5870" y="6358"/>
                    <a:pt x="6585" y="6656"/>
                  </a:cubicBezTo>
                  <a:cubicBezTo>
                    <a:pt x="7394" y="6977"/>
                    <a:pt x="8240" y="7251"/>
                    <a:pt x="9085" y="7442"/>
                  </a:cubicBezTo>
                  <a:cubicBezTo>
                    <a:pt x="9946" y="7638"/>
                    <a:pt x="10817" y="7754"/>
                    <a:pt x="11698" y="7754"/>
                  </a:cubicBezTo>
                  <a:cubicBezTo>
                    <a:pt x="11780" y="7754"/>
                    <a:pt x="11861" y="7753"/>
                    <a:pt x="11943" y="7751"/>
                  </a:cubicBezTo>
                  <a:cubicBezTo>
                    <a:pt x="12526" y="7751"/>
                    <a:pt x="13109" y="7692"/>
                    <a:pt x="13693" y="7609"/>
                  </a:cubicBezTo>
                  <a:cubicBezTo>
                    <a:pt x="13836" y="7597"/>
                    <a:pt x="13990" y="7549"/>
                    <a:pt x="14133" y="7489"/>
                  </a:cubicBezTo>
                  <a:cubicBezTo>
                    <a:pt x="14062" y="7394"/>
                    <a:pt x="13990" y="7323"/>
                    <a:pt x="13931" y="7251"/>
                  </a:cubicBezTo>
                  <a:cubicBezTo>
                    <a:pt x="13895" y="7239"/>
                    <a:pt x="13883" y="7204"/>
                    <a:pt x="13871" y="7192"/>
                  </a:cubicBezTo>
                  <a:cubicBezTo>
                    <a:pt x="13669" y="6977"/>
                    <a:pt x="13478" y="6763"/>
                    <a:pt x="13288" y="6537"/>
                  </a:cubicBezTo>
                  <a:cubicBezTo>
                    <a:pt x="13002" y="6204"/>
                    <a:pt x="12705" y="5882"/>
                    <a:pt x="12419" y="5537"/>
                  </a:cubicBezTo>
                  <a:cubicBezTo>
                    <a:pt x="12276" y="5358"/>
                    <a:pt x="12121" y="5192"/>
                    <a:pt x="11978" y="5013"/>
                  </a:cubicBezTo>
                  <a:cubicBezTo>
                    <a:pt x="11681" y="4680"/>
                    <a:pt x="11395" y="4334"/>
                    <a:pt x="11109" y="3989"/>
                  </a:cubicBezTo>
                  <a:cubicBezTo>
                    <a:pt x="10978" y="3846"/>
                    <a:pt x="10847" y="3679"/>
                    <a:pt x="10716" y="3513"/>
                  </a:cubicBezTo>
                  <a:cubicBezTo>
                    <a:pt x="10442" y="3191"/>
                    <a:pt x="10180" y="2846"/>
                    <a:pt x="9907" y="2513"/>
                  </a:cubicBezTo>
                  <a:cubicBezTo>
                    <a:pt x="9764" y="2334"/>
                    <a:pt x="9621" y="2179"/>
                    <a:pt x="9490" y="2001"/>
                  </a:cubicBezTo>
                  <a:cubicBezTo>
                    <a:pt x="9299" y="1739"/>
                    <a:pt x="9085" y="1489"/>
                    <a:pt x="8895" y="1239"/>
                  </a:cubicBezTo>
                  <a:cubicBezTo>
                    <a:pt x="8895" y="1239"/>
                    <a:pt x="8883" y="1239"/>
                    <a:pt x="8883" y="1215"/>
                  </a:cubicBezTo>
                  <a:cubicBezTo>
                    <a:pt x="8871" y="1191"/>
                    <a:pt x="8835" y="1179"/>
                    <a:pt x="8823" y="1143"/>
                  </a:cubicBezTo>
                  <a:lnTo>
                    <a:pt x="8716" y="1143"/>
                  </a:lnTo>
                  <a:cubicBezTo>
                    <a:pt x="8411" y="1160"/>
                    <a:pt x="8106" y="1168"/>
                    <a:pt x="7802" y="1168"/>
                  </a:cubicBezTo>
                  <a:cubicBezTo>
                    <a:pt x="5264" y="1168"/>
                    <a:pt x="2738" y="623"/>
                    <a:pt x="251" y="60"/>
                  </a:cubicBezTo>
                  <a:cubicBezTo>
                    <a:pt x="215" y="60"/>
                    <a:pt x="191" y="60"/>
                    <a:pt x="155" y="48"/>
                  </a:cubicBezTo>
                  <a:cubicBezTo>
                    <a:pt x="96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2200;p43">
              <a:extLst>
                <a:ext uri="{FF2B5EF4-FFF2-40B4-BE49-F238E27FC236}">
                  <a16:creationId xmlns:a16="http://schemas.microsoft.com/office/drawing/2014/main" id="{FFB226A1-8A23-45B4-9330-4336AC5D7D6A}"/>
                </a:ext>
              </a:extLst>
            </p:cNvPr>
            <p:cNvSpPr/>
            <p:nvPr/>
          </p:nvSpPr>
          <p:spPr>
            <a:xfrm>
              <a:off x="467900" y="3974725"/>
              <a:ext cx="219100" cy="78000"/>
            </a:xfrm>
            <a:custGeom>
              <a:avLst/>
              <a:gdLst/>
              <a:ahLst/>
              <a:cxnLst/>
              <a:rect l="l" t="t" r="r" b="b"/>
              <a:pathLst>
                <a:path w="8764" h="3120" extrusionOk="0">
                  <a:moveTo>
                    <a:pt x="1" y="1"/>
                  </a:moveTo>
                  <a:cubicBezTo>
                    <a:pt x="167" y="822"/>
                    <a:pt x="513" y="1489"/>
                    <a:pt x="1001" y="2167"/>
                  </a:cubicBezTo>
                  <a:cubicBezTo>
                    <a:pt x="1239" y="2501"/>
                    <a:pt x="1477" y="2810"/>
                    <a:pt x="1751" y="3120"/>
                  </a:cubicBezTo>
                  <a:cubicBezTo>
                    <a:pt x="1763" y="3120"/>
                    <a:pt x="1798" y="3108"/>
                    <a:pt x="1810" y="3108"/>
                  </a:cubicBezTo>
                  <a:cubicBezTo>
                    <a:pt x="1894" y="3084"/>
                    <a:pt x="2001" y="3049"/>
                    <a:pt x="2096" y="3025"/>
                  </a:cubicBezTo>
                  <a:cubicBezTo>
                    <a:pt x="2120" y="3001"/>
                    <a:pt x="2132" y="3001"/>
                    <a:pt x="2168" y="2989"/>
                  </a:cubicBezTo>
                  <a:cubicBezTo>
                    <a:pt x="2787" y="2787"/>
                    <a:pt x="3418" y="2584"/>
                    <a:pt x="4061" y="2394"/>
                  </a:cubicBezTo>
                  <a:cubicBezTo>
                    <a:pt x="5406" y="2013"/>
                    <a:pt x="6775" y="1655"/>
                    <a:pt x="8145" y="1334"/>
                  </a:cubicBezTo>
                  <a:cubicBezTo>
                    <a:pt x="8359" y="1298"/>
                    <a:pt x="8549" y="1239"/>
                    <a:pt x="8716" y="1155"/>
                  </a:cubicBezTo>
                  <a:cubicBezTo>
                    <a:pt x="8728" y="1155"/>
                    <a:pt x="8740" y="1155"/>
                    <a:pt x="8764" y="1144"/>
                  </a:cubicBezTo>
                  <a:lnTo>
                    <a:pt x="8728" y="1144"/>
                  </a:lnTo>
                  <a:cubicBezTo>
                    <a:pt x="8427" y="1160"/>
                    <a:pt x="8127" y="1168"/>
                    <a:pt x="7827" y="1168"/>
                  </a:cubicBezTo>
                  <a:cubicBezTo>
                    <a:pt x="5282" y="1168"/>
                    <a:pt x="2744" y="614"/>
                    <a:pt x="263" y="60"/>
                  </a:cubicBezTo>
                  <a:cubicBezTo>
                    <a:pt x="227" y="60"/>
                    <a:pt x="203" y="60"/>
                    <a:pt x="167" y="48"/>
                  </a:cubicBezTo>
                  <a:cubicBezTo>
                    <a:pt x="108" y="24"/>
                    <a:pt x="60" y="1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2201;p43">
              <a:extLst>
                <a:ext uri="{FF2B5EF4-FFF2-40B4-BE49-F238E27FC236}">
                  <a16:creationId xmlns:a16="http://schemas.microsoft.com/office/drawing/2014/main" id="{784827FD-38CA-4DC3-822A-94A7ABCAD862}"/>
                </a:ext>
              </a:extLst>
            </p:cNvPr>
            <p:cNvSpPr/>
            <p:nvPr/>
          </p:nvSpPr>
          <p:spPr>
            <a:xfrm>
              <a:off x="581600" y="4000625"/>
              <a:ext cx="113450" cy="160450"/>
            </a:xfrm>
            <a:custGeom>
              <a:avLst/>
              <a:gdLst/>
              <a:ahLst/>
              <a:cxnLst/>
              <a:rect l="l" t="t" r="r" b="b"/>
              <a:pathLst>
                <a:path w="4538" h="6418" extrusionOk="0">
                  <a:moveTo>
                    <a:pt x="4335" y="0"/>
                  </a:moveTo>
                  <a:lnTo>
                    <a:pt x="4287" y="48"/>
                  </a:lnTo>
                  <a:lnTo>
                    <a:pt x="4228" y="108"/>
                  </a:lnTo>
                  <a:cubicBezTo>
                    <a:pt x="2799" y="1572"/>
                    <a:pt x="1382" y="3060"/>
                    <a:pt x="1" y="4560"/>
                  </a:cubicBezTo>
                  <a:cubicBezTo>
                    <a:pt x="644" y="4977"/>
                    <a:pt x="1322" y="5334"/>
                    <a:pt x="2037" y="5632"/>
                  </a:cubicBezTo>
                  <a:cubicBezTo>
                    <a:pt x="2846" y="5953"/>
                    <a:pt x="3692" y="6227"/>
                    <a:pt x="4537" y="6418"/>
                  </a:cubicBezTo>
                  <a:cubicBezTo>
                    <a:pt x="4287" y="4334"/>
                    <a:pt x="4466" y="2286"/>
                    <a:pt x="4347" y="179"/>
                  </a:cubicBezTo>
                  <a:lnTo>
                    <a:pt x="4347" y="167"/>
                  </a:lnTo>
                  <a:cubicBezTo>
                    <a:pt x="4335" y="108"/>
                    <a:pt x="4335" y="60"/>
                    <a:pt x="4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2202;p43">
              <a:extLst>
                <a:ext uri="{FF2B5EF4-FFF2-40B4-BE49-F238E27FC236}">
                  <a16:creationId xmlns:a16="http://schemas.microsoft.com/office/drawing/2014/main" id="{47E5B2EE-5BBB-46AE-BAEA-C025F67D2959}"/>
                </a:ext>
              </a:extLst>
            </p:cNvPr>
            <p:cNvSpPr/>
            <p:nvPr/>
          </p:nvSpPr>
          <p:spPr>
            <a:xfrm>
              <a:off x="688775" y="4000625"/>
              <a:ext cx="1500" cy="4200"/>
            </a:xfrm>
            <a:custGeom>
              <a:avLst/>
              <a:gdLst/>
              <a:ahLst/>
              <a:cxnLst/>
              <a:rect l="l" t="t" r="r" b="b"/>
              <a:pathLst>
                <a:path w="60" h="168" extrusionOk="0">
                  <a:moveTo>
                    <a:pt x="48" y="0"/>
                  </a:moveTo>
                  <a:cubicBezTo>
                    <a:pt x="24" y="24"/>
                    <a:pt x="12" y="36"/>
                    <a:pt x="0" y="60"/>
                  </a:cubicBezTo>
                  <a:cubicBezTo>
                    <a:pt x="24" y="96"/>
                    <a:pt x="48" y="119"/>
                    <a:pt x="60" y="167"/>
                  </a:cubicBezTo>
                  <a:cubicBezTo>
                    <a:pt x="48" y="108"/>
                    <a:pt x="48" y="60"/>
                    <a:pt x="48" y="0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2203;p43">
              <a:extLst>
                <a:ext uri="{FF2B5EF4-FFF2-40B4-BE49-F238E27FC236}">
                  <a16:creationId xmlns:a16="http://schemas.microsoft.com/office/drawing/2014/main" id="{FAE497FC-0161-4C43-94FD-C79124016960}"/>
                </a:ext>
              </a:extLst>
            </p:cNvPr>
            <p:cNvSpPr/>
            <p:nvPr/>
          </p:nvSpPr>
          <p:spPr>
            <a:xfrm>
              <a:off x="690550" y="4005375"/>
              <a:ext cx="131000" cy="163450"/>
            </a:xfrm>
            <a:custGeom>
              <a:avLst/>
              <a:gdLst/>
              <a:ahLst/>
              <a:cxnLst/>
              <a:rect l="l" t="t" r="r" b="b"/>
              <a:pathLst>
                <a:path w="5240" h="6538" extrusionOk="0">
                  <a:moveTo>
                    <a:pt x="1" y="1"/>
                  </a:moveTo>
                  <a:lnTo>
                    <a:pt x="1" y="1"/>
                  </a:lnTo>
                  <a:cubicBezTo>
                    <a:pt x="131" y="263"/>
                    <a:pt x="239" y="513"/>
                    <a:pt x="346" y="763"/>
                  </a:cubicBezTo>
                  <a:cubicBezTo>
                    <a:pt x="810" y="1894"/>
                    <a:pt x="1227" y="3061"/>
                    <a:pt x="1727" y="4168"/>
                  </a:cubicBezTo>
                  <a:cubicBezTo>
                    <a:pt x="2036" y="4859"/>
                    <a:pt x="2382" y="5513"/>
                    <a:pt x="2787" y="6144"/>
                  </a:cubicBezTo>
                  <a:cubicBezTo>
                    <a:pt x="2798" y="6168"/>
                    <a:pt x="2810" y="6180"/>
                    <a:pt x="2834" y="6216"/>
                  </a:cubicBezTo>
                  <a:cubicBezTo>
                    <a:pt x="2906" y="6323"/>
                    <a:pt x="2977" y="6442"/>
                    <a:pt x="3049" y="6537"/>
                  </a:cubicBezTo>
                  <a:cubicBezTo>
                    <a:pt x="3632" y="6537"/>
                    <a:pt x="4215" y="6478"/>
                    <a:pt x="4799" y="6395"/>
                  </a:cubicBezTo>
                  <a:cubicBezTo>
                    <a:pt x="4942" y="6383"/>
                    <a:pt x="5096" y="6335"/>
                    <a:pt x="5239" y="6275"/>
                  </a:cubicBezTo>
                  <a:cubicBezTo>
                    <a:pt x="5168" y="6180"/>
                    <a:pt x="5096" y="6109"/>
                    <a:pt x="5037" y="6025"/>
                  </a:cubicBezTo>
                  <a:cubicBezTo>
                    <a:pt x="5001" y="6002"/>
                    <a:pt x="4989" y="5978"/>
                    <a:pt x="4977" y="5966"/>
                  </a:cubicBezTo>
                  <a:cubicBezTo>
                    <a:pt x="4775" y="5752"/>
                    <a:pt x="4584" y="5525"/>
                    <a:pt x="4394" y="5311"/>
                  </a:cubicBezTo>
                  <a:cubicBezTo>
                    <a:pt x="4108" y="4978"/>
                    <a:pt x="3811" y="4656"/>
                    <a:pt x="3525" y="4311"/>
                  </a:cubicBezTo>
                  <a:cubicBezTo>
                    <a:pt x="3382" y="4132"/>
                    <a:pt x="3227" y="3966"/>
                    <a:pt x="3084" y="3787"/>
                  </a:cubicBezTo>
                  <a:cubicBezTo>
                    <a:pt x="2787" y="3442"/>
                    <a:pt x="2501" y="3108"/>
                    <a:pt x="2215" y="2763"/>
                  </a:cubicBezTo>
                  <a:cubicBezTo>
                    <a:pt x="2084" y="2608"/>
                    <a:pt x="1953" y="2454"/>
                    <a:pt x="1822" y="2287"/>
                  </a:cubicBezTo>
                  <a:cubicBezTo>
                    <a:pt x="1548" y="1953"/>
                    <a:pt x="1286" y="1620"/>
                    <a:pt x="1013" y="1287"/>
                  </a:cubicBezTo>
                  <a:cubicBezTo>
                    <a:pt x="870" y="1108"/>
                    <a:pt x="727" y="941"/>
                    <a:pt x="596" y="763"/>
                  </a:cubicBezTo>
                  <a:cubicBezTo>
                    <a:pt x="405" y="513"/>
                    <a:pt x="191" y="2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2204;p43">
              <a:extLst>
                <a:ext uri="{FF2B5EF4-FFF2-40B4-BE49-F238E27FC236}">
                  <a16:creationId xmlns:a16="http://schemas.microsoft.com/office/drawing/2014/main" id="{83DFDEF3-064C-42C2-849C-B53775CA3A70}"/>
                </a:ext>
              </a:extLst>
            </p:cNvPr>
            <p:cNvSpPr/>
            <p:nvPr/>
          </p:nvSpPr>
          <p:spPr>
            <a:xfrm>
              <a:off x="685800" y="3993175"/>
              <a:ext cx="8950" cy="12675"/>
            </a:xfrm>
            <a:custGeom>
              <a:avLst/>
              <a:gdLst/>
              <a:ahLst/>
              <a:cxnLst/>
              <a:rect l="l" t="t" r="r" b="b"/>
              <a:pathLst>
                <a:path w="358" h="507" extrusionOk="0">
                  <a:moveTo>
                    <a:pt x="310" y="1"/>
                  </a:moveTo>
                  <a:cubicBezTo>
                    <a:pt x="202" y="132"/>
                    <a:pt x="83" y="263"/>
                    <a:pt x="0" y="394"/>
                  </a:cubicBezTo>
                  <a:cubicBezTo>
                    <a:pt x="10" y="462"/>
                    <a:pt x="85" y="507"/>
                    <a:pt x="151" y="507"/>
                  </a:cubicBezTo>
                  <a:cubicBezTo>
                    <a:pt x="165" y="507"/>
                    <a:pt x="178" y="505"/>
                    <a:pt x="191" y="501"/>
                  </a:cubicBezTo>
                  <a:cubicBezTo>
                    <a:pt x="238" y="322"/>
                    <a:pt x="286" y="215"/>
                    <a:pt x="357" y="25"/>
                  </a:cubicBezTo>
                  <a:cubicBezTo>
                    <a:pt x="345" y="25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2205;p43">
              <a:extLst>
                <a:ext uri="{FF2B5EF4-FFF2-40B4-BE49-F238E27FC236}">
                  <a16:creationId xmlns:a16="http://schemas.microsoft.com/office/drawing/2014/main" id="{E8F05834-96D7-42B8-9FF1-132B936D7B18}"/>
                </a:ext>
              </a:extLst>
            </p:cNvPr>
            <p:cNvSpPr/>
            <p:nvPr/>
          </p:nvSpPr>
          <p:spPr>
            <a:xfrm>
              <a:off x="471775" y="3975925"/>
              <a:ext cx="344700" cy="184900"/>
            </a:xfrm>
            <a:custGeom>
              <a:avLst/>
              <a:gdLst/>
              <a:ahLst/>
              <a:cxnLst/>
              <a:rect l="l" t="t" r="r" b="b"/>
              <a:pathLst>
                <a:path w="13788" h="739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084"/>
                    <a:pt x="1155" y="2084"/>
                    <a:pt x="1929" y="2977"/>
                  </a:cubicBezTo>
                  <a:cubicBezTo>
                    <a:pt x="2703" y="3870"/>
                    <a:pt x="3620" y="4655"/>
                    <a:pt x="4608" y="5310"/>
                  </a:cubicBezTo>
                  <a:cubicBezTo>
                    <a:pt x="4989" y="5560"/>
                    <a:pt x="5382" y="5787"/>
                    <a:pt x="5787" y="5989"/>
                  </a:cubicBezTo>
                  <a:cubicBezTo>
                    <a:pt x="6775" y="6501"/>
                    <a:pt x="7835" y="6858"/>
                    <a:pt x="8906" y="7096"/>
                  </a:cubicBezTo>
                  <a:cubicBezTo>
                    <a:pt x="8942" y="7108"/>
                    <a:pt x="8978" y="7108"/>
                    <a:pt x="9025" y="7120"/>
                  </a:cubicBezTo>
                  <a:cubicBezTo>
                    <a:pt x="9871" y="7299"/>
                    <a:pt x="10716" y="7394"/>
                    <a:pt x="11585" y="7394"/>
                  </a:cubicBezTo>
                  <a:cubicBezTo>
                    <a:pt x="11638" y="7395"/>
                    <a:pt x="11691" y="7395"/>
                    <a:pt x="11743" y="7395"/>
                  </a:cubicBezTo>
                  <a:cubicBezTo>
                    <a:pt x="12419" y="7395"/>
                    <a:pt x="13103" y="7326"/>
                    <a:pt x="13788" y="7215"/>
                  </a:cubicBezTo>
                  <a:cubicBezTo>
                    <a:pt x="13752" y="7180"/>
                    <a:pt x="13740" y="7168"/>
                    <a:pt x="13740" y="7156"/>
                  </a:cubicBezTo>
                  <a:cubicBezTo>
                    <a:pt x="13002" y="7275"/>
                    <a:pt x="12264" y="7322"/>
                    <a:pt x="11538" y="7322"/>
                  </a:cubicBezTo>
                  <a:cubicBezTo>
                    <a:pt x="10645" y="7299"/>
                    <a:pt x="9764" y="7215"/>
                    <a:pt x="8894" y="7025"/>
                  </a:cubicBezTo>
                  <a:cubicBezTo>
                    <a:pt x="7823" y="6787"/>
                    <a:pt x="6799" y="6430"/>
                    <a:pt x="5823" y="5918"/>
                  </a:cubicBezTo>
                  <a:cubicBezTo>
                    <a:pt x="5418" y="5715"/>
                    <a:pt x="5025" y="5489"/>
                    <a:pt x="4656" y="5251"/>
                  </a:cubicBezTo>
                  <a:cubicBezTo>
                    <a:pt x="3679" y="4608"/>
                    <a:pt x="2786" y="3834"/>
                    <a:pt x="2013" y="2941"/>
                  </a:cubicBezTo>
                  <a:cubicBezTo>
                    <a:pt x="1239" y="2060"/>
                    <a:pt x="596" y="1072"/>
                    <a:pt x="84" y="12"/>
                  </a:cubicBezTo>
                  <a:cubicBezTo>
                    <a:pt x="60" y="12"/>
                    <a:pt x="24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2206;p43">
              <a:extLst>
                <a:ext uri="{FF2B5EF4-FFF2-40B4-BE49-F238E27FC236}">
                  <a16:creationId xmlns:a16="http://schemas.microsoft.com/office/drawing/2014/main" id="{853ABCB5-80CF-463E-9BB7-394ED6592A0A}"/>
                </a:ext>
              </a:extLst>
            </p:cNvPr>
            <p:cNvSpPr/>
            <p:nvPr/>
          </p:nvSpPr>
          <p:spPr>
            <a:xfrm>
              <a:off x="434575" y="4144100"/>
              <a:ext cx="277725" cy="47050"/>
            </a:xfrm>
            <a:custGeom>
              <a:avLst/>
              <a:gdLst/>
              <a:ahLst/>
              <a:cxnLst/>
              <a:rect l="l" t="t" r="r" b="b"/>
              <a:pathLst>
                <a:path w="11109" h="1882" extrusionOk="0">
                  <a:moveTo>
                    <a:pt x="48" y="0"/>
                  </a:moveTo>
                  <a:cubicBezTo>
                    <a:pt x="36" y="0"/>
                    <a:pt x="12" y="0"/>
                    <a:pt x="0" y="12"/>
                  </a:cubicBezTo>
                  <a:cubicBezTo>
                    <a:pt x="0" y="24"/>
                    <a:pt x="0" y="36"/>
                    <a:pt x="12" y="60"/>
                  </a:cubicBezTo>
                  <a:cubicBezTo>
                    <a:pt x="36" y="72"/>
                    <a:pt x="2203" y="1548"/>
                    <a:pt x="5727" y="1822"/>
                  </a:cubicBezTo>
                  <a:cubicBezTo>
                    <a:pt x="6239" y="1869"/>
                    <a:pt x="6703" y="1881"/>
                    <a:pt x="7132" y="1881"/>
                  </a:cubicBezTo>
                  <a:cubicBezTo>
                    <a:pt x="9739" y="1881"/>
                    <a:pt x="11061" y="1250"/>
                    <a:pt x="11073" y="1227"/>
                  </a:cubicBezTo>
                  <a:cubicBezTo>
                    <a:pt x="11085" y="1215"/>
                    <a:pt x="11109" y="1203"/>
                    <a:pt x="11085" y="1191"/>
                  </a:cubicBezTo>
                  <a:cubicBezTo>
                    <a:pt x="11073" y="1167"/>
                    <a:pt x="11061" y="1167"/>
                    <a:pt x="11049" y="1167"/>
                  </a:cubicBezTo>
                  <a:cubicBezTo>
                    <a:pt x="11029" y="1167"/>
                    <a:pt x="9709" y="1808"/>
                    <a:pt x="7111" y="1808"/>
                  </a:cubicBezTo>
                  <a:cubicBezTo>
                    <a:pt x="6684" y="1808"/>
                    <a:pt x="6223" y="1791"/>
                    <a:pt x="5727" y="1750"/>
                  </a:cubicBezTo>
                  <a:cubicBezTo>
                    <a:pt x="2239" y="1465"/>
                    <a:pt x="60" y="12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2207;p43">
              <a:extLst>
                <a:ext uri="{FF2B5EF4-FFF2-40B4-BE49-F238E27FC236}">
                  <a16:creationId xmlns:a16="http://schemas.microsoft.com/office/drawing/2014/main" id="{ACAB9140-A1AA-4F87-8410-230452DBD65F}"/>
                </a:ext>
              </a:extLst>
            </p:cNvPr>
            <p:cNvSpPr/>
            <p:nvPr/>
          </p:nvSpPr>
          <p:spPr>
            <a:xfrm>
              <a:off x="481900" y="4325650"/>
              <a:ext cx="136950" cy="91450"/>
            </a:xfrm>
            <a:custGeom>
              <a:avLst/>
              <a:gdLst/>
              <a:ahLst/>
              <a:cxnLst/>
              <a:rect l="l" t="t" r="r" b="b"/>
              <a:pathLst>
                <a:path w="5478" h="3658" extrusionOk="0">
                  <a:moveTo>
                    <a:pt x="762" y="1"/>
                  </a:moveTo>
                  <a:cubicBezTo>
                    <a:pt x="762" y="1"/>
                    <a:pt x="0" y="2620"/>
                    <a:pt x="1846" y="3478"/>
                  </a:cubicBezTo>
                  <a:cubicBezTo>
                    <a:pt x="2114" y="3604"/>
                    <a:pt x="2380" y="3658"/>
                    <a:pt x="2640" y="3658"/>
                  </a:cubicBezTo>
                  <a:cubicBezTo>
                    <a:pt x="4172" y="3658"/>
                    <a:pt x="5477" y="1787"/>
                    <a:pt x="5477" y="1787"/>
                  </a:cubicBezTo>
                  <a:lnTo>
                    <a:pt x="5168" y="1680"/>
                  </a:lnTo>
                  <a:lnTo>
                    <a:pt x="977" y="84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2208;p43">
              <a:extLst>
                <a:ext uri="{FF2B5EF4-FFF2-40B4-BE49-F238E27FC236}">
                  <a16:creationId xmlns:a16="http://schemas.microsoft.com/office/drawing/2014/main" id="{A4B78EAE-E0B4-4760-9948-9F6140898316}"/>
                </a:ext>
              </a:extLst>
            </p:cNvPr>
            <p:cNvSpPr/>
            <p:nvPr/>
          </p:nvSpPr>
          <p:spPr>
            <a:xfrm>
              <a:off x="505400" y="4327450"/>
              <a:ext cx="106000" cy="73250"/>
            </a:xfrm>
            <a:custGeom>
              <a:avLst/>
              <a:gdLst/>
              <a:ahLst/>
              <a:cxnLst/>
              <a:rect l="l" t="t" r="r" b="b"/>
              <a:pathLst>
                <a:path w="4240" h="2930" extrusionOk="0">
                  <a:moveTo>
                    <a:pt x="48" y="0"/>
                  </a:moveTo>
                  <a:cubicBezTo>
                    <a:pt x="48" y="48"/>
                    <a:pt x="37" y="84"/>
                    <a:pt x="37" y="131"/>
                  </a:cubicBezTo>
                  <a:lnTo>
                    <a:pt x="37" y="167"/>
                  </a:lnTo>
                  <a:cubicBezTo>
                    <a:pt x="13" y="381"/>
                    <a:pt x="1" y="679"/>
                    <a:pt x="25" y="977"/>
                  </a:cubicBezTo>
                  <a:lnTo>
                    <a:pt x="25" y="1012"/>
                  </a:lnTo>
                  <a:cubicBezTo>
                    <a:pt x="72" y="1489"/>
                    <a:pt x="239" y="1977"/>
                    <a:pt x="608" y="2370"/>
                  </a:cubicBezTo>
                  <a:lnTo>
                    <a:pt x="632" y="2394"/>
                  </a:lnTo>
                  <a:cubicBezTo>
                    <a:pt x="787" y="2548"/>
                    <a:pt x="965" y="2667"/>
                    <a:pt x="1168" y="2763"/>
                  </a:cubicBezTo>
                  <a:cubicBezTo>
                    <a:pt x="1406" y="2870"/>
                    <a:pt x="1644" y="2929"/>
                    <a:pt x="1882" y="2929"/>
                  </a:cubicBezTo>
                  <a:lnTo>
                    <a:pt x="1918" y="2929"/>
                  </a:lnTo>
                  <a:cubicBezTo>
                    <a:pt x="2454" y="2929"/>
                    <a:pt x="2954" y="2679"/>
                    <a:pt x="3370" y="2382"/>
                  </a:cubicBezTo>
                  <a:cubicBezTo>
                    <a:pt x="3394" y="2382"/>
                    <a:pt x="3394" y="2370"/>
                    <a:pt x="3406" y="2370"/>
                  </a:cubicBezTo>
                  <a:cubicBezTo>
                    <a:pt x="3692" y="2155"/>
                    <a:pt x="3930" y="1929"/>
                    <a:pt x="4120" y="1727"/>
                  </a:cubicBezTo>
                  <a:lnTo>
                    <a:pt x="4144" y="1691"/>
                  </a:lnTo>
                  <a:cubicBezTo>
                    <a:pt x="4180" y="1667"/>
                    <a:pt x="4204" y="1620"/>
                    <a:pt x="4239" y="1596"/>
                  </a:cubicBezTo>
                  <a:lnTo>
                    <a:pt x="2835" y="1036"/>
                  </a:lnTo>
                  <a:lnTo>
                    <a:pt x="2584" y="953"/>
                  </a:lnTo>
                  <a:lnTo>
                    <a:pt x="2465" y="905"/>
                  </a:lnTo>
                  <a:lnTo>
                    <a:pt x="2406" y="893"/>
                  </a:lnTo>
                  <a:lnTo>
                    <a:pt x="2132" y="786"/>
                  </a:lnTo>
                  <a:lnTo>
                    <a:pt x="2108" y="786"/>
                  </a:lnTo>
                  <a:lnTo>
                    <a:pt x="1858" y="703"/>
                  </a:lnTo>
                  <a:lnTo>
                    <a:pt x="1822" y="679"/>
                  </a:lnTo>
                  <a:lnTo>
                    <a:pt x="1799" y="667"/>
                  </a:lnTo>
                  <a:lnTo>
                    <a:pt x="1739" y="643"/>
                  </a:lnTo>
                  <a:lnTo>
                    <a:pt x="1537" y="560"/>
                  </a:lnTo>
                  <a:lnTo>
                    <a:pt x="882" y="310"/>
                  </a:lnTo>
                  <a:lnTo>
                    <a:pt x="727" y="25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2209;p43">
              <a:extLst>
                <a:ext uri="{FF2B5EF4-FFF2-40B4-BE49-F238E27FC236}">
                  <a16:creationId xmlns:a16="http://schemas.microsoft.com/office/drawing/2014/main" id="{E7379092-8FCF-4401-A0E0-2279F3C51887}"/>
                </a:ext>
              </a:extLst>
            </p:cNvPr>
            <p:cNvSpPr/>
            <p:nvPr/>
          </p:nvSpPr>
          <p:spPr>
            <a:xfrm>
              <a:off x="502725" y="4343825"/>
              <a:ext cx="47650" cy="10425"/>
            </a:xfrm>
            <a:custGeom>
              <a:avLst/>
              <a:gdLst/>
              <a:ahLst/>
              <a:cxnLst/>
              <a:rect l="l" t="t" r="r" b="b"/>
              <a:pathLst>
                <a:path w="1906" h="417" extrusionOk="0">
                  <a:moveTo>
                    <a:pt x="1846" y="0"/>
                  </a:moveTo>
                  <a:cubicBezTo>
                    <a:pt x="1275" y="131"/>
                    <a:pt x="703" y="250"/>
                    <a:pt x="120" y="357"/>
                  </a:cubicBezTo>
                  <a:cubicBezTo>
                    <a:pt x="84" y="369"/>
                    <a:pt x="48" y="369"/>
                    <a:pt x="1" y="381"/>
                  </a:cubicBezTo>
                  <a:lnTo>
                    <a:pt x="1" y="417"/>
                  </a:lnTo>
                  <a:cubicBezTo>
                    <a:pt x="48" y="405"/>
                    <a:pt x="72" y="405"/>
                    <a:pt x="120" y="381"/>
                  </a:cubicBezTo>
                  <a:cubicBezTo>
                    <a:pt x="715" y="262"/>
                    <a:pt x="1310" y="143"/>
                    <a:pt x="1906" y="12"/>
                  </a:cubicBezTo>
                  <a:lnTo>
                    <a:pt x="18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2210;p43">
              <a:extLst>
                <a:ext uri="{FF2B5EF4-FFF2-40B4-BE49-F238E27FC236}">
                  <a16:creationId xmlns:a16="http://schemas.microsoft.com/office/drawing/2014/main" id="{D8B96F8D-2FE1-4A19-ADBB-44B532D6CA32}"/>
                </a:ext>
              </a:extLst>
            </p:cNvPr>
            <p:cNvSpPr/>
            <p:nvPr/>
          </p:nvSpPr>
          <p:spPr>
            <a:xfrm>
              <a:off x="514050" y="4344125"/>
              <a:ext cx="37825" cy="50925"/>
            </a:xfrm>
            <a:custGeom>
              <a:avLst/>
              <a:gdLst/>
              <a:ahLst/>
              <a:cxnLst/>
              <a:rect l="l" t="t" r="r" b="b"/>
              <a:pathLst>
                <a:path w="1513" h="2037" extrusionOk="0">
                  <a:moveTo>
                    <a:pt x="1465" y="0"/>
                  </a:moveTo>
                  <a:cubicBezTo>
                    <a:pt x="1048" y="548"/>
                    <a:pt x="631" y="1131"/>
                    <a:pt x="226" y="1703"/>
                  </a:cubicBezTo>
                  <a:cubicBezTo>
                    <a:pt x="155" y="1822"/>
                    <a:pt x="83" y="1917"/>
                    <a:pt x="0" y="2024"/>
                  </a:cubicBezTo>
                  <a:lnTo>
                    <a:pt x="36" y="2036"/>
                  </a:lnTo>
                  <a:lnTo>
                    <a:pt x="262" y="1727"/>
                  </a:lnTo>
                  <a:cubicBezTo>
                    <a:pt x="679" y="1167"/>
                    <a:pt x="1095" y="584"/>
                    <a:pt x="1512" y="12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2211;p43">
              <a:extLst>
                <a:ext uri="{FF2B5EF4-FFF2-40B4-BE49-F238E27FC236}">
                  <a16:creationId xmlns:a16="http://schemas.microsoft.com/office/drawing/2014/main" id="{343587FE-7763-4D99-A8D2-251886524AB0}"/>
                </a:ext>
              </a:extLst>
            </p:cNvPr>
            <p:cNvSpPr/>
            <p:nvPr/>
          </p:nvSpPr>
          <p:spPr>
            <a:xfrm>
              <a:off x="552150" y="4347100"/>
              <a:ext cx="7150" cy="61325"/>
            </a:xfrm>
            <a:custGeom>
              <a:avLst/>
              <a:gdLst/>
              <a:ahLst/>
              <a:cxnLst/>
              <a:rect l="l" t="t" r="r" b="b"/>
              <a:pathLst>
                <a:path w="286" h="2453" extrusionOk="0">
                  <a:moveTo>
                    <a:pt x="250" y="0"/>
                  </a:moveTo>
                  <a:cubicBezTo>
                    <a:pt x="131" y="715"/>
                    <a:pt x="48" y="1441"/>
                    <a:pt x="12" y="2155"/>
                  </a:cubicBezTo>
                  <a:cubicBezTo>
                    <a:pt x="12" y="2262"/>
                    <a:pt x="0" y="2346"/>
                    <a:pt x="0" y="2453"/>
                  </a:cubicBezTo>
                  <a:lnTo>
                    <a:pt x="36" y="2453"/>
                  </a:lnTo>
                  <a:cubicBezTo>
                    <a:pt x="36" y="2358"/>
                    <a:pt x="36" y="2250"/>
                    <a:pt x="48" y="2143"/>
                  </a:cubicBezTo>
                  <a:cubicBezTo>
                    <a:pt x="72" y="1429"/>
                    <a:pt x="167" y="703"/>
                    <a:pt x="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2212;p43">
              <a:extLst>
                <a:ext uri="{FF2B5EF4-FFF2-40B4-BE49-F238E27FC236}">
                  <a16:creationId xmlns:a16="http://schemas.microsoft.com/office/drawing/2014/main" id="{2F6C3F49-405D-42F5-993A-54E47B336EEB}"/>
                </a:ext>
              </a:extLst>
            </p:cNvPr>
            <p:cNvSpPr/>
            <p:nvPr/>
          </p:nvSpPr>
          <p:spPr>
            <a:xfrm>
              <a:off x="565525" y="4349775"/>
              <a:ext cx="24750" cy="37225"/>
            </a:xfrm>
            <a:custGeom>
              <a:avLst/>
              <a:gdLst/>
              <a:ahLst/>
              <a:cxnLst/>
              <a:rect l="l" t="t" r="r" b="b"/>
              <a:pathLst>
                <a:path w="990" h="1489" extrusionOk="0">
                  <a:moveTo>
                    <a:pt x="1" y="0"/>
                  </a:moveTo>
                  <a:cubicBezTo>
                    <a:pt x="179" y="238"/>
                    <a:pt x="322" y="489"/>
                    <a:pt x="477" y="739"/>
                  </a:cubicBezTo>
                  <a:cubicBezTo>
                    <a:pt x="620" y="1000"/>
                    <a:pt x="775" y="1251"/>
                    <a:pt x="953" y="1489"/>
                  </a:cubicBezTo>
                  <a:cubicBezTo>
                    <a:pt x="965" y="1489"/>
                    <a:pt x="965" y="1477"/>
                    <a:pt x="989" y="1477"/>
                  </a:cubicBezTo>
                  <a:cubicBezTo>
                    <a:pt x="822" y="1239"/>
                    <a:pt x="656" y="977"/>
                    <a:pt x="513" y="715"/>
                  </a:cubicBezTo>
                  <a:cubicBezTo>
                    <a:pt x="358" y="489"/>
                    <a:pt x="227" y="238"/>
                    <a:pt x="60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2213;p43">
              <a:extLst>
                <a:ext uri="{FF2B5EF4-FFF2-40B4-BE49-F238E27FC236}">
                  <a16:creationId xmlns:a16="http://schemas.microsoft.com/office/drawing/2014/main" id="{D317A806-6898-4F4D-B9A4-73CEEA6E05E2}"/>
                </a:ext>
              </a:extLst>
            </p:cNvPr>
            <p:cNvSpPr/>
            <p:nvPr/>
          </p:nvSpPr>
          <p:spPr>
            <a:xfrm>
              <a:off x="570000" y="4351250"/>
              <a:ext cx="45875" cy="22650"/>
            </a:xfrm>
            <a:custGeom>
              <a:avLst/>
              <a:gdLst/>
              <a:ahLst/>
              <a:cxnLst/>
              <a:rect l="l" t="t" r="r" b="b"/>
              <a:pathLst>
                <a:path w="1835" h="906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25"/>
                    <a:pt x="72" y="60"/>
                    <a:pt x="120" y="72"/>
                  </a:cubicBezTo>
                  <a:lnTo>
                    <a:pt x="1524" y="763"/>
                  </a:lnTo>
                  <a:lnTo>
                    <a:pt x="1822" y="906"/>
                  </a:lnTo>
                  <a:lnTo>
                    <a:pt x="1834" y="882"/>
                  </a:lnTo>
                  <a:lnTo>
                    <a:pt x="1548" y="727"/>
                  </a:lnTo>
                  <a:lnTo>
                    <a:pt x="251" y="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2214;p43">
              <a:extLst>
                <a:ext uri="{FF2B5EF4-FFF2-40B4-BE49-F238E27FC236}">
                  <a16:creationId xmlns:a16="http://schemas.microsoft.com/office/drawing/2014/main" id="{DA3E9B29-A2D4-4F17-86A9-094BD80BFDD5}"/>
                </a:ext>
              </a:extLst>
            </p:cNvPr>
            <p:cNvSpPr/>
            <p:nvPr/>
          </p:nvSpPr>
          <p:spPr>
            <a:xfrm>
              <a:off x="501550" y="4330125"/>
              <a:ext cx="26200" cy="5075"/>
            </a:xfrm>
            <a:custGeom>
              <a:avLst/>
              <a:gdLst/>
              <a:ahLst/>
              <a:cxnLst/>
              <a:rect l="l" t="t" r="r" b="b"/>
              <a:pathLst>
                <a:path w="1048" h="203" extrusionOk="0">
                  <a:moveTo>
                    <a:pt x="0" y="1"/>
                  </a:moveTo>
                  <a:lnTo>
                    <a:pt x="0" y="24"/>
                  </a:lnTo>
                  <a:cubicBezTo>
                    <a:pt x="60" y="24"/>
                    <a:pt x="119" y="36"/>
                    <a:pt x="179" y="60"/>
                  </a:cubicBezTo>
                  <a:cubicBezTo>
                    <a:pt x="464" y="120"/>
                    <a:pt x="762" y="155"/>
                    <a:pt x="1048" y="203"/>
                  </a:cubicBezTo>
                  <a:lnTo>
                    <a:pt x="857" y="143"/>
                  </a:lnTo>
                  <a:cubicBezTo>
                    <a:pt x="643" y="120"/>
                    <a:pt x="405" y="72"/>
                    <a:pt x="179" y="24"/>
                  </a:cubicBezTo>
                  <a:cubicBezTo>
                    <a:pt x="119" y="12"/>
                    <a:pt x="60" y="1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2215;p43">
              <a:extLst>
                <a:ext uri="{FF2B5EF4-FFF2-40B4-BE49-F238E27FC236}">
                  <a16:creationId xmlns:a16="http://schemas.microsoft.com/office/drawing/2014/main" id="{64C858DC-0F01-4CAA-B59B-2736D58728D4}"/>
                </a:ext>
              </a:extLst>
            </p:cNvPr>
            <p:cNvSpPr/>
            <p:nvPr/>
          </p:nvSpPr>
          <p:spPr>
            <a:xfrm>
              <a:off x="532200" y="43411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41" y="0"/>
                  </a:moveTo>
                  <a:cubicBezTo>
                    <a:pt x="381" y="12"/>
                    <a:pt x="322" y="48"/>
                    <a:pt x="262" y="60"/>
                  </a:cubicBezTo>
                  <a:cubicBezTo>
                    <a:pt x="191" y="95"/>
                    <a:pt x="96" y="119"/>
                    <a:pt x="36" y="179"/>
                  </a:cubicBezTo>
                  <a:cubicBezTo>
                    <a:pt x="12" y="226"/>
                    <a:pt x="0" y="286"/>
                    <a:pt x="24" y="310"/>
                  </a:cubicBezTo>
                  <a:cubicBezTo>
                    <a:pt x="36" y="333"/>
                    <a:pt x="72" y="345"/>
                    <a:pt x="84" y="345"/>
                  </a:cubicBezTo>
                  <a:cubicBezTo>
                    <a:pt x="155" y="345"/>
                    <a:pt x="215" y="333"/>
                    <a:pt x="274" y="310"/>
                  </a:cubicBezTo>
                  <a:cubicBezTo>
                    <a:pt x="441" y="274"/>
                    <a:pt x="596" y="191"/>
                    <a:pt x="727" y="119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2216;p43">
              <a:extLst>
                <a:ext uri="{FF2B5EF4-FFF2-40B4-BE49-F238E27FC236}">
                  <a16:creationId xmlns:a16="http://schemas.microsoft.com/office/drawing/2014/main" id="{F8F5F58C-325A-4E9A-983E-664A7B2F41F2}"/>
                </a:ext>
              </a:extLst>
            </p:cNvPr>
            <p:cNvSpPr/>
            <p:nvPr/>
          </p:nvSpPr>
          <p:spPr>
            <a:xfrm>
              <a:off x="545600" y="4344125"/>
              <a:ext cx="12525" cy="17875"/>
            </a:xfrm>
            <a:custGeom>
              <a:avLst/>
              <a:gdLst/>
              <a:ahLst/>
              <a:cxnLst/>
              <a:rect l="l" t="t" r="r" b="b"/>
              <a:pathLst>
                <a:path w="501" h="715" extrusionOk="0">
                  <a:moveTo>
                    <a:pt x="203" y="0"/>
                  </a:moveTo>
                  <a:cubicBezTo>
                    <a:pt x="72" y="179"/>
                    <a:pt x="0" y="405"/>
                    <a:pt x="24" y="631"/>
                  </a:cubicBezTo>
                  <a:cubicBezTo>
                    <a:pt x="24" y="667"/>
                    <a:pt x="60" y="715"/>
                    <a:pt x="84" y="715"/>
                  </a:cubicBezTo>
                  <a:cubicBezTo>
                    <a:pt x="95" y="715"/>
                    <a:pt x="119" y="715"/>
                    <a:pt x="131" y="703"/>
                  </a:cubicBezTo>
                  <a:cubicBezTo>
                    <a:pt x="262" y="631"/>
                    <a:pt x="334" y="488"/>
                    <a:pt x="393" y="357"/>
                  </a:cubicBezTo>
                  <a:cubicBezTo>
                    <a:pt x="429" y="286"/>
                    <a:pt x="476" y="191"/>
                    <a:pt x="500" y="119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2217;p43">
              <a:extLst>
                <a:ext uri="{FF2B5EF4-FFF2-40B4-BE49-F238E27FC236}">
                  <a16:creationId xmlns:a16="http://schemas.microsoft.com/office/drawing/2014/main" id="{C1591152-0F06-4415-B5EC-DC056D15DB5A}"/>
                </a:ext>
              </a:extLst>
            </p:cNvPr>
            <p:cNvSpPr/>
            <p:nvPr/>
          </p:nvSpPr>
          <p:spPr>
            <a:xfrm>
              <a:off x="558400" y="4347100"/>
              <a:ext cx="9850" cy="19150"/>
            </a:xfrm>
            <a:custGeom>
              <a:avLst/>
              <a:gdLst/>
              <a:ahLst/>
              <a:cxnLst/>
              <a:rect l="l" t="t" r="r" b="b"/>
              <a:pathLst>
                <a:path w="394" h="766" extrusionOk="0">
                  <a:moveTo>
                    <a:pt x="0" y="0"/>
                  </a:moveTo>
                  <a:cubicBezTo>
                    <a:pt x="0" y="215"/>
                    <a:pt x="36" y="417"/>
                    <a:pt x="95" y="631"/>
                  </a:cubicBezTo>
                  <a:cubicBezTo>
                    <a:pt x="107" y="691"/>
                    <a:pt x="131" y="750"/>
                    <a:pt x="203" y="762"/>
                  </a:cubicBezTo>
                  <a:cubicBezTo>
                    <a:pt x="213" y="764"/>
                    <a:pt x="222" y="765"/>
                    <a:pt x="231" y="765"/>
                  </a:cubicBezTo>
                  <a:cubicBezTo>
                    <a:pt x="274" y="765"/>
                    <a:pt x="304" y="742"/>
                    <a:pt x="334" y="703"/>
                  </a:cubicBezTo>
                  <a:cubicBezTo>
                    <a:pt x="357" y="667"/>
                    <a:pt x="357" y="607"/>
                    <a:pt x="369" y="560"/>
                  </a:cubicBezTo>
                  <a:cubicBezTo>
                    <a:pt x="393" y="441"/>
                    <a:pt x="369" y="310"/>
                    <a:pt x="357" y="179"/>
                  </a:cubicBezTo>
                  <a:cubicBezTo>
                    <a:pt x="345" y="167"/>
                    <a:pt x="345" y="155"/>
                    <a:pt x="345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2218;p43">
              <a:extLst>
                <a:ext uri="{FF2B5EF4-FFF2-40B4-BE49-F238E27FC236}">
                  <a16:creationId xmlns:a16="http://schemas.microsoft.com/office/drawing/2014/main" id="{59670DC4-3E4F-48D1-BF59-A0E0183B4DCA}"/>
                </a:ext>
              </a:extLst>
            </p:cNvPr>
            <p:cNvSpPr/>
            <p:nvPr/>
          </p:nvSpPr>
          <p:spPr>
            <a:xfrm>
              <a:off x="502425" y="4222050"/>
              <a:ext cx="127125" cy="110475"/>
            </a:xfrm>
            <a:custGeom>
              <a:avLst/>
              <a:gdLst/>
              <a:ahLst/>
              <a:cxnLst/>
              <a:rect l="l" t="t" r="r" b="b"/>
              <a:pathLst>
                <a:path w="5085" h="4419" extrusionOk="0">
                  <a:moveTo>
                    <a:pt x="2049" y="0"/>
                  </a:moveTo>
                  <a:cubicBezTo>
                    <a:pt x="1002" y="0"/>
                    <a:pt x="1" y="430"/>
                    <a:pt x="1" y="430"/>
                  </a:cubicBezTo>
                  <a:lnTo>
                    <a:pt x="203" y="692"/>
                  </a:lnTo>
                  <a:lnTo>
                    <a:pt x="2930" y="4240"/>
                  </a:lnTo>
                  <a:lnTo>
                    <a:pt x="3061" y="4419"/>
                  </a:lnTo>
                  <a:cubicBezTo>
                    <a:pt x="3061" y="4419"/>
                    <a:pt x="5085" y="2609"/>
                    <a:pt x="3966" y="895"/>
                  </a:cubicBezTo>
                  <a:cubicBezTo>
                    <a:pt x="3514" y="205"/>
                    <a:pt x="2770" y="0"/>
                    <a:pt x="2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2219;p43">
              <a:extLst>
                <a:ext uri="{FF2B5EF4-FFF2-40B4-BE49-F238E27FC236}">
                  <a16:creationId xmlns:a16="http://schemas.microsoft.com/office/drawing/2014/main" id="{4848C042-0766-47CF-AEA9-27B45F83D6D1}"/>
                </a:ext>
              </a:extLst>
            </p:cNvPr>
            <p:cNvSpPr/>
            <p:nvPr/>
          </p:nvSpPr>
          <p:spPr>
            <a:xfrm>
              <a:off x="507200" y="4233450"/>
              <a:ext cx="90500" cy="94625"/>
            </a:xfrm>
            <a:custGeom>
              <a:avLst/>
              <a:gdLst/>
              <a:ahLst/>
              <a:cxnLst/>
              <a:rect l="l" t="t" r="r" b="b"/>
              <a:pathLst>
                <a:path w="3620" h="3785" extrusionOk="0">
                  <a:moveTo>
                    <a:pt x="1411" y="1"/>
                  </a:moveTo>
                  <a:cubicBezTo>
                    <a:pt x="1322" y="1"/>
                    <a:pt x="1232" y="4"/>
                    <a:pt x="1143" y="10"/>
                  </a:cubicBezTo>
                  <a:lnTo>
                    <a:pt x="1119" y="10"/>
                  </a:lnTo>
                  <a:cubicBezTo>
                    <a:pt x="762" y="22"/>
                    <a:pt x="429" y="93"/>
                    <a:pt x="167" y="177"/>
                  </a:cubicBezTo>
                  <a:cubicBezTo>
                    <a:pt x="167" y="189"/>
                    <a:pt x="143" y="189"/>
                    <a:pt x="131" y="189"/>
                  </a:cubicBezTo>
                  <a:lnTo>
                    <a:pt x="0" y="236"/>
                  </a:lnTo>
                  <a:lnTo>
                    <a:pt x="881" y="1451"/>
                  </a:lnTo>
                  <a:lnTo>
                    <a:pt x="1036" y="1665"/>
                  </a:lnTo>
                  <a:lnTo>
                    <a:pt x="1119" y="1748"/>
                  </a:lnTo>
                  <a:lnTo>
                    <a:pt x="1143" y="1796"/>
                  </a:lnTo>
                  <a:lnTo>
                    <a:pt x="1322" y="2022"/>
                  </a:lnTo>
                  <a:lnTo>
                    <a:pt x="1334" y="2034"/>
                  </a:lnTo>
                  <a:lnTo>
                    <a:pt x="1358" y="2046"/>
                  </a:lnTo>
                  <a:lnTo>
                    <a:pt x="1512" y="2260"/>
                  </a:lnTo>
                  <a:lnTo>
                    <a:pt x="1536" y="2284"/>
                  </a:lnTo>
                  <a:lnTo>
                    <a:pt x="1548" y="2320"/>
                  </a:lnTo>
                  <a:lnTo>
                    <a:pt x="1596" y="2355"/>
                  </a:lnTo>
                  <a:lnTo>
                    <a:pt x="1727" y="2522"/>
                  </a:lnTo>
                  <a:lnTo>
                    <a:pt x="2155" y="3070"/>
                  </a:lnTo>
                  <a:lnTo>
                    <a:pt x="2262" y="3225"/>
                  </a:lnTo>
                  <a:lnTo>
                    <a:pt x="2691" y="3784"/>
                  </a:lnTo>
                  <a:cubicBezTo>
                    <a:pt x="2727" y="3760"/>
                    <a:pt x="2751" y="3725"/>
                    <a:pt x="2786" y="3689"/>
                  </a:cubicBezTo>
                  <a:lnTo>
                    <a:pt x="2810" y="3653"/>
                  </a:lnTo>
                  <a:cubicBezTo>
                    <a:pt x="2965" y="3463"/>
                    <a:pt x="3120" y="3225"/>
                    <a:pt x="3263" y="2951"/>
                  </a:cubicBezTo>
                  <a:cubicBezTo>
                    <a:pt x="3263" y="2951"/>
                    <a:pt x="3274" y="2939"/>
                    <a:pt x="3274" y="2927"/>
                  </a:cubicBezTo>
                  <a:cubicBezTo>
                    <a:pt x="3477" y="2498"/>
                    <a:pt x="3620" y="1986"/>
                    <a:pt x="3501" y="1462"/>
                  </a:cubicBezTo>
                  <a:cubicBezTo>
                    <a:pt x="3501" y="1462"/>
                    <a:pt x="3477" y="1451"/>
                    <a:pt x="3477" y="1439"/>
                  </a:cubicBezTo>
                  <a:cubicBezTo>
                    <a:pt x="3417" y="1248"/>
                    <a:pt x="3346" y="1034"/>
                    <a:pt x="3215" y="843"/>
                  </a:cubicBezTo>
                  <a:cubicBezTo>
                    <a:pt x="3060" y="617"/>
                    <a:pt x="2882" y="450"/>
                    <a:pt x="2691" y="319"/>
                  </a:cubicBezTo>
                  <a:cubicBezTo>
                    <a:pt x="2679" y="319"/>
                    <a:pt x="2679" y="308"/>
                    <a:pt x="2667" y="308"/>
                  </a:cubicBezTo>
                  <a:cubicBezTo>
                    <a:pt x="2292" y="80"/>
                    <a:pt x="1850" y="1"/>
                    <a:pt x="141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220;p43">
              <a:extLst>
                <a:ext uri="{FF2B5EF4-FFF2-40B4-BE49-F238E27FC236}">
                  <a16:creationId xmlns:a16="http://schemas.microsoft.com/office/drawing/2014/main" id="{151483B0-056E-4C66-83ED-168D949DD5AD}"/>
                </a:ext>
              </a:extLst>
            </p:cNvPr>
            <p:cNvSpPr/>
            <p:nvPr/>
          </p:nvSpPr>
          <p:spPr>
            <a:xfrm>
              <a:off x="546475" y="4290825"/>
              <a:ext cx="45875" cy="17600"/>
            </a:xfrm>
            <a:custGeom>
              <a:avLst/>
              <a:gdLst/>
              <a:ahLst/>
              <a:cxnLst/>
              <a:rect l="l" t="t" r="r" b="b"/>
              <a:pathLst>
                <a:path w="1835" h="704" extrusionOk="0">
                  <a:moveTo>
                    <a:pt x="1" y="1"/>
                  </a:moveTo>
                  <a:lnTo>
                    <a:pt x="49" y="49"/>
                  </a:lnTo>
                  <a:cubicBezTo>
                    <a:pt x="596" y="239"/>
                    <a:pt x="1156" y="453"/>
                    <a:pt x="1703" y="656"/>
                  </a:cubicBezTo>
                  <a:cubicBezTo>
                    <a:pt x="1751" y="680"/>
                    <a:pt x="1775" y="691"/>
                    <a:pt x="1823" y="703"/>
                  </a:cubicBezTo>
                  <a:lnTo>
                    <a:pt x="1834" y="680"/>
                  </a:lnTo>
                  <a:cubicBezTo>
                    <a:pt x="1787" y="656"/>
                    <a:pt x="1763" y="644"/>
                    <a:pt x="1715" y="632"/>
                  </a:cubicBezTo>
                  <a:cubicBezTo>
                    <a:pt x="1156" y="418"/>
                    <a:pt x="572" y="21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221;p43">
              <a:extLst>
                <a:ext uri="{FF2B5EF4-FFF2-40B4-BE49-F238E27FC236}">
                  <a16:creationId xmlns:a16="http://schemas.microsoft.com/office/drawing/2014/main" id="{D668CC69-64BC-47C7-A976-588D2C1626EF}"/>
                </a:ext>
              </a:extLst>
            </p:cNvPr>
            <p:cNvSpPr/>
            <p:nvPr/>
          </p:nvSpPr>
          <p:spPr>
            <a:xfrm>
              <a:off x="545900" y="4265525"/>
              <a:ext cx="58350" cy="24450"/>
            </a:xfrm>
            <a:custGeom>
              <a:avLst/>
              <a:gdLst/>
              <a:ahLst/>
              <a:cxnLst/>
              <a:rect l="l" t="t" r="r" b="b"/>
              <a:pathLst>
                <a:path w="2334" h="978" extrusionOk="0">
                  <a:moveTo>
                    <a:pt x="2322" y="1"/>
                  </a:moveTo>
                  <a:cubicBezTo>
                    <a:pt x="2203" y="49"/>
                    <a:pt x="2084" y="108"/>
                    <a:pt x="1965" y="156"/>
                  </a:cubicBezTo>
                  <a:cubicBezTo>
                    <a:pt x="1310" y="418"/>
                    <a:pt x="655" y="703"/>
                    <a:pt x="0" y="953"/>
                  </a:cubicBezTo>
                  <a:lnTo>
                    <a:pt x="24" y="977"/>
                  </a:lnTo>
                  <a:cubicBezTo>
                    <a:pt x="679" y="715"/>
                    <a:pt x="1334" y="453"/>
                    <a:pt x="1977" y="179"/>
                  </a:cubicBezTo>
                  <a:cubicBezTo>
                    <a:pt x="2096" y="144"/>
                    <a:pt x="2215" y="84"/>
                    <a:pt x="2334" y="37"/>
                  </a:cubicBezTo>
                  <a:lnTo>
                    <a:pt x="23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222;p43">
              <a:extLst>
                <a:ext uri="{FF2B5EF4-FFF2-40B4-BE49-F238E27FC236}">
                  <a16:creationId xmlns:a16="http://schemas.microsoft.com/office/drawing/2014/main" id="{8A1B1DCB-62BF-4113-9EA7-F3CFF6EF64F7}"/>
                </a:ext>
              </a:extLst>
            </p:cNvPr>
            <p:cNvSpPr/>
            <p:nvPr/>
          </p:nvSpPr>
          <p:spPr>
            <a:xfrm>
              <a:off x="541125" y="4234875"/>
              <a:ext cx="38125" cy="49150"/>
            </a:xfrm>
            <a:custGeom>
              <a:avLst/>
              <a:gdLst/>
              <a:ahLst/>
              <a:cxnLst/>
              <a:rect l="l" t="t" r="r" b="b"/>
              <a:pathLst>
                <a:path w="1525" h="1966" extrusionOk="0">
                  <a:moveTo>
                    <a:pt x="1501" y="1"/>
                  </a:moveTo>
                  <a:cubicBezTo>
                    <a:pt x="1441" y="84"/>
                    <a:pt x="1382" y="179"/>
                    <a:pt x="1322" y="239"/>
                  </a:cubicBezTo>
                  <a:cubicBezTo>
                    <a:pt x="917" y="834"/>
                    <a:pt x="477" y="1394"/>
                    <a:pt x="1" y="1929"/>
                  </a:cubicBezTo>
                  <a:lnTo>
                    <a:pt x="12" y="1941"/>
                  </a:lnTo>
                  <a:lnTo>
                    <a:pt x="24" y="1965"/>
                  </a:lnTo>
                  <a:cubicBezTo>
                    <a:pt x="501" y="1429"/>
                    <a:pt x="965" y="858"/>
                    <a:pt x="1370" y="262"/>
                  </a:cubicBezTo>
                  <a:cubicBezTo>
                    <a:pt x="1429" y="179"/>
                    <a:pt x="1465" y="96"/>
                    <a:pt x="1525" y="1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223;p43">
              <a:extLst>
                <a:ext uri="{FF2B5EF4-FFF2-40B4-BE49-F238E27FC236}">
                  <a16:creationId xmlns:a16="http://schemas.microsoft.com/office/drawing/2014/main" id="{80D12D74-AFF4-475A-BCC8-803E84286F25}"/>
                </a:ext>
              </a:extLst>
            </p:cNvPr>
            <p:cNvSpPr/>
            <p:nvPr/>
          </p:nvSpPr>
          <p:spPr>
            <a:xfrm>
              <a:off x="535475" y="4233675"/>
              <a:ext cx="1500" cy="43800"/>
            </a:xfrm>
            <a:custGeom>
              <a:avLst/>
              <a:gdLst/>
              <a:ahLst/>
              <a:cxnLst/>
              <a:rect l="l" t="t" r="r" b="b"/>
              <a:pathLst>
                <a:path w="60" h="1752" extrusionOk="0">
                  <a:moveTo>
                    <a:pt x="0" y="1"/>
                  </a:moveTo>
                  <a:cubicBezTo>
                    <a:pt x="12" y="299"/>
                    <a:pt x="12" y="596"/>
                    <a:pt x="24" y="882"/>
                  </a:cubicBezTo>
                  <a:cubicBezTo>
                    <a:pt x="12" y="1144"/>
                    <a:pt x="12" y="1430"/>
                    <a:pt x="24" y="1715"/>
                  </a:cubicBezTo>
                  <a:lnTo>
                    <a:pt x="60" y="1751"/>
                  </a:lnTo>
                  <a:cubicBezTo>
                    <a:pt x="24" y="1477"/>
                    <a:pt x="48" y="1156"/>
                    <a:pt x="48" y="882"/>
                  </a:cubicBezTo>
                  <a:cubicBezTo>
                    <a:pt x="48" y="596"/>
                    <a:pt x="48" y="299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224;p43">
              <a:extLst>
                <a:ext uri="{FF2B5EF4-FFF2-40B4-BE49-F238E27FC236}">
                  <a16:creationId xmlns:a16="http://schemas.microsoft.com/office/drawing/2014/main" id="{F4F4F068-81FF-4636-B120-76207871889A}"/>
                </a:ext>
              </a:extLst>
            </p:cNvPr>
            <p:cNvSpPr/>
            <p:nvPr/>
          </p:nvSpPr>
          <p:spPr>
            <a:xfrm>
              <a:off x="506300" y="4231000"/>
              <a:ext cx="27700" cy="43500"/>
            </a:xfrm>
            <a:custGeom>
              <a:avLst/>
              <a:gdLst/>
              <a:ahLst/>
              <a:cxnLst/>
              <a:rect l="l" t="t" r="r" b="b"/>
              <a:pathLst>
                <a:path w="1108" h="1740" extrusionOk="0">
                  <a:moveTo>
                    <a:pt x="36" y="1"/>
                  </a:moveTo>
                  <a:lnTo>
                    <a:pt x="1" y="13"/>
                  </a:lnTo>
                  <a:lnTo>
                    <a:pt x="179" y="310"/>
                  </a:lnTo>
                  <a:lnTo>
                    <a:pt x="941" y="1537"/>
                  </a:lnTo>
                  <a:lnTo>
                    <a:pt x="1088" y="1716"/>
                  </a:lnTo>
                  <a:lnTo>
                    <a:pt x="1088" y="1716"/>
                  </a:lnTo>
                  <a:cubicBezTo>
                    <a:pt x="1067" y="1684"/>
                    <a:pt x="1055" y="1646"/>
                    <a:pt x="1036" y="1608"/>
                  </a:cubicBezTo>
                  <a:lnTo>
                    <a:pt x="215" y="287"/>
                  </a:lnTo>
                  <a:lnTo>
                    <a:pt x="36" y="1"/>
                  </a:lnTo>
                  <a:close/>
                  <a:moveTo>
                    <a:pt x="1088" y="1716"/>
                  </a:moveTo>
                  <a:cubicBezTo>
                    <a:pt x="1094" y="1724"/>
                    <a:pt x="1100" y="1732"/>
                    <a:pt x="1108" y="1739"/>
                  </a:cubicBezTo>
                  <a:lnTo>
                    <a:pt x="1088" y="17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225;p43">
              <a:extLst>
                <a:ext uri="{FF2B5EF4-FFF2-40B4-BE49-F238E27FC236}">
                  <a16:creationId xmlns:a16="http://schemas.microsoft.com/office/drawing/2014/main" id="{AB871513-BD8A-441D-B8DB-FBEEB597FCD7}"/>
                </a:ext>
              </a:extLst>
            </p:cNvPr>
            <p:cNvSpPr/>
            <p:nvPr/>
          </p:nvSpPr>
          <p:spPr>
            <a:xfrm>
              <a:off x="561375" y="4310175"/>
              <a:ext cx="19950" cy="18500"/>
            </a:xfrm>
            <a:custGeom>
              <a:avLst/>
              <a:gdLst/>
              <a:ahLst/>
              <a:cxnLst/>
              <a:rect l="l" t="t" r="r" b="b"/>
              <a:pathLst>
                <a:path w="798" h="740" extrusionOk="0">
                  <a:moveTo>
                    <a:pt x="0" y="1"/>
                  </a:moveTo>
                  <a:lnTo>
                    <a:pt x="107" y="156"/>
                  </a:lnTo>
                  <a:cubicBezTo>
                    <a:pt x="286" y="298"/>
                    <a:pt x="465" y="465"/>
                    <a:pt x="631" y="620"/>
                  </a:cubicBezTo>
                  <a:cubicBezTo>
                    <a:pt x="679" y="656"/>
                    <a:pt x="715" y="691"/>
                    <a:pt x="762" y="739"/>
                  </a:cubicBezTo>
                  <a:lnTo>
                    <a:pt x="798" y="703"/>
                  </a:lnTo>
                  <a:cubicBezTo>
                    <a:pt x="750" y="679"/>
                    <a:pt x="703" y="632"/>
                    <a:pt x="655" y="584"/>
                  </a:cubicBezTo>
                  <a:cubicBezTo>
                    <a:pt x="441" y="394"/>
                    <a:pt x="226" y="20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226;p43">
              <a:extLst>
                <a:ext uri="{FF2B5EF4-FFF2-40B4-BE49-F238E27FC236}">
                  <a16:creationId xmlns:a16="http://schemas.microsoft.com/office/drawing/2014/main" id="{B68A1770-8879-4D9F-979B-0315E40EB33D}"/>
                </a:ext>
              </a:extLst>
            </p:cNvPr>
            <p:cNvSpPr/>
            <p:nvPr/>
          </p:nvSpPr>
          <p:spPr>
            <a:xfrm>
              <a:off x="546475" y="4290825"/>
              <a:ext cx="17600" cy="7875"/>
            </a:xfrm>
            <a:custGeom>
              <a:avLst/>
              <a:gdLst/>
              <a:ahLst/>
              <a:cxnLst/>
              <a:rect l="l" t="t" r="r" b="b"/>
              <a:pathLst>
                <a:path w="704" h="315" extrusionOk="0">
                  <a:moveTo>
                    <a:pt x="1" y="1"/>
                  </a:moveTo>
                  <a:lnTo>
                    <a:pt x="168" y="239"/>
                  </a:lnTo>
                  <a:lnTo>
                    <a:pt x="346" y="287"/>
                  </a:lnTo>
                  <a:cubicBezTo>
                    <a:pt x="395" y="295"/>
                    <a:pt x="455" y="314"/>
                    <a:pt x="514" y="314"/>
                  </a:cubicBezTo>
                  <a:cubicBezTo>
                    <a:pt x="542" y="314"/>
                    <a:pt x="570" y="310"/>
                    <a:pt x="596" y="299"/>
                  </a:cubicBezTo>
                  <a:cubicBezTo>
                    <a:pt x="644" y="287"/>
                    <a:pt x="703" y="239"/>
                    <a:pt x="691" y="203"/>
                  </a:cubicBezTo>
                  <a:cubicBezTo>
                    <a:pt x="691" y="180"/>
                    <a:pt x="680" y="168"/>
                    <a:pt x="656" y="156"/>
                  </a:cubicBezTo>
                  <a:cubicBezTo>
                    <a:pt x="596" y="108"/>
                    <a:pt x="537" y="96"/>
                    <a:pt x="477" y="84"/>
                  </a:cubicBezTo>
                  <a:cubicBezTo>
                    <a:pt x="334" y="37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227;p43">
              <a:extLst>
                <a:ext uri="{FF2B5EF4-FFF2-40B4-BE49-F238E27FC236}">
                  <a16:creationId xmlns:a16="http://schemas.microsoft.com/office/drawing/2014/main" id="{C961A565-F0E4-4DEF-8694-95D521D99A46}"/>
                </a:ext>
              </a:extLst>
            </p:cNvPr>
            <p:cNvSpPr/>
            <p:nvPr/>
          </p:nvSpPr>
          <p:spPr>
            <a:xfrm>
              <a:off x="541725" y="4276825"/>
              <a:ext cx="17275" cy="13750"/>
            </a:xfrm>
            <a:custGeom>
              <a:avLst/>
              <a:gdLst/>
              <a:ahLst/>
              <a:cxnLst/>
              <a:rect l="l" t="t" r="r" b="b"/>
              <a:pathLst>
                <a:path w="691" h="550" extrusionOk="0">
                  <a:moveTo>
                    <a:pt x="580" y="0"/>
                  </a:moveTo>
                  <a:cubicBezTo>
                    <a:pt x="448" y="0"/>
                    <a:pt x="326" y="77"/>
                    <a:pt x="215" y="144"/>
                  </a:cubicBezTo>
                  <a:cubicBezTo>
                    <a:pt x="131" y="192"/>
                    <a:pt x="72" y="251"/>
                    <a:pt x="0" y="299"/>
                  </a:cubicBezTo>
                  <a:lnTo>
                    <a:pt x="191" y="549"/>
                  </a:lnTo>
                  <a:cubicBezTo>
                    <a:pt x="405" y="466"/>
                    <a:pt x="584" y="323"/>
                    <a:pt x="667" y="120"/>
                  </a:cubicBezTo>
                  <a:cubicBezTo>
                    <a:pt x="667" y="85"/>
                    <a:pt x="691" y="49"/>
                    <a:pt x="655" y="13"/>
                  </a:cubicBezTo>
                  <a:cubicBezTo>
                    <a:pt x="643" y="1"/>
                    <a:pt x="631" y="1"/>
                    <a:pt x="608" y="1"/>
                  </a:cubicBezTo>
                  <a:cubicBezTo>
                    <a:pt x="598" y="1"/>
                    <a:pt x="589" y="0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228;p43">
              <a:extLst>
                <a:ext uri="{FF2B5EF4-FFF2-40B4-BE49-F238E27FC236}">
                  <a16:creationId xmlns:a16="http://schemas.microsoft.com/office/drawing/2014/main" id="{9388842C-59B5-445A-BCF7-249ACDBA17A1}"/>
                </a:ext>
              </a:extLst>
            </p:cNvPr>
            <p:cNvSpPr/>
            <p:nvPr/>
          </p:nvSpPr>
          <p:spPr>
            <a:xfrm>
              <a:off x="535775" y="4264750"/>
              <a:ext cx="12825" cy="19275"/>
            </a:xfrm>
            <a:custGeom>
              <a:avLst/>
              <a:gdLst/>
              <a:ahLst/>
              <a:cxnLst/>
              <a:rect l="l" t="t" r="r" b="b"/>
              <a:pathLst>
                <a:path w="513" h="771" extrusionOk="0">
                  <a:moveTo>
                    <a:pt x="387" y="0"/>
                  </a:moveTo>
                  <a:cubicBezTo>
                    <a:pt x="367" y="0"/>
                    <a:pt x="348" y="3"/>
                    <a:pt x="334" y="8"/>
                  </a:cubicBezTo>
                  <a:cubicBezTo>
                    <a:pt x="286" y="20"/>
                    <a:pt x="238" y="56"/>
                    <a:pt x="203" y="80"/>
                  </a:cubicBezTo>
                  <a:cubicBezTo>
                    <a:pt x="131" y="187"/>
                    <a:pt x="60" y="306"/>
                    <a:pt x="12" y="425"/>
                  </a:cubicBezTo>
                  <a:cubicBezTo>
                    <a:pt x="12" y="437"/>
                    <a:pt x="0" y="449"/>
                    <a:pt x="0" y="472"/>
                  </a:cubicBezTo>
                  <a:lnTo>
                    <a:pt x="226" y="770"/>
                  </a:lnTo>
                  <a:cubicBezTo>
                    <a:pt x="346" y="591"/>
                    <a:pt x="417" y="389"/>
                    <a:pt x="477" y="187"/>
                  </a:cubicBezTo>
                  <a:cubicBezTo>
                    <a:pt x="488" y="139"/>
                    <a:pt x="512" y="68"/>
                    <a:pt x="465" y="20"/>
                  </a:cubicBezTo>
                  <a:cubicBezTo>
                    <a:pt x="444" y="6"/>
                    <a:pt x="415" y="0"/>
                    <a:pt x="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229;p43">
              <a:extLst>
                <a:ext uri="{FF2B5EF4-FFF2-40B4-BE49-F238E27FC236}">
                  <a16:creationId xmlns:a16="http://schemas.microsoft.com/office/drawing/2014/main" id="{CBBB32AC-8C53-44CE-8B61-E2932E6F0582}"/>
                </a:ext>
              </a:extLst>
            </p:cNvPr>
            <p:cNvSpPr/>
            <p:nvPr/>
          </p:nvSpPr>
          <p:spPr>
            <a:xfrm>
              <a:off x="620300" y="4256975"/>
              <a:ext cx="24150" cy="24075"/>
            </a:xfrm>
            <a:custGeom>
              <a:avLst/>
              <a:gdLst/>
              <a:ahLst/>
              <a:cxnLst/>
              <a:rect l="l" t="t" r="r" b="b"/>
              <a:pathLst>
                <a:path w="966" h="963" extrusionOk="0">
                  <a:moveTo>
                    <a:pt x="477" y="45"/>
                  </a:moveTo>
                  <a:cubicBezTo>
                    <a:pt x="501" y="45"/>
                    <a:pt x="536" y="45"/>
                    <a:pt x="560" y="69"/>
                  </a:cubicBezTo>
                  <a:cubicBezTo>
                    <a:pt x="679" y="93"/>
                    <a:pt x="786" y="152"/>
                    <a:pt x="846" y="260"/>
                  </a:cubicBezTo>
                  <a:cubicBezTo>
                    <a:pt x="906" y="343"/>
                    <a:pt x="941" y="462"/>
                    <a:pt x="906" y="581"/>
                  </a:cubicBezTo>
                  <a:cubicBezTo>
                    <a:pt x="864" y="790"/>
                    <a:pt x="675" y="935"/>
                    <a:pt x="468" y="935"/>
                  </a:cubicBezTo>
                  <a:cubicBezTo>
                    <a:pt x="440" y="935"/>
                    <a:pt x="411" y="932"/>
                    <a:pt x="382" y="926"/>
                  </a:cubicBezTo>
                  <a:cubicBezTo>
                    <a:pt x="263" y="902"/>
                    <a:pt x="167" y="843"/>
                    <a:pt x="108" y="736"/>
                  </a:cubicBezTo>
                  <a:cubicBezTo>
                    <a:pt x="48" y="641"/>
                    <a:pt x="13" y="521"/>
                    <a:pt x="48" y="402"/>
                  </a:cubicBezTo>
                  <a:cubicBezTo>
                    <a:pt x="72" y="283"/>
                    <a:pt x="132" y="188"/>
                    <a:pt x="239" y="129"/>
                  </a:cubicBezTo>
                  <a:cubicBezTo>
                    <a:pt x="310" y="81"/>
                    <a:pt x="382" y="45"/>
                    <a:pt x="477" y="45"/>
                  </a:cubicBezTo>
                  <a:close/>
                  <a:moveTo>
                    <a:pt x="481" y="1"/>
                  </a:moveTo>
                  <a:cubicBezTo>
                    <a:pt x="383" y="1"/>
                    <a:pt x="298" y="27"/>
                    <a:pt x="227" y="81"/>
                  </a:cubicBezTo>
                  <a:cubicBezTo>
                    <a:pt x="120" y="152"/>
                    <a:pt x="48" y="260"/>
                    <a:pt x="13" y="379"/>
                  </a:cubicBezTo>
                  <a:cubicBezTo>
                    <a:pt x="1" y="498"/>
                    <a:pt x="13" y="629"/>
                    <a:pt x="84" y="736"/>
                  </a:cubicBezTo>
                  <a:cubicBezTo>
                    <a:pt x="167" y="843"/>
                    <a:pt x="263" y="914"/>
                    <a:pt x="382" y="938"/>
                  </a:cubicBezTo>
                  <a:cubicBezTo>
                    <a:pt x="417" y="962"/>
                    <a:pt x="441" y="962"/>
                    <a:pt x="477" y="962"/>
                  </a:cubicBezTo>
                  <a:cubicBezTo>
                    <a:pt x="679" y="962"/>
                    <a:pt x="894" y="807"/>
                    <a:pt x="953" y="569"/>
                  </a:cubicBezTo>
                  <a:cubicBezTo>
                    <a:pt x="965" y="450"/>
                    <a:pt x="953" y="319"/>
                    <a:pt x="882" y="212"/>
                  </a:cubicBezTo>
                  <a:cubicBezTo>
                    <a:pt x="798" y="105"/>
                    <a:pt x="703" y="33"/>
                    <a:pt x="584" y="10"/>
                  </a:cubicBezTo>
                  <a:cubicBezTo>
                    <a:pt x="548" y="4"/>
                    <a:pt x="514" y="1"/>
                    <a:pt x="48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230;p43">
              <a:extLst>
                <a:ext uri="{FF2B5EF4-FFF2-40B4-BE49-F238E27FC236}">
                  <a16:creationId xmlns:a16="http://schemas.microsoft.com/office/drawing/2014/main" id="{735744A3-89B4-45FC-B0E3-167C0EBFA571}"/>
                </a:ext>
              </a:extLst>
            </p:cNvPr>
            <p:cNvSpPr/>
            <p:nvPr/>
          </p:nvSpPr>
          <p:spPr>
            <a:xfrm>
              <a:off x="496200" y="4291200"/>
              <a:ext cx="16675" cy="15425"/>
            </a:xfrm>
            <a:custGeom>
              <a:avLst/>
              <a:gdLst/>
              <a:ahLst/>
              <a:cxnLst/>
              <a:rect l="l" t="t" r="r" b="b"/>
              <a:pathLst>
                <a:path w="667" h="617" extrusionOk="0">
                  <a:moveTo>
                    <a:pt x="143" y="45"/>
                  </a:moveTo>
                  <a:lnTo>
                    <a:pt x="143" y="45"/>
                  </a:lnTo>
                  <a:cubicBezTo>
                    <a:pt x="78" y="89"/>
                    <a:pt x="33" y="142"/>
                    <a:pt x="16" y="222"/>
                  </a:cubicBezTo>
                  <a:lnTo>
                    <a:pt x="16" y="222"/>
                  </a:lnTo>
                  <a:cubicBezTo>
                    <a:pt x="41" y="146"/>
                    <a:pt x="86" y="90"/>
                    <a:pt x="143" y="45"/>
                  </a:cubicBezTo>
                  <a:close/>
                  <a:moveTo>
                    <a:pt x="16" y="222"/>
                  </a:moveTo>
                  <a:cubicBezTo>
                    <a:pt x="14" y="227"/>
                    <a:pt x="13" y="231"/>
                    <a:pt x="12" y="236"/>
                  </a:cubicBezTo>
                  <a:cubicBezTo>
                    <a:pt x="4" y="261"/>
                    <a:pt x="2" y="286"/>
                    <a:pt x="2" y="309"/>
                  </a:cubicBezTo>
                  <a:lnTo>
                    <a:pt x="2" y="309"/>
                  </a:lnTo>
                  <a:cubicBezTo>
                    <a:pt x="3" y="289"/>
                    <a:pt x="6" y="269"/>
                    <a:pt x="12" y="248"/>
                  </a:cubicBezTo>
                  <a:cubicBezTo>
                    <a:pt x="13" y="239"/>
                    <a:pt x="14" y="230"/>
                    <a:pt x="16" y="222"/>
                  </a:cubicBezTo>
                  <a:close/>
                  <a:moveTo>
                    <a:pt x="306" y="0"/>
                  </a:moveTo>
                  <a:cubicBezTo>
                    <a:pt x="246" y="0"/>
                    <a:pt x="194" y="20"/>
                    <a:pt x="143" y="45"/>
                  </a:cubicBezTo>
                  <a:cubicBezTo>
                    <a:pt x="190" y="22"/>
                    <a:pt x="250" y="10"/>
                    <a:pt x="309" y="10"/>
                  </a:cubicBezTo>
                  <a:cubicBezTo>
                    <a:pt x="321" y="10"/>
                    <a:pt x="345" y="22"/>
                    <a:pt x="369" y="34"/>
                  </a:cubicBezTo>
                  <a:cubicBezTo>
                    <a:pt x="512" y="57"/>
                    <a:pt x="619" y="212"/>
                    <a:pt x="583" y="379"/>
                  </a:cubicBezTo>
                  <a:cubicBezTo>
                    <a:pt x="562" y="503"/>
                    <a:pt x="443" y="600"/>
                    <a:pt x="311" y="600"/>
                  </a:cubicBezTo>
                  <a:cubicBezTo>
                    <a:pt x="290" y="600"/>
                    <a:pt x="270" y="598"/>
                    <a:pt x="250" y="593"/>
                  </a:cubicBezTo>
                  <a:cubicBezTo>
                    <a:pt x="155" y="569"/>
                    <a:pt x="95" y="522"/>
                    <a:pt x="47" y="462"/>
                  </a:cubicBezTo>
                  <a:cubicBezTo>
                    <a:pt x="23" y="413"/>
                    <a:pt x="3" y="363"/>
                    <a:pt x="2" y="309"/>
                  </a:cubicBezTo>
                  <a:lnTo>
                    <a:pt x="2" y="309"/>
                  </a:lnTo>
                  <a:cubicBezTo>
                    <a:pt x="1" y="368"/>
                    <a:pt x="21" y="424"/>
                    <a:pt x="47" y="486"/>
                  </a:cubicBezTo>
                  <a:cubicBezTo>
                    <a:pt x="95" y="557"/>
                    <a:pt x="155" y="605"/>
                    <a:pt x="250" y="617"/>
                  </a:cubicBezTo>
                  <a:lnTo>
                    <a:pt x="309" y="617"/>
                  </a:lnTo>
                  <a:cubicBezTo>
                    <a:pt x="452" y="617"/>
                    <a:pt x="583" y="522"/>
                    <a:pt x="619" y="379"/>
                  </a:cubicBezTo>
                  <a:cubicBezTo>
                    <a:pt x="666" y="212"/>
                    <a:pt x="547" y="34"/>
                    <a:pt x="381" y="10"/>
                  </a:cubicBezTo>
                  <a:cubicBezTo>
                    <a:pt x="354" y="3"/>
                    <a:pt x="329" y="0"/>
                    <a:pt x="306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31;p43">
              <a:extLst>
                <a:ext uri="{FF2B5EF4-FFF2-40B4-BE49-F238E27FC236}">
                  <a16:creationId xmlns:a16="http://schemas.microsoft.com/office/drawing/2014/main" id="{5D7D2D61-7BD1-4BD0-8757-1580FBF7D8FA}"/>
                </a:ext>
              </a:extLst>
            </p:cNvPr>
            <p:cNvSpPr/>
            <p:nvPr/>
          </p:nvSpPr>
          <p:spPr>
            <a:xfrm>
              <a:off x="590825" y="4329125"/>
              <a:ext cx="15800" cy="15025"/>
            </a:xfrm>
            <a:custGeom>
              <a:avLst/>
              <a:gdLst/>
              <a:ahLst/>
              <a:cxnLst/>
              <a:rect l="l" t="t" r="r" b="b"/>
              <a:pathLst>
                <a:path w="632" h="601" extrusionOk="0">
                  <a:moveTo>
                    <a:pt x="310" y="17"/>
                  </a:moveTo>
                  <a:cubicBezTo>
                    <a:pt x="334" y="17"/>
                    <a:pt x="358" y="17"/>
                    <a:pt x="358" y="41"/>
                  </a:cubicBezTo>
                  <a:cubicBezTo>
                    <a:pt x="430" y="52"/>
                    <a:pt x="489" y="100"/>
                    <a:pt x="537" y="160"/>
                  </a:cubicBezTo>
                  <a:cubicBezTo>
                    <a:pt x="584" y="219"/>
                    <a:pt x="596" y="291"/>
                    <a:pt x="584" y="362"/>
                  </a:cubicBezTo>
                  <a:cubicBezTo>
                    <a:pt x="553" y="499"/>
                    <a:pt x="437" y="580"/>
                    <a:pt x="303" y="580"/>
                  </a:cubicBezTo>
                  <a:cubicBezTo>
                    <a:pt x="286" y="580"/>
                    <a:pt x="268" y="579"/>
                    <a:pt x="251" y="576"/>
                  </a:cubicBezTo>
                  <a:cubicBezTo>
                    <a:pt x="108" y="541"/>
                    <a:pt x="13" y="398"/>
                    <a:pt x="49" y="243"/>
                  </a:cubicBezTo>
                  <a:cubicBezTo>
                    <a:pt x="60" y="172"/>
                    <a:pt x="108" y="112"/>
                    <a:pt x="168" y="64"/>
                  </a:cubicBezTo>
                  <a:cubicBezTo>
                    <a:pt x="215" y="41"/>
                    <a:pt x="251" y="17"/>
                    <a:pt x="310" y="17"/>
                  </a:cubicBezTo>
                  <a:close/>
                  <a:moveTo>
                    <a:pt x="318" y="1"/>
                  </a:moveTo>
                  <a:cubicBezTo>
                    <a:pt x="261" y="1"/>
                    <a:pt x="201" y="16"/>
                    <a:pt x="156" y="52"/>
                  </a:cubicBezTo>
                  <a:cubicBezTo>
                    <a:pt x="72" y="100"/>
                    <a:pt x="37" y="172"/>
                    <a:pt x="13" y="243"/>
                  </a:cubicBezTo>
                  <a:cubicBezTo>
                    <a:pt x="1" y="314"/>
                    <a:pt x="13" y="410"/>
                    <a:pt x="60" y="469"/>
                  </a:cubicBezTo>
                  <a:cubicBezTo>
                    <a:pt x="108" y="541"/>
                    <a:pt x="180" y="588"/>
                    <a:pt x="251" y="600"/>
                  </a:cubicBezTo>
                  <a:lnTo>
                    <a:pt x="310" y="600"/>
                  </a:lnTo>
                  <a:cubicBezTo>
                    <a:pt x="453" y="600"/>
                    <a:pt x="584" y="493"/>
                    <a:pt x="608" y="362"/>
                  </a:cubicBezTo>
                  <a:cubicBezTo>
                    <a:pt x="632" y="291"/>
                    <a:pt x="608" y="195"/>
                    <a:pt x="572" y="136"/>
                  </a:cubicBezTo>
                  <a:cubicBezTo>
                    <a:pt x="525" y="64"/>
                    <a:pt x="453" y="17"/>
                    <a:pt x="370" y="5"/>
                  </a:cubicBezTo>
                  <a:cubicBezTo>
                    <a:pt x="353" y="2"/>
                    <a:pt x="336" y="1"/>
                    <a:pt x="31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32;p43">
              <a:extLst>
                <a:ext uri="{FF2B5EF4-FFF2-40B4-BE49-F238E27FC236}">
                  <a16:creationId xmlns:a16="http://schemas.microsoft.com/office/drawing/2014/main" id="{91174607-3423-4483-83F1-BC6AE5DDE63F}"/>
                </a:ext>
              </a:extLst>
            </p:cNvPr>
            <p:cNvSpPr/>
            <p:nvPr/>
          </p:nvSpPr>
          <p:spPr>
            <a:xfrm>
              <a:off x="501250" y="4260700"/>
              <a:ext cx="15500" cy="14975"/>
            </a:xfrm>
            <a:custGeom>
              <a:avLst/>
              <a:gdLst/>
              <a:ahLst/>
              <a:cxnLst/>
              <a:rect l="l" t="t" r="r" b="b"/>
              <a:pathLst>
                <a:path w="620" h="599" extrusionOk="0">
                  <a:moveTo>
                    <a:pt x="310" y="39"/>
                  </a:moveTo>
                  <a:cubicBezTo>
                    <a:pt x="405" y="39"/>
                    <a:pt x="488" y="75"/>
                    <a:pt x="548" y="146"/>
                  </a:cubicBezTo>
                  <a:cubicBezTo>
                    <a:pt x="595" y="206"/>
                    <a:pt x="607" y="289"/>
                    <a:pt x="595" y="361"/>
                  </a:cubicBezTo>
                  <a:cubicBezTo>
                    <a:pt x="572" y="432"/>
                    <a:pt x="536" y="492"/>
                    <a:pt x="476" y="539"/>
                  </a:cubicBezTo>
                  <a:cubicBezTo>
                    <a:pt x="426" y="576"/>
                    <a:pt x="371" y="593"/>
                    <a:pt x="316" y="593"/>
                  </a:cubicBezTo>
                  <a:cubicBezTo>
                    <a:pt x="228" y="593"/>
                    <a:pt x="142" y="548"/>
                    <a:pt x="83" y="468"/>
                  </a:cubicBezTo>
                  <a:cubicBezTo>
                    <a:pt x="0" y="337"/>
                    <a:pt x="24" y="170"/>
                    <a:pt x="167" y="75"/>
                  </a:cubicBezTo>
                  <a:cubicBezTo>
                    <a:pt x="203" y="51"/>
                    <a:pt x="250" y="39"/>
                    <a:pt x="310" y="39"/>
                  </a:cubicBezTo>
                  <a:close/>
                  <a:moveTo>
                    <a:pt x="309" y="1"/>
                  </a:moveTo>
                  <a:cubicBezTo>
                    <a:pt x="252" y="1"/>
                    <a:pt x="194" y="17"/>
                    <a:pt x="143" y="51"/>
                  </a:cubicBezTo>
                  <a:cubicBezTo>
                    <a:pt x="72" y="99"/>
                    <a:pt x="24" y="170"/>
                    <a:pt x="12" y="242"/>
                  </a:cubicBezTo>
                  <a:cubicBezTo>
                    <a:pt x="0" y="313"/>
                    <a:pt x="12" y="408"/>
                    <a:pt x="60" y="468"/>
                  </a:cubicBezTo>
                  <a:cubicBezTo>
                    <a:pt x="119" y="551"/>
                    <a:pt x="226" y="599"/>
                    <a:pt x="310" y="599"/>
                  </a:cubicBezTo>
                  <a:cubicBezTo>
                    <a:pt x="369" y="599"/>
                    <a:pt x="429" y="587"/>
                    <a:pt x="476" y="551"/>
                  </a:cubicBezTo>
                  <a:cubicBezTo>
                    <a:pt x="548" y="515"/>
                    <a:pt x="595" y="432"/>
                    <a:pt x="607" y="361"/>
                  </a:cubicBezTo>
                  <a:cubicBezTo>
                    <a:pt x="619" y="289"/>
                    <a:pt x="607" y="194"/>
                    <a:pt x="560" y="134"/>
                  </a:cubicBezTo>
                  <a:cubicBezTo>
                    <a:pt x="506" y="51"/>
                    <a:pt x="409" y="1"/>
                    <a:pt x="309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33;p43">
              <a:extLst>
                <a:ext uri="{FF2B5EF4-FFF2-40B4-BE49-F238E27FC236}">
                  <a16:creationId xmlns:a16="http://schemas.microsoft.com/office/drawing/2014/main" id="{A2E37F94-CEBD-4DB2-B11B-F9B48FE39949}"/>
                </a:ext>
              </a:extLst>
            </p:cNvPr>
            <p:cNvSpPr/>
            <p:nvPr/>
          </p:nvSpPr>
          <p:spPr>
            <a:xfrm>
              <a:off x="709300" y="4207100"/>
              <a:ext cx="48250" cy="66225"/>
            </a:xfrm>
            <a:custGeom>
              <a:avLst/>
              <a:gdLst/>
              <a:ahLst/>
              <a:cxnLst/>
              <a:rect l="l" t="t" r="r" b="b"/>
              <a:pathLst>
                <a:path w="1930" h="2649" extrusionOk="0">
                  <a:moveTo>
                    <a:pt x="1093" y="0"/>
                  </a:moveTo>
                  <a:cubicBezTo>
                    <a:pt x="717" y="0"/>
                    <a:pt x="417" y="241"/>
                    <a:pt x="334" y="635"/>
                  </a:cubicBezTo>
                  <a:cubicBezTo>
                    <a:pt x="263" y="1028"/>
                    <a:pt x="429" y="1290"/>
                    <a:pt x="739" y="1504"/>
                  </a:cubicBezTo>
                  <a:lnTo>
                    <a:pt x="822" y="1564"/>
                  </a:lnTo>
                  <a:cubicBezTo>
                    <a:pt x="1096" y="1743"/>
                    <a:pt x="1144" y="1790"/>
                    <a:pt x="1120" y="1945"/>
                  </a:cubicBezTo>
                  <a:cubicBezTo>
                    <a:pt x="1101" y="2055"/>
                    <a:pt x="1019" y="2116"/>
                    <a:pt x="889" y="2116"/>
                  </a:cubicBezTo>
                  <a:cubicBezTo>
                    <a:pt x="851" y="2116"/>
                    <a:pt x="809" y="2111"/>
                    <a:pt x="763" y="2100"/>
                  </a:cubicBezTo>
                  <a:cubicBezTo>
                    <a:pt x="644" y="2076"/>
                    <a:pt x="524" y="2005"/>
                    <a:pt x="394" y="1862"/>
                  </a:cubicBezTo>
                  <a:cubicBezTo>
                    <a:pt x="382" y="1838"/>
                    <a:pt x="346" y="1826"/>
                    <a:pt x="322" y="1826"/>
                  </a:cubicBezTo>
                  <a:cubicBezTo>
                    <a:pt x="274" y="1826"/>
                    <a:pt x="215" y="1838"/>
                    <a:pt x="191" y="1885"/>
                  </a:cubicBezTo>
                  <a:lnTo>
                    <a:pt x="36" y="2076"/>
                  </a:lnTo>
                  <a:cubicBezTo>
                    <a:pt x="1" y="2124"/>
                    <a:pt x="1" y="2207"/>
                    <a:pt x="36" y="2255"/>
                  </a:cubicBezTo>
                  <a:cubicBezTo>
                    <a:pt x="215" y="2445"/>
                    <a:pt x="441" y="2576"/>
                    <a:pt x="679" y="2624"/>
                  </a:cubicBezTo>
                  <a:cubicBezTo>
                    <a:pt x="753" y="2641"/>
                    <a:pt x="826" y="2649"/>
                    <a:pt x="896" y="2649"/>
                  </a:cubicBezTo>
                  <a:cubicBezTo>
                    <a:pt x="1268" y="2649"/>
                    <a:pt x="1575" y="2417"/>
                    <a:pt x="1656" y="2016"/>
                  </a:cubicBezTo>
                  <a:cubicBezTo>
                    <a:pt x="1715" y="1707"/>
                    <a:pt x="1620" y="1421"/>
                    <a:pt x="1346" y="1243"/>
                  </a:cubicBezTo>
                  <a:cubicBezTo>
                    <a:pt x="1203" y="1135"/>
                    <a:pt x="1156" y="1112"/>
                    <a:pt x="1144" y="1112"/>
                  </a:cubicBezTo>
                  <a:cubicBezTo>
                    <a:pt x="882" y="933"/>
                    <a:pt x="846" y="838"/>
                    <a:pt x="870" y="719"/>
                  </a:cubicBezTo>
                  <a:cubicBezTo>
                    <a:pt x="900" y="607"/>
                    <a:pt x="974" y="547"/>
                    <a:pt x="1092" y="547"/>
                  </a:cubicBezTo>
                  <a:cubicBezTo>
                    <a:pt x="1112" y="547"/>
                    <a:pt x="1133" y="549"/>
                    <a:pt x="1156" y="552"/>
                  </a:cubicBezTo>
                  <a:cubicBezTo>
                    <a:pt x="1227" y="552"/>
                    <a:pt x="1358" y="612"/>
                    <a:pt x="1525" y="778"/>
                  </a:cubicBezTo>
                  <a:cubicBezTo>
                    <a:pt x="1537" y="814"/>
                    <a:pt x="1572" y="826"/>
                    <a:pt x="1596" y="826"/>
                  </a:cubicBezTo>
                  <a:cubicBezTo>
                    <a:pt x="1644" y="826"/>
                    <a:pt x="1703" y="814"/>
                    <a:pt x="1739" y="766"/>
                  </a:cubicBezTo>
                  <a:lnTo>
                    <a:pt x="1882" y="576"/>
                  </a:lnTo>
                  <a:cubicBezTo>
                    <a:pt x="1929" y="528"/>
                    <a:pt x="1929" y="433"/>
                    <a:pt x="1882" y="397"/>
                  </a:cubicBezTo>
                  <a:cubicBezTo>
                    <a:pt x="1715" y="219"/>
                    <a:pt x="1501" y="64"/>
                    <a:pt x="1263" y="16"/>
                  </a:cubicBezTo>
                  <a:cubicBezTo>
                    <a:pt x="1205" y="6"/>
                    <a:pt x="1148" y="0"/>
                    <a:pt x="109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4;p43">
              <a:extLst>
                <a:ext uri="{FF2B5EF4-FFF2-40B4-BE49-F238E27FC236}">
                  <a16:creationId xmlns:a16="http://schemas.microsoft.com/office/drawing/2014/main" id="{497BBF00-8024-48BC-9B11-AD3B3B9954BB}"/>
                </a:ext>
              </a:extLst>
            </p:cNvPr>
            <p:cNvSpPr/>
            <p:nvPr/>
          </p:nvSpPr>
          <p:spPr>
            <a:xfrm>
              <a:off x="762875" y="4216375"/>
              <a:ext cx="56000" cy="69050"/>
            </a:xfrm>
            <a:custGeom>
              <a:avLst/>
              <a:gdLst/>
              <a:ahLst/>
              <a:cxnLst/>
              <a:rect l="l" t="t" r="r" b="b"/>
              <a:pathLst>
                <a:path w="2240" h="2762" extrusionOk="0">
                  <a:moveTo>
                    <a:pt x="554" y="1"/>
                  </a:moveTo>
                  <a:cubicBezTo>
                    <a:pt x="489" y="1"/>
                    <a:pt x="428" y="56"/>
                    <a:pt x="417" y="121"/>
                  </a:cubicBezTo>
                  <a:lnTo>
                    <a:pt x="120" y="1538"/>
                  </a:lnTo>
                  <a:cubicBezTo>
                    <a:pt x="1" y="2062"/>
                    <a:pt x="251" y="2622"/>
                    <a:pt x="810" y="2741"/>
                  </a:cubicBezTo>
                  <a:cubicBezTo>
                    <a:pt x="877" y="2755"/>
                    <a:pt x="942" y="2761"/>
                    <a:pt x="1004" y="2761"/>
                  </a:cubicBezTo>
                  <a:cubicBezTo>
                    <a:pt x="1480" y="2761"/>
                    <a:pt x="1835" y="2381"/>
                    <a:pt x="1930" y="1907"/>
                  </a:cubicBezTo>
                  <a:lnTo>
                    <a:pt x="2227" y="479"/>
                  </a:lnTo>
                  <a:cubicBezTo>
                    <a:pt x="2239" y="407"/>
                    <a:pt x="2191" y="336"/>
                    <a:pt x="2120" y="324"/>
                  </a:cubicBezTo>
                  <a:lnTo>
                    <a:pt x="1870" y="264"/>
                  </a:lnTo>
                  <a:cubicBezTo>
                    <a:pt x="1859" y="261"/>
                    <a:pt x="1848" y="259"/>
                    <a:pt x="1837" y="259"/>
                  </a:cubicBezTo>
                  <a:cubicBezTo>
                    <a:pt x="1775" y="259"/>
                    <a:pt x="1713" y="313"/>
                    <a:pt x="1703" y="383"/>
                  </a:cubicBezTo>
                  <a:lnTo>
                    <a:pt x="1406" y="1824"/>
                  </a:lnTo>
                  <a:cubicBezTo>
                    <a:pt x="1364" y="2034"/>
                    <a:pt x="1239" y="2216"/>
                    <a:pt x="1023" y="2216"/>
                  </a:cubicBezTo>
                  <a:cubicBezTo>
                    <a:pt x="993" y="2216"/>
                    <a:pt x="962" y="2212"/>
                    <a:pt x="929" y="2205"/>
                  </a:cubicBezTo>
                  <a:cubicBezTo>
                    <a:pt x="691" y="2169"/>
                    <a:pt x="572" y="1955"/>
                    <a:pt x="632" y="1669"/>
                  </a:cubicBezTo>
                  <a:lnTo>
                    <a:pt x="929" y="229"/>
                  </a:lnTo>
                  <a:cubicBezTo>
                    <a:pt x="953" y="157"/>
                    <a:pt x="906" y="86"/>
                    <a:pt x="834" y="62"/>
                  </a:cubicBezTo>
                  <a:lnTo>
                    <a:pt x="572" y="2"/>
                  </a:lnTo>
                  <a:cubicBezTo>
                    <a:pt x="566" y="1"/>
                    <a:pt x="560" y="1"/>
                    <a:pt x="5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35;p43">
              <a:extLst>
                <a:ext uri="{FF2B5EF4-FFF2-40B4-BE49-F238E27FC236}">
                  <a16:creationId xmlns:a16="http://schemas.microsoft.com/office/drawing/2014/main" id="{2073E0D5-EFA7-4FE1-9B73-E22732E4E957}"/>
                </a:ext>
              </a:extLst>
            </p:cNvPr>
            <p:cNvSpPr/>
            <p:nvPr/>
          </p:nvSpPr>
          <p:spPr>
            <a:xfrm>
              <a:off x="821525" y="4230275"/>
              <a:ext cx="73825" cy="75075"/>
            </a:xfrm>
            <a:custGeom>
              <a:avLst/>
              <a:gdLst/>
              <a:ahLst/>
              <a:cxnLst/>
              <a:rect l="l" t="t" r="r" b="b"/>
              <a:pathLst>
                <a:path w="2953" h="3003" extrusionOk="0">
                  <a:moveTo>
                    <a:pt x="915" y="1"/>
                  </a:moveTo>
                  <a:cubicBezTo>
                    <a:pt x="843" y="1"/>
                    <a:pt x="771" y="56"/>
                    <a:pt x="750" y="137"/>
                  </a:cubicBezTo>
                  <a:lnTo>
                    <a:pt x="12" y="2292"/>
                  </a:lnTo>
                  <a:cubicBezTo>
                    <a:pt x="0" y="2340"/>
                    <a:pt x="12" y="2363"/>
                    <a:pt x="36" y="2411"/>
                  </a:cubicBezTo>
                  <a:cubicBezTo>
                    <a:pt x="48" y="2447"/>
                    <a:pt x="72" y="2459"/>
                    <a:pt x="119" y="2471"/>
                  </a:cubicBezTo>
                  <a:lnTo>
                    <a:pt x="357" y="2518"/>
                  </a:lnTo>
                  <a:cubicBezTo>
                    <a:pt x="365" y="2519"/>
                    <a:pt x="372" y="2520"/>
                    <a:pt x="380" y="2520"/>
                  </a:cubicBezTo>
                  <a:cubicBezTo>
                    <a:pt x="445" y="2520"/>
                    <a:pt x="515" y="2475"/>
                    <a:pt x="536" y="2411"/>
                  </a:cubicBezTo>
                  <a:lnTo>
                    <a:pt x="941" y="1173"/>
                  </a:lnTo>
                  <a:lnTo>
                    <a:pt x="1084" y="2590"/>
                  </a:lnTo>
                  <a:cubicBezTo>
                    <a:pt x="1084" y="2661"/>
                    <a:pt x="1143" y="2721"/>
                    <a:pt x="1227" y="2744"/>
                  </a:cubicBezTo>
                  <a:lnTo>
                    <a:pt x="1465" y="2780"/>
                  </a:lnTo>
                  <a:cubicBezTo>
                    <a:pt x="1480" y="2785"/>
                    <a:pt x="1495" y="2787"/>
                    <a:pt x="1510" y="2787"/>
                  </a:cubicBezTo>
                  <a:cubicBezTo>
                    <a:pt x="1569" y="2787"/>
                    <a:pt x="1627" y="2753"/>
                    <a:pt x="1655" y="2697"/>
                  </a:cubicBezTo>
                  <a:lnTo>
                    <a:pt x="2322" y="1470"/>
                  </a:lnTo>
                  <a:lnTo>
                    <a:pt x="2203" y="2768"/>
                  </a:lnTo>
                  <a:cubicBezTo>
                    <a:pt x="2191" y="2863"/>
                    <a:pt x="2251" y="2935"/>
                    <a:pt x="2322" y="2947"/>
                  </a:cubicBezTo>
                  <a:lnTo>
                    <a:pt x="2572" y="2994"/>
                  </a:lnTo>
                  <a:cubicBezTo>
                    <a:pt x="2592" y="2999"/>
                    <a:pt x="2611" y="3002"/>
                    <a:pt x="2629" y="3002"/>
                  </a:cubicBezTo>
                  <a:cubicBezTo>
                    <a:pt x="2655" y="3002"/>
                    <a:pt x="2677" y="2996"/>
                    <a:pt x="2691" y="2983"/>
                  </a:cubicBezTo>
                  <a:cubicBezTo>
                    <a:pt x="2727" y="2959"/>
                    <a:pt x="2751" y="2911"/>
                    <a:pt x="2751" y="2875"/>
                  </a:cubicBezTo>
                  <a:lnTo>
                    <a:pt x="2953" y="601"/>
                  </a:lnTo>
                  <a:cubicBezTo>
                    <a:pt x="2953" y="494"/>
                    <a:pt x="2905" y="399"/>
                    <a:pt x="2798" y="387"/>
                  </a:cubicBezTo>
                  <a:lnTo>
                    <a:pt x="2536" y="327"/>
                  </a:lnTo>
                  <a:cubicBezTo>
                    <a:pt x="2523" y="326"/>
                    <a:pt x="2510" y="325"/>
                    <a:pt x="2497" y="325"/>
                  </a:cubicBezTo>
                  <a:cubicBezTo>
                    <a:pt x="2428" y="325"/>
                    <a:pt x="2364" y="353"/>
                    <a:pt x="2334" y="423"/>
                  </a:cubicBezTo>
                  <a:lnTo>
                    <a:pt x="1548" y="1863"/>
                  </a:lnTo>
                  <a:lnTo>
                    <a:pt x="1381" y="220"/>
                  </a:lnTo>
                  <a:cubicBezTo>
                    <a:pt x="1381" y="137"/>
                    <a:pt x="1322" y="77"/>
                    <a:pt x="1250" y="65"/>
                  </a:cubicBezTo>
                  <a:lnTo>
                    <a:pt x="953" y="6"/>
                  </a:lnTo>
                  <a:cubicBezTo>
                    <a:pt x="940" y="2"/>
                    <a:pt x="928" y="1"/>
                    <a:pt x="9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236;p43">
              <a:extLst>
                <a:ext uri="{FF2B5EF4-FFF2-40B4-BE49-F238E27FC236}">
                  <a16:creationId xmlns:a16="http://schemas.microsoft.com/office/drawing/2014/main" id="{DA203199-BF2E-4A3B-BFB6-79FE5FB5A494}"/>
                </a:ext>
              </a:extLst>
            </p:cNvPr>
            <p:cNvSpPr/>
            <p:nvPr/>
          </p:nvSpPr>
          <p:spPr>
            <a:xfrm>
              <a:off x="905150" y="4247650"/>
              <a:ext cx="73850" cy="75250"/>
            </a:xfrm>
            <a:custGeom>
              <a:avLst/>
              <a:gdLst/>
              <a:ahLst/>
              <a:cxnLst/>
              <a:rect l="l" t="t" r="r" b="b"/>
              <a:pathLst>
                <a:path w="2954" h="3010" extrusionOk="0">
                  <a:moveTo>
                    <a:pt x="932" y="0"/>
                  </a:moveTo>
                  <a:cubicBezTo>
                    <a:pt x="854" y="0"/>
                    <a:pt x="773" y="57"/>
                    <a:pt x="751" y="144"/>
                  </a:cubicBezTo>
                  <a:lnTo>
                    <a:pt x="25" y="2299"/>
                  </a:lnTo>
                  <a:cubicBezTo>
                    <a:pt x="1" y="2347"/>
                    <a:pt x="25" y="2371"/>
                    <a:pt x="37" y="2418"/>
                  </a:cubicBezTo>
                  <a:cubicBezTo>
                    <a:pt x="49" y="2442"/>
                    <a:pt x="84" y="2466"/>
                    <a:pt x="120" y="2478"/>
                  </a:cubicBezTo>
                  <a:lnTo>
                    <a:pt x="358" y="2526"/>
                  </a:lnTo>
                  <a:cubicBezTo>
                    <a:pt x="367" y="2527"/>
                    <a:pt x="375" y="2527"/>
                    <a:pt x="383" y="2527"/>
                  </a:cubicBezTo>
                  <a:cubicBezTo>
                    <a:pt x="456" y="2527"/>
                    <a:pt x="515" y="2483"/>
                    <a:pt x="537" y="2418"/>
                  </a:cubicBezTo>
                  <a:lnTo>
                    <a:pt x="942" y="1180"/>
                  </a:lnTo>
                  <a:lnTo>
                    <a:pt x="1096" y="2597"/>
                  </a:lnTo>
                  <a:cubicBezTo>
                    <a:pt x="1096" y="2669"/>
                    <a:pt x="1156" y="2728"/>
                    <a:pt x="1227" y="2740"/>
                  </a:cubicBezTo>
                  <a:lnTo>
                    <a:pt x="1465" y="2788"/>
                  </a:lnTo>
                  <a:cubicBezTo>
                    <a:pt x="1477" y="2790"/>
                    <a:pt x="1489" y="2791"/>
                    <a:pt x="1500" y="2791"/>
                  </a:cubicBezTo>
                  <a:cubicBezTo>
                    <a:pt x="1559" y="2791"/>
                    <a:pt x="1616" y="2764"/>
                    <a:pt x="1656" y="2704"/>
                  </a:cubicBezTo>
                  <a:lnTo>
                    <a:pt x="2323" y="1478"/>
                  </a:lnTo>
                  <a:lnTo>
                    <a:pt x="2204" y="2776"/>
                  </a:lnTo>
                  <a:cubicBezTo>
                    <a:pt x="2192" y="2859"/>
                    <a:pt x="2251" y="2942"/>
                    <a:pt x="2323" y="2954"/>
                  </a:cubicBezTo>
                  <a:lnTo>
                    <a:pt x="2585" y="3002"/>
                  </a:lnTo>
                  <a:cubicBezTo>
                    <a:pt x="2598" y="3006"/>
                    <a:pt x="2612" y="3009"/>
                    <a:pt x="2627" y="3009"/>
                  </a:cubicBezTo>
                  <a:cubicBezTo>
                    <a:pt x="2654" y="3009"/>
                    <a:pt x="2681" y="3001"/>
                    <a:pt x="2704" y="2978"/>
                  </a:cubicBezTo>
                  <a:cubicBezTo>
                    <a:pt x="2727" y="2966"/>
                    <a:pt x="2763" y="2919"/>
                    <a:pt x="2763" y="2883"/>
                  </a:cubicBezTo>
                  <a:lnTo>
                    <a:pt x="2954" y="597"/>
                  </a:lnTo>
                  <a:cubicBezTo>
                    <a:pt x="2954" y="502"/>
                    <a:pt x="2906" y="406"/>
                    <a:pt x="2799" y="394"/>
                  </a:cubicBezTo>
                  <a:lnTo>
                    <a:pt x="2537" y="335"/>
                  </a:lnTo>
                  <a:cubicBezTo>
                    <a:pt x="2525" y="333"/>
                    <a:pt x="2513" y="332"/>
                    <a:pt x="2501" y="332"/>
                  </a:cubicBezTo>
                  <a:cubicBezTo>
                    <a:pt x="2436" y="332"/>
                    <a:pt x="2366" y="358"/>
                    <a:pt x="2346" y="418"/>
                  </a:cubicBezTo>
                  <a:lnTo>
                    <a:pt x="1549" y="1871"/>
                  </a:lnTo>
                  <a:lnTo>
                    <a:pt x="1394" y="228"/>
                  </a:lnTo>
                  <a:cubicBezTo>
                    <a:pt x="1394" y="144"/>
                    <a:pt x="1334" y="85"/>
                    <a:pt x="1251" y="61"/>
                  </a:cubicBezTo>
                  <a:lnTo>
                    <a:pt x="953" y="2"/>
                  </a:lnTo>
                  <a:cubicBezTo>
                    <a:pt x="946" y="1"/>
                    <a:pt x="939" y="0"/>
                    <a:pt x="93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237;p43">
              <a:extLst>
                <a:ext uri="{FF2B5EF4-FFF2-40B4-BE49-F238E27FC236}">
                  <a16:creationId xmlns:a16="http://schemas.microsoft.com/office/drawing/2014/main" id="{B4E590D5-FAB9-47C4-96BD-0C76E5929E69}"/>
                </a:ext>
              </a:extLst>
            </p:cNvPr>
            <p:cNvSpPr/>
            <p:nvPr/>
          </p:nvSpPr>
          <p:spPr>
            <a:xfrm>
              <a:off x="989100" y="4264225"/>
              <a:ext cx="47650" cy="69250"/>
            </a:xfrm>
            <a:custGeom>
              <a:avLst/>
              <a:gdLst/>
              <a:ahLst/>
              <a:cxnLst/>
              <a:rect l="l" t="t" r="r" b="b"/>
              <a:pathLst>
                <a:path w="1906" h="2770" extrusionOk="0">
                  <a:moveTo>
                    <a:pt x="647" y="1"/>
                  </a:moveTo>
                  <a:cubicBezTo>
                    <a:pt x="602" y="1"/>
                    <a:pt x="560" y="14"/>
                    <a:pt x="524" y="41"/>
                  </a:cubicBezTo>
                  <a:cubicBezTo>
                    <a:pt x="489" y="65"/>
                    <a:pt x="453" y="112"/>
                    <a:pt x="441" y="172"/>
                  </a:cubicBezTo>
                  <a:lnTo>
                    <a:pt x="12" y="2291"/>
                  </a:lnTo>
                  <a:cubicBezTo>
                    <a:pt x="0" y="2398"/>
                    <a:pt x="48" y="2517"/>
                    <a:pt x="167" y="2541"/>
                  </a:cubicBezTo>
                  <a:lnTo>
                    <a:pt x="1263" y="2768"/>
                  </a:lnTo>
                  <a:cubicBezTo>
                    <a:pt x="1270" y="2769"/>
                    <a:pt x="1277" y="2769"/>
                    <a:pt x="1284" y="2769"/>
                  </a:cubicBezTo>
                  <a:cubicBezTo>
                    <a:pt x="1348" y="2769"/>
                    <a:pt x="1407" y="2723"/>
                    <a:pt x="1417" y="2648"/>
                  </a:cubicBezTo>
                  <a:lnTo>
                    <a:pt x="1465" y="2398"/>
                  </a:lnTo>
                  <a:cubicBezTo>
                    <a:pt x="1489" y="2303"/>
                    <a:pt x="1441" y="2232"/>
                    <a:pt x="1370" y="2220"/>
                  </a:cubicBezTo>
                  <a:lnTo>
                    <a:pt x="608" y="2053"/>
                  </a:lnTo>
                  <a:lnTo>
                    <a:pt x="715" y="1529"/>
                  </a:lnTo>
                  <a:lnTo>
                    <a:pt x="1263" y="1648"/>
                  </a:lnTo>
                  <a:cubicBezTo>
                    <a:pt x="1269" y="1649"/>
                    <a:pt x="1275" y="1650"/>
                    <a:pt x="1281" y="1650"/>
                  </a:cubicBezTo>
                  <a:cubicBezTo>
                    <a:pt x="1346" y="1650"/>
                    <a:pt x="1406" y="1595"/>
                    <a:pt x="1417" y="1529"/>
                  </a:cubicBezTo>
                  <a:lnTo>
                    <a:pt x="1465" y="1291"/>
                  </a:lnTo>
                  <a:cubicBezTo>
                    <a:pt x="1489" y="1220"/>
                    <a:pt x="1441" y="1148"/>
                    <a:pt x="1370" y="1124"/>
                  </a:cubicBezTo>
                  <a:lnTo>
                    <a:pt x="810" y="1005"/>
                  </a:lnTo>
                  <a:lnTo>
                    <a:pt x="905" y="577"/>
                  </a:lnTo>
                  <a:lnTo>
                    <a:pt x="1679" y="791"/>
                  </a:lnTo>
                  <a:cubicBezTo>
                    <a:pt x="1685" y="792"/>
                    <a:pt x="1692" y="793"/>
                    <a:pt x="1698" y="793"/>
                  </a:cubicBezTo>
                  <a:cubicBezTo>
                    <a:pt x="1763" y="793"/>
                    <a:pt x="1823" y="737"/>
                    <a:pt x="1834" y="672"/>
                  </a:cubicBezTo>
                  <a:lnTo>
                    <a:pt x="1882" y="410"/>
                  </a:lnTo>
                  <a:cubicBezTo>
                    <a:pt x="1905" y="327"/>
                    <a:pt x="1858" y="255"/>
                    <a:pt x="1786" y="231"/>
                  </a:cubicBezTo>
                  <a:lnTo>
                    <a:pt x="691" y="5"/>
                  </a:lnTo>
                  <a:cubicBezTo>
                    <a:pt x="676" y="2"/>
                    <a:pt x="661" y="1"/>
                    <a:pt x="64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38;p43">
              <a:extLst>
                <a:ext uri="{FF2B5EF4-FFF2-40B4-BE49-F238E27FC236}">
                  <a16:creationId xmlns:a16="http://schemas.microsoft.com/office/drawing/2014/main" id="{DCA49B0E-3F15-4C61-8B70-A6C2282C084E}"/>
                </a:ext>
              </a:extLst>
            </p:cNvPr>
            <p:cNvSpPr/>
            <p:nvPr/>
          </p:nvSpPr>
          <p:spPr>
            <a:xfrm>
              <a:off x="1038225" y="4274050"/>
              <a:ext cx="50025" cy="70150"/>
            </a:xfrm>
            <a:custGeom>
              <a:avLst/>
              <a:gdLst/>
              <a:ahLst/>
              <a:cxnLst/>
              <a:rect l="l" t="t" r="r" b="b"/>
              <a:pathLst>
                <a:path w="2001" h="2806" extrusionOk="0">
                  <a:moveTo>
                    <a:pt x="905" y="589"/>
                  </a:moveTo>
                  <a:lnTo>
                    <a:pt x="1155" y="648"/>
                  </a:lnTo>
                  <a:cubicBezTo>
                    <a:pt x="1322" y="672"/>
                    <a:pt x="1393" y="815"/>
                    <a:pt x="1357" y="970"/>
                  </a:cubicBezTo>
                  <a:cubicBezTo>
                    <a:pt x="1326" y="1107"/>
                    <a:pt x="1210" y="1188"/>
                    <a:pt x="1084" y="1188"/>
                  </a:cubicBezTo>
                  <a:cubicBezTo>
                    <a:pt x="1068" y="1188"/>
                    <a:pt x="1052" y="1187"/>
                    <a:pt x="1036" y="1184"/>
                  </a:cubicBezTo>
                  <a:lnTo>
                    <a:pt x="786" y="1124"/>
                  </a:lnTo>
                  <a:lnTo>
                    <a:pt x="905" y="589"/>
                  </a:lnTo>
                  <a:close/>
                  <a:moveTo>
                    <a:pt x="667" y="1"/>
                  </a:moveTo>
                  <a:cubicBezTo>
                    <a:pt x="624" y="1"/>
                    <a:pt x="583" y="12"/>
                    <a:pt x="548" y="29"/>
                  </a:cubicBezTo>
                  <a:cubicBezTo>
                    <a:pt x="500" y="65"/>
                    <a:pt x="476" y="112"/>
                    <a:pt x="452" y="172"/>
                  </a:cubicBezTo>
                  <a:lnTo>
                    <a:pt x="12" y="2339"/>
                  </a:lnTo>
                  <a:cubicBezTo>
                    <a:pt x="0" y="2434"/>
                    <a:pt x="36" y="2505"/>
                    <a:pt x="119" y="2517"/>
                  </a:cubicBezTo>
                  <a:lnTo>
                    <a:pt x="369" y="2577"/>
                  </a:lnTo>
                  <a:cubicBezTo>
                    <a:pt x="378" y="2578"/>
                    <a:pt x="387" y="2579"/>
                    <a:pt x="395" y="2579"/>
                  </a:cubicBezTo>
                  <a:cubicBezTo>
                    <a:pt x="457" y="2579"/>
                    <a:pt x="515" y="2541"/>
                    <a:pt x="536" y="2458"/>
                  </a:cubicBezTo>
                  <a:lnTo>
                    <a:pt x="691" y="1660"/>
                  </a:lnTo>
                  <a:lnTo>
                    <a:pt x="738" y="1672"/>
                  </a:lnTo>
                  <a:lnTo>
                    <a:pt x="1072" y="2636"/>
                  </a:lnTo>
                  <a:cubicBezTo>
                    <a:pt x="1083" y="2696"/>
                    <a:pt x="1131" y="2732"/>
                    <a:pt x="1191" y="2744"/>
                  </a:cubicBezTo>
                  <a:lnTo>
                    <a:pt x="1441" y="2803"/>
                  </a:lnTo>
                  <a:cubicBezTo>
                    <a:pt x="1449" y="2805"/>
                    <a:pt x="1458" y="2805"/>
                    <a:pt x="1467" y="2805"/>
                  </a:cubicBezTo>
                  <a:cubicBezTo>
                    <a:pt x="1529" y="2805"/>
                    <a:pt x="1586" y="2768"/>
                    <a:pt x="1607" y="2684"/>
                  </a:cubicBezTo>
                  <a:cubicBezTo>
                    <a:pt x="1619" y="2660"/>
                    <a:pt x="1619" y="2625"/>
                    <a:pt x="1607" y="2601"/>
                  </a:cubicBezTo>
                  <a:lnTo>
                    <a:pt x="1286" y="1708"/>
                  </a:lnTo>
                  <a:cubicBezTo>
                    <a:pt x="1584" y="1624"/>
                    <a:pt x="1822" y="1386"/>
                    <a:pt x="1917" y="1089"/>
                  </a:cubicBezTo>
                  <a:cubicBezTo>
                    <a:pt x="2000" y="648"/>
                    <a:pt x="1750" y="208"/>
                    <a:pt x="1310" y="124"/>
                  </a:cubicBezTo>
                  <a:lnTo>
                    <a:pt x="714" y="5"/>
                  </a:lnTo>
                  <a:cubicBezTo>
                    <a:pt x="698" y="2"/>
                    <a:pt x="682" y="1"/>
                    <a:pt x="66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239;p43">
              <a:extLst>
                <a:ext uri="{FF2B5EF4-FFF2-40B4-BE49-F238E27FC236}">
                  <a16:creationId xmlns:a16="http://schemas.microsoft.com/office/drawing/2014/main" id="{83A93792-D796-4278-81DA-5D4F8F58A87D}"/>
                </a:ext>
              </a:extLst>
            </p:cNvPr>
            <p:cNvSpPr/>
            <p:nvPr/>
          </p:nvSpPr>
          <p:spPr>
            <a:xfrm>
              <a:off x="687575" y="4290675"/>
              <a:ext cx="110450" cy="148525"/>
            </a:xfrm>
            <a:custGeom>
              <a:avLst/>
              <a:gdLst/>
              <a:ahLst/>
              <a:cxnLst/>
              <a:rect l="l" t="t" r="r" b="b"/>
              <a:pathLst>
                <a:path w="4418" h="5941" extrusionOk="0">
                  <a:moveTo>
                    <a:pt x="329" y="1"/>
                  </a:moveTo>
                  <a:cubicBezTo>
                    <a:pt x="174" y="1"/>
                    <a:pt x="32" y="112"/>
                    <a:pt x="0" y="269"/>
                  </a:cubicBezTo>
                  <a:lnTo>
                    <a:pt x="0" y="364"/>
                  </a:lnTo>
                  <a:lnTo>
                    <a:pt x="536" y="5472"/>
                  </a:lnTo>
                  <a:cubicBezTo>
                    <a:pt x="548" y="5639"/>
                    <a:pt x="691" y="5781"/>
                    <a:pt x="846" y="5817"/>
                  </a:cubicBezTo>
                  <a:lnTo>
                    <a:pt x="1393" y="5936"/>
                  </a:lnTo>
                  <a:cubicBezTo>
                    <a:pt x="1415" y="5939"/>
                    <a:pt x="1436" y="5941"/>
                    <a:pt x="1457" y="5941"/>
                  </a:cubicBezTo>
                  <a:cubicBezTo>
                    <a:pt x="1604" y="5941"/>
                    <a:pt x="1749" y="5870"/>
                    <a:pt x="1822" y="5746"/>
                  </a:cubicBezTo>
                  <a:lnTo>
                    <a:pt x="4346" y="1281"/>
                  </a:lnTo>
                  <a:cubicBezTo>
                    <a:pt x="4346" y="1245"/>
                    <a:pt x="4358" y="1221"/>
                    <a:pt x="4370" y="1174"/>
                  </a:cubicBezTo>
                  <a:cubicBezTo>
                    <a:pt x="4418" y="995"/>
                    <a:pt x="4299" y="817"/>
                    <a:pt x="4120" y="781"/>
                  </a:cubicBezTo>
                  <a:lnTo>
                    <a:pt x="3620" y="686"/>
                  </a:lnTo>
                  <a:cubicBezTo>
                    <a:pt x="3596" y="680"/>
                    <a:pt x="3572" y="678"/>
                    <a:pt x="3548" y="678"/>
                  </a:cubicBezTo>
                  <a:cubicBezTo>
                    <a:pt x="3404" y="678"/>
                    <a:pt x="3264" y="766"/>
                    <a:pt x="3203" y="888"/>
                  </a:cubicBezTo>
                  <a:lnTo>
                    <a:pt x="1513" y="3960"/>
                  </a:lnTo>
                  <a:lnTo>
                    <a:pt x="1191" y="471"/>
                  </a:lnTo>
                  <a:cubicBezTo>
                    <a:pt x="1179" y="293"/>
                    <a:pt x="1036" y="150"/>
                    <a:pt x="882" y="114"/>
                  </a:cubicBezTo>
                  <a:lnTo>
                    <a:pt x="393" y="7"/>
                  </a:lnTo>
                  <a:cubicBezTo>
                    <a:pt x="372" y="3"/>
                    <a:pt x="351" y="1"/>
                    <a:pt x="32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40;p43">
              <a:extLst>
                <a:ext uri="{FF2B5EF4-FFF2-40B4-BE49-F238E27FC236}">
                  <a16:creationId xmlns:a16="http://schemas.microsoft.com/office/drawing/2014/main" id="{84BE1C66-E900-4D0B-B4A7-0E5388BE5658}"/>
                </a:ext>
              </a:extLst>
            </p:cNvPr>
            <p:cNvSpPr/>
            <p:nvPr/>
          </p:nvSpPr>
          <p:spPr>
            <a:xfrm>
              <a:off x="794425" y="4317075"/>
              <a:ext cx="94975" cy="147500"/>
            </a:xfrm>
            <a:custGeom>
              <a:avLst/>
              <a:gdLst/>
              <a:ahLst/>
              <a:cxnLst/>
              <a:rect l="l" t="t" r="r" b="b"/>
              <a:pathLst>
                <a:path w="3799" h="5900" extrusionOk="0">
                  <a:moveTo>
                    <a:pt x="1350" y="0"/>
                  </a:moveTo>
                  <a:cubicBezTo>
                    <a:pt x="1204" y="0"/>
                    <a:pt x="1081" y="107"/>
                    <a:pt x="1060" y="249"/>
                  </a:cubicBezTo>
                  <a:lnTo>
                    <a:pt x="953" y="737"/>
                  </a:lnTo>
                  <a:cubicBezTo>
                    <a:pt x="906" y="915"/>
                    <a:pt x="1025" y="1082"/>
                    <a:pt x="1191" y="1118"/>
                  </a:cubicBezTo>
                  <a:lnTo>
                    <a:pt x="1632" y="1201"/>
                  </a:lnTo>
                  <a:lnTo>
                    <a:pt x="965" y="4452"/>
                  </a:lnTo>
                  <a:lnTo>
                    <a:pt x="525" y="4356"/>
                  </a:lnTo>
                  <a:cubicBezTo>
                    <a:pt x="498" y="4349"/>
                    <a:pt x="471" y="4346"/>
                    <a:pt x="445" y="4346"/>
                  </a:cubicBezTo>
                  <a:cubicBezTo>
                    <a:pt x="299" y="4346"/>
                    <a:pt x="174" y="4453"/>
                    <a:pt x="144" y="4594"/>
                  </a:cubicBezTo>
                  <a:lnTo>
                    <a:pt x="48" y="5083"/>
                  </a:lnTo>
                  <a:cubicBezTo>
                    <a:pt x="1" y="5261"/>
                    <a:pt x="120" y="5428"/>
                    <a:pt x="287" y="5464"/>
                  </a:cubicBezTo>
                  <a:lnTo>
                    <a:pt x="2370" y="5892"/>
                  </a:lnTo>
                  <a:cubicBezTo>
                    <a:pt x="2395" y="5897"/>
                    <a:pt x="2420" y="5900"/>
                    <a:pt x="2443" y="5900"/>
                  </a:cubicBezTo>
                  <a:cubicBezTo>
                    <a:pt x="2590" y="5900"/>
                    <a:pt x="2708" y="5808"/>
                    <a:pt x="2739" y="5654"/>
                  </a:cubicBezTo>
                  <a:lnTo>
                    <a:pt x="2846" y="5166"/>
                  </a:lnTo>
                  <a:cubicBezTo>
                    <a:pt x="2882" y="4999"/>
                    <a:pt x="2763" y="4821"/>
                    <a:pt x="2608" y="4785"/>
                  </a:cubicBezTo>
                  <a:lnTo>
                    <a:pt x="2156" y="4702"/>
                  </a:lnTo>
                  <a:lnTo>
                    <a:pt x="2823" y="1451"/>
                  </a:lnTo>
                  <a:lnTo>
                    <a:pt x="3275" y="1546"/>
                  </a:lnTo>
                  <a:cubicBezTo>
                    <a:pt x="3304" y="1554"/>
                    <a:pt x="3332" y="1558"/>
                    <a:pt x="3360" y="1558"/>
                  </a:cubicBezTo>
                  <a:cubicBezTo>
                    <a:pt x="3504" y="1558"/>
                    <a:pt x="3624" y="1458"/>
                    <a:pt x="3644" y="1308"/>
                  </a:cubicBezTo>
                  <a:lnTo>
                    <a:pt x="3751" y="820"/>
                  </a:lnTo>
                  <a:cubicBezTo>
                    <a:pt x="3799" y="654"/>
                    <a:pt x="3680" y="475"/>
                    <a:pt x="3513" y="439"/>
                  </a:cubicBezTo>
                  <a:lnTo>
                    <a:pt x="1430" y="11"/>
                  </a:lnTo>
                  <a:cubicBezTo>
                    <a:pt x="1403" y="3"/>
                    <a:pt x="1376" y="0"/>
                    <a:pt x="135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41;p43">
              <a:extLst>
                <a:ext uri="{FF2B5EF4-FFF2-40B4-BE49-F238E27FC236}">
                  <a16:creationId xmlns:a16="http://schemas.microsoft.com/office/drawing/2014/main" id="{10699937-0164-460D-A264-9B4E79BF83C2}"/>
                </a:ext>
              </a:extLst>
            </p:cNvPr>
            <p:cNvSpPr/>
            <p:nvPr/>
          </p:nvSpPr>
          <p:spPr>
            <a:xfrm>
              <a:off x="889675" y="4338700"/>
              <a:ext cx="106300" cy="144400"/>
            </a:xfrm>
            <a:custGeom>
              <a:avLst/>
              <a:gdLst/>
              <a:ahLst/>
              <a:cxnLst/>
              <a:rect l="l" t="t" r="r" b="b"/>
              <a:pathLst>
                <a:path w="4252" h="5776" extrusionOk="0">
                  <a:moveTo>
                    <a:pt x="2013" y="1265"/>
                  </a:moveTo>
                  <a:lnTo>
                    <a:pt x="2501" y="1360"/>
                  </a:lnTo>
                  <a:cubicBezTo>
                    <a:pt x="2787" y="1420"/>
                    <a:pt x="2977" y="1682"/>
                    <a:pt x="2918" y="1955"/>
                  </a:cubicBezTo>
                  <a:cubicBezTo>
                    <a:pt x="2877" y="2180"/>
                    <a:pt x="2644" y="2325"/>
                    <a:pt x="2421" y="2325"/>
                  </a:cubicBezTo>
                  <a:cubicBezTo>
                    <a:pt x="2384" y="2325"/>
                    <a:pt x="2347" y="2321"/>
                    <a:pt x="2311" y="2313"/>
                  </a:cubicBezTo>
                  <a:lnTo>
                    <a:pt x="1811" y="2217"/>
                  </a:lnTo>
                  <a:lnTo>
                    <a:pt x="2013" y="1265"/>
                  </a:lnTo>
                  <a:close/>
                  <a:moveTo>
                    <a:pt x="1596" y="3301"/>
                  </a:moveTo>
                  <a:lnTo>
                    <a:pt x="2323" y="3444"/>
                  </a:lnTo>
                  <a:cubicBezTo>
                    <a:pt x="2668" y="3527"/>
                    <a:pt x="2846" y="3801"/>
                    <a:pt x="2787" y="4134"/>
                  </a:cubicBezTo>
                  <a:cubicBezTo>
                    <a:pt x="2715" y="4433"/>
                    <a:pt x="2518" y="4625"/>
                    <a:pt x="2227" y="4625"/>
                  </a:cubicBezTo>
                  <a:cubicBezTo>
                    <a:pt x="2182" y="4625"/>
                    <a:pt x="2134" y="4620"/>
                    <a:pt x="2084" y="4611"/>
                  </a:cubicBezTo>
                  <a:lnTo>
                    <a:pt x="1358" y="4456"/>
                  </a:lnTo>
                  <a:lnTo>
                    <a:pt x="1596" y="3301"/>
                  </a:lnTo>
                  <a:close/>
                  <a:moveTo>
                    <a:pt x="1453" y="1"/>
                  </a:moveTo>
                  <a:cubicBezTo>
                    <a:pt x="1367" y="1"/>
                    <a:pt x="1282" y="34"/>
                    <a:pt x="1203" y="86"/>
                  </a:cubicBezTo>
                  <a:cubicBezTo>
                    <a:pt x="1096" y="158"/>
                    <a:pt x="1025" y="265"/>
                    <a:pt x="1001" y="384"/>
                  </a:cubicBezTo>
                  <a:lnTo>
                    <a:pt x="60" y="4896"/>
                  </a:lnTo>
                  <a:cubicBezTo>
                    <a:pt x="1" y="5134"/>
                    <a:pt x="144" y="5384"/>
                    <a:pt x="418" y="5444"/>
                  </a:cubicBezTo>
                  <a:lnTo>
                    <a:pt x="1894" y="5742"/>
                  </a:lnTo>
                  <a:cubicBezTo>
                    <a:pt x="2010" y="5764"/>
                    <a:pt x="2125" y="5775"/>
                    <a:pt x="2238" y="5775"/>
                  </a:cubicBezTo>
                  <a:cubicBezTo>
                    <a:pt x="3073" y="5775"/>
                    <a:pt x="3784" y="5180"/>
                    <a:pt x="3942" y="4372"/>
                  </a:cubicBezTo>
                  <a:cubicBezTo>
                    <a:pt x="4049" y="3860"/>
                    <a:pt x="3954" y="3360"/>
                    <a:pt x="3561" y="2991"/>
                  </a:cubicBezTo>
                  <a:cubicBezTo>
                    <a:pt x="3835" y="2777"/>
                    <a:pt x="4001" y="2515"/>
                    <a:pt x="4073" y="2182"/>
                  </a:cubicBezTo>
                  <a:cubicBezTo>
                    <a:pt x="4251" y="1336"/>
                    <a:pt x="3704" y="455"/>
                    <a:pt x="2799" y="265"/>
                  </a:cubicBezTo>
                  <a:lnTo>
                    <a:pt x="1549" y="15"/>
                  </a:lnTo>
                  <a:cubicBezTo>
                    <a:pt x="1517" y="5"/>
                    <a:pt x="1485" y="1"/>
                    <a:pt x="145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42;p43">
              <a:extLst>
                <a:ext uri="{FF2B5EF4-FFF2-40B4-BE49-F238E27FC236}">
                  <a16:creationId xmlns:a16="http://schemas.microsoft.com/office/drawing/2014/main" id="{A45B5D2A-6A75-42C0-B91E-ABB74E1A3B09}"/>
                </a:ext>
              </a:extLst>
            </p:cNvPr>
            <p:cNvSpPr/>
            <p:nvPr/>
          </p:nvSpPr>
          <p:spPr>
            <a:xfrm>
              <a:off x="1008750" y="4362825"/>
              <a:ext cx="105975" cy="149075"/>
            </a:xfrm>
            <a:custGeom>
              <a:avLst/>
              <a:gdLst/>
              <a:ahLst/>
              <a:cxnLst/>
              <a:rect l="l" t="t" r="r" b="b"/>
              <a:pathLst>
                <a:path w="4239" h="5963" extrusionOk="0">
                  <a:moveTo>
                    <a:pt x="1453" y="0"/>
                  </a:moveTo>
                  <a:cubicBezTo>
                    <a:pt x="1366" y="0"/>
                    <a:pt x="1281" y="33"/>
                    <a:pt x="1203" y="86"/>
                  </a:cubicBezTo>
                  <a:cubicBezTo>
                    <a:pt x="1096" y="157"/>
                    <a:pt x="1024" y="264"/>
                    <a:pt x="1000" y="383"/>
                  </a:cubicBezTo>
                  <a:lnTo>
                    <a:pt x="60" y="4896"/>
                  </a:lnTo>
                  <a:cubicBezTo>
                    <a:pt x="0" y="5134"/>
                    <a:pt x="143" y="5384"/>
                    <a:pt x="417" y="5443"/>
                  </a:cubicBezTo>
                  <a:lnTo>
                    <a:pt x="2822" y="5955"/>
                  </a:lnTo>
                  <a:cubicBezTo>
                    <a:pt x="2847" y="5960"/>
                    <a:pt x="2872" y="5963"/>
                    <a:pt x="2896" y="5963"/>
                  </a:cubicBezTo>
                  <a:cubicBezTo>
                    <a:pt x="3045" y="5963"/>
                    <a:pt x="3172" y="5871"/>
                    <a:pt x="3203" y="5717"/>
                  </a:cubicBezTo>
                  <a:lnTo>
                    <a:pt x="3298" y="5181"/>
                  </a:lnTo>
                  <a:cubicBezTo>
                    <a:pt x="3346" y="5015"/>
                    <a:pt x="3227" y="4836"/>
                    <a:pt x="3060" y="4800"/>
                  </a:cubicBezTo>
                  <a:lnTo>
                    <a:pt x="1370" y="4443"/>
                  </a:lnTo>
                  <a:lnTo>
                    <a:pt x="1596" y="3336"/>
                  </a:lnTo>
                  <a:lnTo>
                    <a:pt x="2810" y="3586"/>
                  </a:lnTo>
                  <a:cubicBezTo>
                    <a:pt x="2828" y="3588"/>
                    <a:pt x="2846" y="3590"/>
                    <a:pt x="2864" y="3590"/>
                  </a:cubicBezTo>
                  <a:cubicBezTo>
                    <a:pt x="3021" y="3590"/>
                    <a:pt x="3158" y="3498"/>
                    <a:pt x="3179" y="3348"/>
                  </a:cubicBezTo>
                  <a:lnTo>
                    <a:pt x="3286" y="2824"/>
                  </a:lnTo>
                  <a:cubicBezTo>
                    <a:pt x="3334" y="2657"/>
                    <a:pt x="3215" y="2503"/>
                    <a:pt x="3048" y="2467"/>
                  </a:cubicBezTo>
                  <a:lnTo>
                    <a:pt x="1822" y="2217"/>
                  </a:lnTo>
                  <a:lnTo>
                    <a:pt x="2024" y="1312"/>
                  </a:lnTo>
                  <a:lnTo>
                    <a:pt x="3715" y="1669"/>
                  </a:lnTo>
                  <a:cubicBezTo>
                    <a:pt x="3737" y="1673"/>
                    <a:pt x="3758" y="1675"/>
                    <a:pt x="3779" y="1675"/>
                  </a:cubicBezTo>
                  <a:cubicBezTo>
                    <a:pt x="3932" y="1675"/>
                    <a:pt x="4065" y="1567"/>
                    <a:pt x="4096" y="1431"/>
                  </a:cubicBezTo>
                  <a:lnTo>
                    <a:pt x="4191" y="895"/>
                  </a:lnTo>
                  <a:cubicBezTo>
                    <a:pt x="4239" y="717"/>
                    <a:pt x="4120" y="550"/>
                    <a:pt x="3953" y="514"/>
                  </a:cubicBezTo>
                  <a:lnTo>
                    <a:pt x="1548" y="14"/>
                  </a:lnTo>
                  <a:cubicBezTo>
                    <a:pt x="1516" y="5"/>
                    <a:pt x="1484" y="0"/>
                    <a:pt x="145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43;p43">
              <a:extLst>
                <a:ext uri="{FF2B5EF4-FFF2-40B4-BE49-F238E27FC236}">
                  <a16:creationId xmlns:a16="http://schemas.microsoft.com/office/drawing/2014/main" id="{77DC025E-4485-4DF9-BCEB-29E3F2FFBEE0}"/>
                </a:ext>
              </a:extLst>
            </p:cNvPr>
            <p:cNvSpPr/>
            <p:nvPr/>
          </p:nvSpPr>
          <p:spPr>
            <a:xfrm>
              <a:off x="1112025" y="4387300"/>
              <a:ext cx="106900" cy="142200"/>
            </a:xfrm>
            <a:custGeom>
              <a:avLst/>
              <a:gdLst/>
              <a:ahLst/>
              <a:cxnLst/>
              <a:rect l="l" t="t" r="r" b="b"/>
              <a:pathLst>
                <a:path w="4276" h="5688" extrusionOk="0">
                  <a:moveTo>
                    <a:pt x="2345" y="0"/>
                  </a:moveTo>
                  <a:cubicBezTo>
                    <a:pt x="1540" y="0"/>
                    <a:pt x="901" y="512"/>
                    <a:pt x="739" y="1345"/>
                  </a:cubicBezTo>
                  <a:cubicBezTo>
                    <a:pt x="572" y="2190"/>
                    <a:pt x="941" y="2726"/>
                    <a:pt x="1644" y="3214"/>
                  </a:cubicBezTo>
                  <a:lnTo>
                    <a:pt x="1834" y="3345"/>
                  </a:lnTo>
                  <a:cubicBezTo>
                    <a:pt x="2430" y="3750"/>
                    <a:pt x="2549" y="3857"/>
                    <a:pt x="2501" y="4167"/>
                  </a:cubicBezTo>
                  <a:cubicBezTo>
                    <a:pt x="2455" y="4407"/>
                    <a:pt x="2265" y="4547"/>
                    <a:pt x="2009" y="4547"/>
                  </a:cubicBezTo>
                  <a:cubicBezTo>
                    <a:pt x="1936" y="4547"/>
                    <a:pt x="1857" y="4536"/>
                    <a:pt x="1775" y="4512"/>
                  </a:cubicBezTo>
                  <a:cubicBezTo>
                    <a:pt x="1489" y="4452"/>
                    <a:pt x="1203" y="4286"/>
                    <a:pt x="929" y="4000"/>
                  </a:cubicBezTo>
                  <a:lnTo>
                    <a:pt x="906" y="4000"/>
                  </a:lnTo>
                  <a:cubicBezTo>
                    <a:pt x="858" y="3964"/>
                    <a:pt x="798" y="3929"/>
                    <a:pt x="739" y="3917"/>
                  </a:cubicBezTo>
                  <a:cubicBezTo>
                    <a:pt x="726" y="3915"/>
                    <a:pt x="712" y="3914"/>
                    <a:pt x="699" y="3914"/>
                  </a:cubicBezTo>
                  <a:cubicBezTo>
                    <a:pt x="603" y="3914"/>
                    <a:pt x="504" y="3952"/>
                    <a:pt x="441" y="4036"/>
                  </a:cubicBezTo>
                  <a:lnTo>
                    <a:pt x="96" y="4441"/>
                  </a:lnTo>
                  <a:cubicBezTo>
                    <a:pt x="1" y="4536"/>
                    <a:pt x="1" y="4738"/>
                    <a:pt x="108" y="4822"/>
                  </a:cubicBezTo>
                  <a:cubicBezTo>
                    <a:pt x="489" y="5238"/>
                    <a:pt x="1001" y="5536"/>
                    <a:pt x="1525" y="5643"/>
                  </a:cubicBezTo>
                  <a:cubicBezTo>
                    <a:pt x="1674" y="5673"/>
                    <a:pt x="1821" y="5687"/>
                    <a:pt x="1964" y="5687"/>
                  </a:cubicBezTo>
                  <a:cubicBezTo>
                    <a:pt x="2797" y="5687"/>
                    <a:pt x="3507" y="5197"/>
                    <a:pt x="3680" y="4333"/>
                  </a:cubicBezTo>
                  <a:cubicBezTo>
                    <a:pt x="3811" y="3679"/>
                    <a:pt x="3549" y="3071"/>
                    <a:pt x="2965" y="2667"/>
                  </a:cubicBezTo>
                  <a:cubicBezTo>
                    <a:pt x="2644" y="2440"/>
                    <a:pt x="2549" y="2381"/>
                    <a:pt x="2525" y="2369"/>
                  </a:cubicBezTo>
                  <a:cubicBezTo>
                    <a:pt x="1941" y="1964"/>
                    <a:pt x="1858" y="1774"/>
                    <a:pt x="1906" y="1524"/>
                  </a:cubicBezTo>
                  <a:cubicBezTo>
                    <a:pt x="1954" y="1290"/>
                    <a:pt x="2138" y="1144"/>
                    <a:pt x="2380" y="1144"/>
                  </a:cubicBezTo>
                  <a:cubicBezTo>
                    <a:pt x="2433" y="1144"/>
                    <a:pt x="2490" y="1151"/>
                    <a:pt x="2549" y="1166"/>
                  </a:cubicBezTo>
                  <a:cubicBezTo>
                    <a:pt x="2703" y="1202"/>
                    <a:pt x="3013" y="1309"/>
                    <a:pt x="3370" y="1666"/>
                  </a:cubicBezTo>
                  <a:lnTo>
                    <a:pt x="3370" y="1678"/>
                  </a:lnTo>
                  <a:cubicBezTo>
                    <a:pt x="3430" y="1726"/>
                    <a:pt x="3489" y="1762"/>
                    <a:pt x="3549" y="1774"/>
                  </a:cubicBezTo>
                  <a:cubicBezTo>
                    <a:pt x="3561" y="1775"/>
                    <a:pt x="3573" y="1775"/>
                    <a:pt x="3585" y="1775"/>
                  </a:cubicBezTo>
                  <a:cubicBezTo>
                    <a:pt x="3692" y="1775"/>
                    <a:pt x="3794" y="1729"/>
                    <a:pt x="3858" y="1655"/>
                  </a:cubicBezTo>
                  <a:lnTo>
                    <a:pt x="4192" y="1250"/>
                  </a:lnTo>
                  <a:cubicBezTo>
                    <a:pt x="4275" y="1143"/>
                    <a:pt x="4263" y="964"/>
                    <a:pt x="4168" y="869"/>
                  </a:cubicBezTo>
                  <a:cubicBezTo>
                    <a:pt x="3811" y="452"/>
                    <a:pt x="3311" y="154"/>
                    <a:pt x="2775" y="47"/>
                  </a:cubicBezTo>
                  <a:cubicBezTo>
                    <a:pt x="2628" y="16"/>
                    <a:pt x="2484" y="0"/>
                    <a:pt x="234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4;p43">
              <a:extLst>
                <a:ext uri="{FF2B5EF4-FFF2-40B4-BE49-F238E27FC236}">
                  <a16:creationId xmlns:a16="http://schemas.microsoft.com/office/drawing/2014/main" id="{0CBAD6B8-4356-4DA2-BB86-0DE8A9CCA4E5}"/>
                </a:ext>
              </a:extLst>
            </p:cNvPr>
            <p:cNvSpPr/>
            <p:nvPr/>
          </p:nvSpPr>
          <p:spPr>
            <a:xfrm>
              <a:off x="1078400" y="4287475"/>
              <a:ext cx="102125" cy="59350"/>
            </a:xfrm>
            <a:custGeom>
              <a:avLst/>
              <a:gdLst/>
              <a:ahLst/>
              <a:cxnLst/>
              <a:rect l="l" t="t" r="r" b="b"/>
              <a:pathLst>
                <a:path w="4085" h="2374" extrusionOk="0">
                  <a:moveTo>
                    <a:pt x="3584" y="1"/>
                  </a:moveTo>
                  <a:cubicBezTo>
                    <a:pt x="3471" y="1"/>
                    <a:pt x="3347" y="22"/>
                    <a:pt x="3239" y="52"/>
                  </a:cubicBezTo>
                  <a:cubicBezTo>
                    <a:pt x="2739" y="171"/>
                    <a:pt x="2274" y="397"/>
                    <a:pt x="1858" y="671"/>
                  </a:cubicBezTo>
                  <a:cubicBezTo>
                    <a:pt x="1751" y="766"/>
                    <a:pt x="1632" y="837"/>
                    <a:pt x="1512" y="921"/>
                  </a:cubicBezTo>
                  <a:cubicBezTo>
                    <a:pt x="1215" y="1135"/>
                    <a:pt x="953" y="1373"/>
                    <a:pt x="691" y="1623"/>
                  </a:cubicBezTo>
                  <a:cubicBezTo>
                    <a:pt x="560" y="1742"/>
                    <a:pt x="441" y="1861"/>
                    <a:pt x="322" y="2004"/>
                  </a:cubicBezTo>
                  <a:cubicBezTo>
                    <a:pt x="250" y="2088"/>
                    <a:pt x="84" y="2278"/>
                    <a:pt x="0" y="2373"/>
                  </a:cubicBezTo>
                  <a:cubicBezTo>
                    <a:pt x="1215" y="2004"/>
                    <a:pt x="2596" y="1730"/>
                    <a:pt x="3644" y="956"/>
                  </a:cubicBezTo>
                  <a:cubicBezTo>
                    <a:pt x="3822" y="825"/>
                    <a:pt x="4084" y="611"/>
                    <a:pt x="4072" y="361"/>
                  </a:cubicBezTo>
                  <a:cubicBezTo>
                    <a:pt x="4060" y="159"/>
                    <a:pt x="3846" y="40"/>
                    <a:pt x="3656" y="4"/>
                  </a:cubicBezTo>
                  <a:cubicBezTo>
                    <a:pt x="3632" y="2"/>
                    <a:pt x="3608" y="1"/>
                    <a:pt x="35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45;p43">
              <a:extLst>
                <a:ext uri="{FF2B5EF4-FFF2-40B4-BE49-F238E27FC236}">
                  <a16:creationId xmlns:a16="http://schemas.microsoft.com/office/drawing/2014/main" id="{263B7113-3CD3-41E7-821A-2D982404C378}"/>
                </a:ext>
              </a:extLst>
            </p:cNvPr>
            <p:cNvSpPr/>
            <p:nvPr/>
          </p:nvSpPr>
          <p:spPr>
            <a:xfrm>
              <a:off x="1105175" y="4344500"/>
              <a:ext cx="74450" cy="18825"/>
            </a:xfrm>
            <a:custGeom>
              <a:avLst/>
              <a:gdLst/>
              <a:ahLst/>
              <a:cxnLst/>
              <a:rect l="l" t="t" r="r" b="b"/>
              <a:pathLst>
                <a:path w="2978" h="753" extrusionOk="0">
                  <a:moveTo>
                    <a:pt x="2103" y="0"/>
                  </a:moveTo>
                  <a:cubicBezTo>
                    <a:pt x="2006" y="0"/>
                    <a:pt x="1909" y="7"/>
                    <a:pt x="1811" y="21"/>
                  </a:cubicBezTo>
                  <a:cubicBezTo>
                    <a:pt x="1489" y="45"/>
                    <a:pt x="1156" y="116"/>
                    <a:pt x="846" y="199"/>
                  </a:cubicBezTo>
                  <a:cubicBezTo>
                    <a:pt x="715" y="223"/>
                    <a:pt x="596" y="259"/>
                    <a:pt x="453" y="295"/>
                  </a:cubicBezTo>
                  <a:cubicBezTo>
                    <a:pt x="382" y="319"/>
                    <a:pt x="310" y="342"/>
                    <a:pt x="239" y="354"/>
                  </a:cubicBezTo>
                  <a:cubicBezTo>
                    <a:pt x="191" y="378"/>
                    <a:pt x="60" y="402"/>
                    <a:pt x="1" y="438"/>
                  </a:cubicBezTo>
                  <a:cubicBezTo>
                    <a:pt x="489" y="580"/>
                    <a:pt x="1025" y="711"/>
                    <a:pt x="1561" y="747"/>
                  </a:cubicBezTo>
                  <a:cubicBezTo>
                    <a:pt x="1620" y="751"/>
                    <a:pt x="1681" y="752"/>
                    <a:pt x="1744" y="752"/>
                  </a:cubicBezTo>
                  <a:cubicBezTo>
                    <a:pt x="1895" y="752"/>
                    <a:pt x="2052" y="744"/>
                    <a:pt x="2204" y="735"/>
                  </a:cubicBezTo>
                  <a:cubicBezTo>
                    <a:pt x="2382" y="700"/>
                    <a:pt x="2573" y="652"/>
                    <a:pt x="2716" y="557"/>
                  </a:cubicBezTo>
                  <a:cubicBezTo>
                    <a:pt x="2870" y="449"/>
                    <a:pt x="2977" y="235"/>
                    <a:pt x="2775" y="116"/>
                  </a:cubicBezTo>
                  <a:cubicBezTo>
                    <a:pt x="2716" y="80"/>
                    <a:pt x="2632" y="57"/>
                    <a:pt x="2561" y="45"/>
                  </a:cubicBezTo>
                  <a:cubicBezTo>
                    <a:pt x="2402" y="16"/>
                    <a:pt x="2252" y="0"/>
                    <a:pt x="2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46;p43">
              <a:extLst>
                <a:ext uri="{FF2B5EF4-FFF2-40B4-BE49-F238E27FC236}">
                  <a16:creationId xmlns:a16="http://schemas.microsoft.com/office/drawing/2014/main" id="{FBBA4870-C52A-4143-AB6B-44002578F12A}"/>
                </a:ext>
              </a:extLst>
            </p:cNvPr>
            <p:cNvSpPr/>
            <p:nvPr/>
          </p:nvSpPr>
          <p:spPr>
            <a:xfrm>
              <a:off x="820925" y="4071750"/>
              <a:ext cx="47050" cy="108375"/>
            </a:xfrm>
            <a:custGeom>
              <a:avLst/>
              <a:gdLst/>
              <a:ahLst/>
              <a:cxnLst/>
              <a:rect l="l" t="t" r="r" b="b"/>
              <a:pathLst>
                <a:path w="1882" h="4335" extrusionOk="0">
                  <a:moveTo>
                    <a:pt x="435" y="0"/>
                  </a:moveTo>
                  <a:cubicBezTo>
                    <a:pt x="429" y="0"/>
                    <a:pt x="423" y="1"/>
                    <a:pt x="417" y="1"/>
                  </a:cubicBezTo>
                  <a:cubicBezTo>
                    <a:pt x="143" y="13"/>
                    <a:pt x="12" y="358"/>
                    <a:pt x="12" y="632"/>
                  </a:cubicBezTo>
                  <a:cubicBezTo>
                    <a:pt x="0" y="1192"/>
                    <a:pt x="215" y="1727"/>
                    <a:pt x="477" y="2239"/>
                  </a:cubicBezTo>
                  <a:cubicBezTo>
                    <a:pt x="751" y="2894"/>
                    <a:pt x="1263" y="3918"/>
                    <a:pt x="1882" y="4335"/>
                  </a:cubicBezTo>
                  <a:cubicBezTo>
                    <a:pt x="1870" y="3644"/>
                    <a:pt x="1632" y="2918"/>
                    <a:pt x="1501" y="2251"/>
                  </a:cubicBezTo>
                  <a:cubicBezTo>
                    <a:pt x="1370" y="1584"/>
                    <a:pt x="1227" y="894"/>
                    <a:pt x="870" y="334"/>
                  </a:cubicBezTo>
                  <a:cubicBezTo>
                    <a:pt x="777" y="173"/>
                    <a:pt x="618" y="0"/>
                    <a:pt x="4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47;p43">
              <a:extLst>
                <a:ext uri="{FF2B5EF4-FFF2-40B4-BE49-F238E27FC236}">
                  <a16:creationId xmlns:a16="http://schemas.microsoft.com/office/drawing/2014/main" id="{D5CE0468-8B04-4C3C-880C-9733E928CD21}"/>
                </a:ext>
              </a:extLst>
            </p:cNvPr>
            <p:cNvSpPr/>
            <p:nvPr/>
          </p:nvSpPr>
          <p:spPr>
            <a:xfrm>
              <a:off x="875700" y="4082375"/>
              <a:ext cx="19950" cy="71575"/>
            </a:xfrm>
            <a:custGeom>
              <a:avLst/>
              <a:gdLst/>
              <a:ahLst/>
              <a:cxnLst/>
              <a:rect l="l" t="t" r="r" b="b"/>
              <a:pathLst>
                <a:path w="798" h="2863" extrusionOk="0">
                  <a:moveTo>
                    <a:pt x="407" y="0"/>
                  </a:moveTo>
                  <a:cubicBezTo>
                    <a:pt x="395" y="0"/>
                    <a:pt x="382" y="2"/>
                    <a:pt x="369" y="5"/>
                  </a:cubicBezTo>
                  <a:cubicBezTo>
                    <a:pt x="238" y="40"/>
                    <a:pt x="167" y="159"/>
                    <a:pt x="143" y="278"/>
                  </a:cubicBezTo>
                  <a:cubicBezTo>
                    <a:pt x="0" y="683"/>
                    <a:pt x="36" y="1124"/>
                    <a:pt x="72" y="1540"/>
                  </a:cubicBezTo>
                  <a:cubicBezTo>
                    <a:pt x="95" y="1969"/>
                    <a:pt x="72" y="2469"/>
                    <a:pt x="155" y="2862"/>
                  </a:cubicBezTo>
                  <a:cubicBezTo>
                    <a:pt x="465" y="2541"/>
                    <a:pt x="619" y="1826"/>
                    <a:pt x="679" y="1374"/>
                  </a:cubicBezTo>
                  <a:cubicBezTo>
                    <a:pt x="750" y="1040"/>
                    <a:pt x="798" y="659"/>
                    <a:pt x="703" y="326"/>
                  </a:cubicBezTo>
                  <a:cubicBezTo>
                    <a:pt x="670" y="173"/>
                    <a:pt x="547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48;p43">
              <a:extLst>
                <a:ext uri="{FF2B5EF4-FFF2-40B4-BE49-F238E27FC236}">
                  <a16:creationId xmlns:a16="http://schemas.microsoft.com/office/drawing/2014/main" id="{2E507D53-3513-4DA4-9E83-4CBEA806D7D3}"/>
                </a:ext>
              </a:extLst>
            </p:cNvPr>
            <p:cNvSpPr/>
            <p:nvPr/>
          </p:nvSpPr>
          <p:spPr>
            <a:xfrm>
              <a:off x="803350" y="4184650"/>
              <a:ext cx="22075" cy="20125"/>
            </a:xfrm>
            <a:custGeom>
              <a:avLst/>
              <a:gdLst/>
              <a:ahLst/>
              <a:cxnLst/>
              <a:rect l="l" t="t" r="r" b="b"/>
              <a:pathLst>
                <a:path w="883" h="805" extrusionOk="0">
                  <a:moveTo>
                    <a:pt x="437" y="0"/>
                  </a:moveTo>
                  <a:cubicBezTo>
                    <a:pt x="246" y="0"/>
                    <a:pt x="80" y="132"/>
                    <a:pt x="49" y="319"/>
                  </a:cubicBezTo>
                  <a:cubicBezTo>
                    <a:pt x="1" y="545"/>
                    <a:pt x="132" y="759"/>
                    <a:pt x="358" y="795"/>
                  </a:cubicBezTo>
                  <a:cubicBezTo>
                    <a:pt x="389" y="802"/>
                    <a:pt x="420" y="805"/>
                    <a:pt x="450" y="805"/>
                  </a:cubicBezTo>
                  <a:cubicBezTo>
                    <a:pt x="637" y="805"/>
                    <a:pt x="793" y="681"/>
                    <a:pt x="834" y="486"/>
                  </a:cubicBezTo>
                  <a:cubicBezTo>
                    <a:pt x="882" y="259"/>
                    <a:pt x="739" y="57"/>
                    <a:pt x="525" y="9"/>
                  </a:cubicBezTo>
                  <a:cubicBezTo>
                    <a:pt x="495" y="3"/>
                    <a:pt x="466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49;p43">
              <a:extLst>
                <a:ext uri="{FF2B5EF4-FFF2-40B4-BE49-F238E27FC236}">
                  <a16:creationId xmlns:a16="http://schemas.microsoft.com/office/drawing/2014/main" id="{E1513FA2-D45D-4157-9C14-E0AC1B08DB78}"/>
                </a:ext>
              </a:extLst>
            </p:cNvPr>
            <p:cNvSpPr/>
            <p:nvPr/>
          </p:nvSpPr>
          <p:spPr>
            <a:xfrm>
              <a:off x="871825" y="4197725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2" y="0"/>
                  </a:moveTo>
                  <a:cubicBezTo>
                    <a:pt x="242" y="0"/>
                    <a:pt x="79" y="125"/>
                    <a:pt x="48" y="320"/>
                  </a:cubicBezTo>
                  <a:cubicBezTo>
                    <a:pt x="0" y="546"/>
                    <a:pt x="131" y="748"/>
                    <a:pt x="358" y="796"/>
                  </a:cubicBezTo>
                  <a:cubicBezTo>
                    <a:pt x="389" y="803"/>
                    <a:pt x="419" y="806"/>
                    <a:pt x="449" y="806"/>
                  </a:cubicBezTo>
                  <a:cubicBezTo>
                    <a:pt x="637" y="806"/>
                    <a:pt x="793" y="681"/>
                    <a:pt x="834" y="486"/>
                  </a:cubicBezTo>
                  <a:cubicBezTo>
                    <a:pt x="881" y="260"/>
                    <a:pt x="739" y="58"/>
                    <a:pt x="524" y="10"/>
                  </a:cubicBezTo>
                  <a:cubicBezTo>
                    <a:pt x="493" y="4"/>
                    <a:pt x="462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250;p43">
              <a:extLst>
                <a:ext uri="{FF2B5EF4-FFF2-40B4-BE49-F238E27FC236}">
                  <a16:creationId xmlns:a16="http://schemas.microsoft.com/office/drawing/2014/main" id="{BA200A67-7EAA-4194-81D7-56F97396E01E}"/>
                </a:ext>
              </a:extLst>
            </p:cNvPr>
            <p:cNvSpPr/>
            <p:nvPr/>
          </p:nvSpPr>
          <p:spPr>
            <a:xfrm>
              <a:off x="654825" y="4404300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3" y="0"/>
                  </a:moveTo>
                  <a:cubicBezTo>
                    <a:pt x="246" y="0"/>
                    <a:pt x="89" y="125"/>
                    <a:pt x="48" y="320"/>
                  </a:cubicBezTo>
                  <a:cubicBezTo>
                    <a:pt x="1" y="546"/>
                    <a:pt x="132" y="748"/>
                    <a:pt x="358" y="796"/>
                  </a:cubicBezTo>
                  <a:cubicBezTo>
                    <a:pt x="387" y="802"/>
                    <a:pt x="416" y="805"/>
                    <a:pt x="445" y="805"/>
                  </a:cubicBezTo>
                  <a:cubicBezTo>
                    <a:pt x="634" y="805"/>
                    <a:pt x="793" y="673"/>
                    <a:pt x="834" y="486"/>
                  </a:cubicBezTo>
                  <a:cubicBezTo>
                    <a:pt x="882" y="260"/>
                    <a:pt x="727" y="46"/>
                    <a:pt x="525" y="10"/>
                  </a:cubicBezTo>
                  <a:cubicBezTo>
                    <a:pt x="493" y="4"/>
                    <a:pt x="463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251;p43">
              <a:extLst>
                <a:ext uri="{FF2B5EF4-FFF2-40B4-BE49-F238E27FC236}">
                  <a16:creationId xmlns:a16="http://schemas.microsoft.com/office/drawing/2014/main" id="{57134FDE-1097-437C-A0F6-F6E05202F259}"/>
                </a:ext>
              </a:extLst>
            </p:cNvPr>
            <p:cNvSpPr/>
            <p:nvPr/>
          </p:nvSpPr>
          <p:spPr>
            <a:xfrm>
              <a:off x="629525" y="444930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81" y="0"/>
                  </a:moveTo>
                  <a:cubicBezTo>
                    <a:pt x="156" y="0"/>
                    <a:pt x="57" y="88"/>
                    <a:pt x="36" y="210"/>
                  </a:cubicBezTo>
                  <a:cubicBezTo>
                    <a:pt x="1" y="365"/>
                    <a:pt x="96" y="496"/>
                    <a:pt x="239" y="532"/>
                  </a:cubicBezTo>
                  <a:cubicBezTo>
                    <a:pt x="256" y="535"/>
                    <a:pt x="274" y="536"/>
                    <a:pt x="290" y="536"/>
                  </a:cubicBezTo>
                  <a:cubicBezTo>
                    <a:pt x="422" y="536"/>
                    <a:pt x="527" y="455"/>
                    <a:pt x="548" y="318"/>
                  </a:cubicBezTo>
                  <a:cubicBezTo>
                    <a:pt x="584" y="187"/>
                    <a:pt x="489" y="32"/>
                    <a:pt x="346" y="8"/>
                  </a:cubicBezTo>
                  <a:cubicBezTo>
                    <a:pt x="324" y="3"/>
                    <a:pt x="302" y="0"/>
                    <a:pt x="2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252;p43">
              <a:extLst>
                <a:ext uri="{FF2B5EF4-FFF2-40B4-BE49-F238E27FC236}">
                  <a16:creationId xmlns:a16="http://schemas.microsoft.com/office/drawing/2014/main" id="{75C2E1B9-218A-41AE-B012-25B50BEF0A9E}"/>
                </a:ext>
              </a:extLst>
            </p:cNvPr>
            <p:cNvSpPr/>
            <p:nvPr/>
          </p:nvSpPr>
          <p:spPr>
            <a:xfrm>
              <a:off x="663750" y="444255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95" y="0"/>
                  </a:moveTo>
                  <a:cubicBezTo>
                    <a:pt x="163" y="0"/>
                    <a:pt x="58" y="81"/>
                    <a:pt x="37" y="218"/>
                  </a:cubicBezTo>
                  <a:cubicBezTo>
                    <a:pt x="1" y="361"/>
                    <a:pt x="96" y="504"/>
                    <a:pt x="239" y="528"/>
                  </a:cubicBezTo>
                  <a:cubicBezTo>
                    <a:pt x="261" y="533"/>
                    <a:pt x="283" y="536"/>
                    <a:pt x="304" y="536"/>
                  </a:cubicBezTo>
                  <a:cubicBezTo>
                    <a:pt x="429" y="536"/>
                    <a:pt x="528" y="448"/>
                    <a:pt x="549" y="326"/>
                  </a:cubicBezTo>
                  <a:cubicBezTo>
                    <a:pt x="584" y="183"/>
                    <a:pt x="489" y="40"/>
                    <a:pt x="346" y="4"/>
                  </a:cubicBezTo>
                  <a:cubicBezTo>
                    <a:pt x="329" y="1"/>
                    <a:pt x="311" y="0"/>
                    <a:pt x="2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253;p43">
              <a:extLst>
                <a:ext uri="{FF2B5EF4-FFF2-40B4-BE49-F238E27FC236}">
                  <a16:creationId xmlns:a16="http://schemas.microsoft.com/office/drawing/2014/main" id="{CE19203D-44E9-4C87-9B46-FA58C8CFD6CE}"/>
                </a:ext>
              </a:extLst>
            </p:cNvPr>
            <p:cNvSpPr/>
            <p:nvPr/>
          </p:nvSpPr>
          <p:spPr>
            <a:xfrm>
              <a:off x="837900" y="4212850"/>
              <a:ext cx="15800" cy="14925"/>
            </a:xfrm>
            <a:custGeom>
              <a:avLst/>
              <a:gdLst/>
              <a:ahLst/>
              <a:cxnLst/>
              <a:rect l="l" t="t" r="r" b="b"/>
              <a:pathLst>
                <a:path w="632" h="597" extrusionOk="0">
                  <a:moveTo>
                    <a:pt x="333" y="1"/>
                  </a:moveTo>
                  <a:cubicBezTo>
                    <a:pt x="167" y="1"/>
                    <a:pt x="12" y="131"/>
                    <a:pt x="12" y="286"/>
                  </a:cubicBezTo>
                  <a:cubicBezTo>
                    <a:pt x="0" y="441"/>
                    <a:pt x="131" y="596"/>
                    <a:pt x="298" y="596"/>
                  </a:cubicBezTo>
                  <a:cubicBezTo>
                    <a:pt x="305" y="596"/>
                    <a:pt x="312" y="597"/>
                    <a:pt x="319" y="597"/>
                  </a:cubicBezTo>
                  <a:cubicBezTo>
                    <a:pt x="476" y="597"/>
                    <a:pt x="607" y="470"/>
                    <a:pt x="607" y="310"/>
                  </a:cubicBezTo>
                  <a:cubicBezTo>
                    <a:pt x="631" y="143"/>
                    <a:pt x="488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C671FC1-CF55-8376-AC10-7734523E4F72}"/>
              </a:ext>
            </a:extLst>
          </p:cNvPr>
          <p:cNvSpPr/>
          <p:nvPr/>
        </p:nvSpPr>
        <p:spPr>
          <a:xfrm>
            <a:off x="4677524" y="178660"/>
            <a:ext cx="5547850" cy="656398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kern="0" dirty="0" err="1">
                <a:solidFill>
                  <a:srgbClr val="5F1B1F"/>
                </a:solidFill>
                <a:latin typeface="UTM Duepuntozero" panose="02040603050506020204" pitchFamily="18" charset="0"/>
              </a:rPr>
              <a:t>Thứ</a:t>
            </a:r>
            <a:r>
              <a:rPr lang="en-US" sz="3600" kern="0" dirty="0">
                <a:solidFill>
                  <a:srgbClr val="5F1B1F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kern="0" dirty="0" err="1">
                <a:solidFill>
                  <a:srgbClr val="5F1B1F"/>
                </a:solidFill>
                <a:latin typeface="UTM Duepuntozero" panose="02040603050506020204" pitchFamily="18" charset="0"/>
              </a:rPr>
              <a:t>ngày</a:t>
            </a:r>
            <a:r>
              <a:rPr lang="en-US" sz="3600" kern="0" dirty="0">
                <a:solidFill>
                  <a:srgbClr val="5F1B1F"/>
                </a:solidFill>
                <a:latin typeface="UTM Duepuntozero" panose="02040603050506020204" pitchFamily="18" charset="0"/>
              </a:rPr>
              <a:t> ... </a:t>
            </a:r>
            <a:r>
              <a:rPr lang="en-US" sz="3600" kern="0" dirty="0" err="1">
                <a:solidFill>
                  <a:srgbClr val="5F1B1F"/>
                </a:solidFill>
                <a:latin typeface="UTM Duepuntozero" panose="02040603050506020204" pitchFamily="18" charset="0"/>
              </a:rPr>
              <a:t>tháng</a:t>
            </a:r>
            <a:r>
              <a:rPr lang="en-US" sz="3600" kern="0" dirty="0">
                <a:solidFill>
                  <a:srgbClr val="5F1B1F"/>
                </a:solidFill>
                <a:latin typeface="UTM Duepuntozero" panose="02040603050506020204" pitchFamily="18" charset="0"/>
              </a:rPr>
              <a:t> ... </a:t>
            </a:r>
            <a:r>
              <a:rPr lang="en-US" sz="3600" kern="0" dirty="0" err="1">
                <a:solidFill>
                  <a:srgbClr val="5F1B1F"/>
                </a:solidFill>
                <a:latin typeface="UTM Duepuntozero" panose="02040603050506020204" pitchFamily="18" charset="0"/>
              </a:rPr>
              <a:t>năm</a:t>
            </a:r>
            <a:r>
              <a:rPr lang="en-US" sz="3600" kern="0" dirty="0">
                <a:solidFill>
                  <a:srgbClr val="5F1B1F"/>
                </a:solidFill>
                <a:latin typeface="UTM Duepuntozero" panose="02040603050506020204" pitchFamily="18" charset="0"/>
              </a:rPr>
              <a:t> ...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4" grpId="0" animBg="1"/>
      <p:bldP spid="256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4" name="Google Shape;2279;p44">
            <a:extLst>
              <a:ext uri="{FF2B5EF4-FFF2-40B4-BE49-F238E27FC236}">
                <a16:creationId xmlns:a16="http://schemas.microsoft.com/office/drawing/2014/main" id="{82B20C1B-88EB-5344-8B06-4BE0AB96E53B}"/>
              </a:ext>
            </a:extLst>
          </p:cNvPr>
          <p:cNvSpPr/>
          <p:nvPr/>
        </p:nvSpPr>
        <p:spPr>
          <a:xfrm>
            <a:off x="215314" y="770418"/>
            <a:ext cx="11776591" cy="5963756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9D454096-7F57-AF64-F2EE-3FADC38095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93"/>
          <a:stretch/>
        </p:blipFill>
        <p:spPr>
          <a:xfrm>
            <a:off x="1696749" y="-1814448"/>
            <a:ext cx="8680257" cy="343660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9CAD3B2-9F68-61DE-42D0-F941F74C377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22" r="58133" b="26667"/>
          <a:stretch/>
        </p:blipFill>
        <p:spPr>
          <a:xfrm>
            <a:off x="342401" y="4727934"/>
            <a:ext cx="1705504" cy="916129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0DEDD-4888-DE06-03D5-0C195AF8D799}"/>
              </a:ext>
            </a:extLst>
          </p:cNvPr>
          <p:cNvSpPr/>
          <p:nvPr/>
        </p:nvSpPr>
        <p:spPr>
          <a:xfrm>
            <a:off x="1817197" y="4494161"/>
            <a:ext cx="6655360" cy="1325065"/>
          </a:xfrm>
          <a:custGeom>
            <a:avLst/>
            <a:gdLst>
              <a:gd name="connsiteX0" fmla="*/ 0 w 6655360"/>
              <a:gd name="connsiteY0" fmla="*/ 220849 h 1325065"/>
              <a:gd name="connsiteX1" fmla="*/ 220849 w 6655360"/>
              <a:gd name="connsiteY1" fmla="*/ 0 h 1325065"/>
              <a:gd name="connsiteX2" fmla="*/ 973393 w 6655360"/>
              <a:gd name="connsiteY2" fmla="*/ 0 h 1325065"/>
              <a:gd name="connsiteX3" fmla="*/ 1601663 w 6655360"/>
              <a:gd name="connsiteY3" fmla="*/ 0 h 1325065"/>
              <a:gd name="connsiteX4" fmla="*/ 2105660 w 6655360"/>
              <a:gd name="connsiteY4" fmla="*/ 0 h 1325065"/>
              <a:gd name="connsiteX5" fmla="*/ 2733930 w 6655360"/>
              <a:gd name="connsiteY5" fmla="*/ 0 h 1325065"/>
              <a:gd name="connsiteX6" fmla="*/ 3486474 w 6655360"/>
              <a:gd name="connsiteY6" fmla="*/ 0 h 1325065"/>
              <a:gd name="connsiteX7" fmla="*/ 4052607 w 6655360"/>
              <a:gd name="connsiteY7" fmla="*/ 0 h 1325065"/>
              <a:gd name="connsiteX8" fmla="*/ 4680878 w 6655360"/>
              <a:gd name="connsiteY8" fmla="*/ 0 h 1325065"/>
              <a:gd name="connsiteX9" fmla="*/ 5371284 w 6655360"/>
              <a:gd name="connsiteY9" fmla="*/ 0 h 1325065"/>
              <a:gd name="connsiteX10" fmla="*/ 6434511 w 6655360"/>
              <a:gd name="connsiteY10" fmla="*/ 0 h 1325065"/>
              <a:gd name="connsiteX11" fmla="*/ 6655360 w 6655360"/>
              <a:gd name="connsiteY11" fmla="*/ 220849 h 1325065"/>
              <a:gd name="connsiteX12" fmla="*/ 6655360 w 6655360"/>
              <a:gd name="connsiteY12" fmla="*/ 662533 h 1325065"/>
              <a:gd name="connsiteX13" fmla="*/ 6655360 w 6655360"/>
              <a:gd name="connsiteY13" fmla="*/ 1104216 h 1325065"/>
              <a:gd name="connsiteX14" fmla="*/ 6434511 w 6655360"/>
              <a:gd name="connsiteY14" fmla="*/ 1325065 h 1325065"/>
              <a:gd name="connsiteX15" fmla="*/ 5744104 w 6655360"/>
              <a:gd name="connsiteY15" fmla="*/ 1325065 h 1325065"/>
              <a:gd name="connsiteX16" fmla="*/ 4929424 w 6655360"/>
              <a:gd name="connsiteY16" fmla="*/ 1325065 h 1325065"/>
              <a:gd name="connsiteX17" fmla="*/ 4239017 w 6655360"/>
              <a:gd name="connsiteY17" fmla="*/ 1325065 h 1325065"/>
              <a:gd name="connsiteX18" fmla="*/ 3735020 w 6655360"/>
              <a:gd name="connsiteY18" fmla="*/ 1325065 h 1325065"/>
              <a:gd name="connsiteX19" fmla="*/ 2982477 w 6655360"/>
              <a:gd name="connsiteY19" fmla="*/ 1325065 h 1325065"/>
              <a:gd name="connsiteX20" fmla="*/ 2478480 w 6655360"/>
              <a:gd name="connsiteY20" fmla="*/ 1325065 h 1325065"/>
              <a:gd name="connsiteX21" fmla="*/ 1850209 w 6655360"/>
              <a:gd name="connsiteY21" fmla="*/ 1325065 h 1325065"/>
              <a:gd name="connsiteX22" fmla="*/ 1159802 w 6655360"/>
              <a:gd name="connsiteY22" fmla="*/ 1325065 h 1325065"/>
              <a:gd name="connsiteX23" fmla="*/ 220849 w 6655360"/>
              <a:gd name="connsiteY23" fmla="*/ 1325065 h 1325065"/>
              <a:gd name="connsiteX24" fmla="*/ 0 w 6655360"/>
              <a:gd name="connsiteY24" fmla="*/ 1104216 h 1325065"/>
              <a:gd name="connsiteX25" fmla="*/ 0 w 6655360"/>
              <a:gd name="connsiteY25" fmla="*/ 644865 h 1325065"/>
              <a:gd name="connsiteX26" fmla="*/ 0 w 6655360"/>
              <a:gd name="connsiteY26" fmla="*/ 220849 h 13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55360" h="1325065" fill="none" extrusionOk="0">
                <a:moveTo>
                  <a:pt x="0" y="220849"/>
                </a:moveTo>
                <a:cubicBezTo>
                  <a:pt x="-6072" y="113246"/>
                  <a:pt x="115344" y="18455"/>
                  <a:pt x="220849" y="0"/>
                </a:cubicBezTo>
                <a:cubicBezTo>
                  <a:pt x="580730" y="-31294"/>
                  <a:pt x="780135" y="30937"/>
                  <a:pt x="973393" y="0"/>
                </a:cubicBezTo>
                <a:cubicBezTo>
                  <a:pt x="1166651" y="-30937"/>
                  <a:pt x="1331493" y="19731"/>
                  <a:pt x="1601663" y="0"/>
                </a:cubicBezTo>
                <a:cubicBezTo>
                  <a:pt x="1871833" y="-19731"/>
                  <a:pt x="1868095" y="17998"/>
                  <a:pt x="2105660" y="0"/>
                </a:cubicBezTo>
                <a:cubicBezTo>
                  <a:pt x="2343225" y="-17998"/>
                  <a:pt x="2534866" y="-10274"/>
                  <a:pt x="2733930" y="0"/>
                </a:cubicBezTo>
                <a:cubicBezTo>
                  <a:pt x="2932994" y="10274"/>
                  <a:pt x="3230003" y="22015"/>
                  <a:pt x="3486474" y="0"/>
                </a:cubicBezTo>
                <a:cubicBezTo>
                  <a:pt x="3742945" y="-22015"/>
                  <a:pt x="3776898" y="-25511"/>
                  <a:pt x="4052607" y="0"/>
                </a:cubicBezTo>
                <a:cubicBezTo>
                  <a:pt x="4328316" y="25511"/>
                  <a:pt x="4547476" y="29110"/>
                  <a:pt x="4680878" y="0"/>
                </a:cubicBezTo>
                <a:cubicBezTo>
                  <a:pt x="4814280" y="-29110"/>
                  <a:pt x="5059080" y="29301"/>
                  <a:pt x="5371284" y="0"/>
                </a:cubicBezTo>
                <a:cubicBezTo>
                  <a:pt x="5683488" y="-29301"/>
                  <a:pt x="6206891" y="-27359"/>
                  <a:pt x="6434511" y="0"/>
                </a:cubicBezTo>
                <a:cubicBezTo>
                  <a:pt x="6575556" y="-949"/>
                  <a:pt x="6682893" y="96788"/>
                  <a:pt x="6655360" y="220849"/>
                </a:cubicBezTo>
                <a:cubicBezTo>
                  <a:pt x="6663530" y="381679"/>
                  <a:pt x="6674908" y="486565"/>
                  <a:pt x="6655360" y="662533"/>
                </a:cubicBezTo>
                <a:cubicBezTo>
                  <a:pt x="6635812" y="838501"/>
                  <a:pt x="6674063" y="1005443"/>
                  <a:pt x="6655360" y="1104216"/>
                </a:cubicBezTo>
                <a:cubicBezTo>
                  <a:pt x="6650050" y="1224617"/>
                  <a:pt x="6547490" y="1333399"/>
                  <a:pt x="6434511" y="1325065"/>
                </a:cubicBezTo>
                <a:cubicBezTo>
                  <a:pt x="6195686" y="1347213"/>
                  <a:pt x="6044342" y="1333162"/>
                  <a:pt x="5744104" y="1325065"/>
                </a:cubicBezTo>
                <a:cubicBezTo>
                  <a:pt x="5443866" y="1316968"/>
                  <a:pt x="5258359" y="1309364"/>
                  <a:pt x="4929424" y="1325065"/>
                </a:cubicBezTo>
                <a:cubicBezTo>
                  <a:pt x="4600489" y="1340766"/>
                  <a:pt x="4568258" y="1346084"/>
                  <a:pt x="4239017" y="1325065"/>
                </a:cubicBezTo>
                <a:cubicBezTo>
                  <a:pt x="3909776" y="1304046"/>
                  <a:pt x="3953382" y="1339640"/>
                  <a:pt x="3735020" y="1325065"/>
                </a:cubicBezTo>
                <a:cubicBezTo>
                  <a:pt x="3516658" y="1310490"/>
                  <a:pt x="3285168" y="1357979"/>
                  <a:pt x="2982477" y="1325065"/>
                </a:cubicBezTo>
                <a:cubicBezTo>
                  <a:pt x="2679786" y="1292151"/>
                  <a:pt x="2594704" y="1349440"/>
                  <a:pt x="2478480" y="1325065"/>
                </a:cubicBezTo>
                <a:cubicBezTo>
                  <a:pt x="2362256" y="1300690"/>
                  <a:pt x="2050197" y="1303394"/>
                  <a:pt x="1850209" y="1325065"/>
                </a:cubicBezTo>
                <a:cubicBezTo>
                  <a:pt x="1650221" y="1346736"/>
                  <a:pt x="1425091" y="1313527"/>
                  <a:pt x="1159802" y="1325065"/>
                </a:cubicBezTo>
                <a:cubicBezTo>
                  <a:pt x="894513" y="1336603"/>
                  <a:pt x="417462" y="1331294"/>
                  <a:pt x="220849" y="1325065"/>
                </a:cubicBezTo>
                <a:cubicBezTo>
                  <a:pt x="105789" y="1314050"/>
                  <a:pt x="-28585" y="1224441"/>
                  <a:pt x="0" y="1104216"/>
                </a:cubicBezTo>
                <a:cubicBezTo>
                  <a:pt x="19188" y="884050"/>
                  <a:pt x="18043" y="839730"/>
                  <a:pt x="0" y="644865"/>
                </a:cubicBezTo>
                <a:cubicBezTo>
                  <a:pt x="-18043" y="450000"/>
                  <a:pt x="12326" y="373332"/>
                  <a:pt x="0" y="220849"/>
                </a:cubicBezTo>
                <a:close/>
              </a:path>
              <a:path w="6655360" h="1325065" stroke="0" extrusionOk="0">
                <a:moveTo>
                  <a:pt x="0" y="220849"/>
                </a:moveTo>
                <a:cubicBezTo>
                  <a:pt x="-4034" y="122368"/>
                  <a:pt x="106878" y="16573"/>
                  <a:pt x="220849" y="0"/>
                </a:cubicBezTo>
                <a:cubicBezTo>
                  <a:pt x="552057" y="28209"/>
                  <a:pt x="703014" y="-32479"/>
                  <a:pt x="911256" y="0"/>
                </a:cubicBezTo>
                <a:cubicBezTo>
                  <a:pt x="1119498" y="32479"/>
                  <a:pt x="1388278" y="-16068"/>
                  <a:pt x="1601663" y="0"/>
                </a:cubicBezTo>
                <a:cubicBezTo>
                  <a:pt x="1815048" y="16068"/>
                  <a:pt x="2116254" y="21995"/>
                  <a:pt x="2354206" y="0"/>
                </a:cubicBezTo>
                <a:cubicBezTo>
                  <a:pt x="2592158" y="-21995"/>
                  <a:pt x="2740888" y="12536"/>
                  <a:pt x="2858203" y="0"/>
                </a:cubicBezTo>
                <a:cubicBezTo>
                  <a:pt x="2975518" y="-12536"/>
                  <a:pt x="3408018" y="36159"/>
                  <a:pt x="3672883" y="0"/>
                </a:cubicBezTo>
                <a:cubicBezTo>
                  <a:pt x="3937748" y="-36159"/>
                  <a:pt x="4211852" y="-28009"/>
                  <a:pt x="4487564" y="0"/>
                </a:cubicBezTo>
                <a:cubicBezTo>
                  <a:pt x="4763276" y="28009"/>
                  <a:pt x="5100868" y="-765"/>
                  <a:pt x="5302244" y="0"/>
                </a:cubicBezTo>
                <a:cubicBezTo>
                  <a:pt x="5503620" y="765"/>
                  <a:pt x="6127347" y="-55320"/>
                  <a:pt x="6434511" y="0"/>
                </a:cubicBezTo>
                <a:cubicBezTo>
                  <a:pt x="6583614" y="7462"/>
                  <a:pt x="6671193" y="114608"/>
                  <a:pt x="6655360" y="220849"/>
                </a:cubicBezTo>
                <a:cubicBezTo>
                  <a:pt x="6644098" y="401730"/>
                  <a:pt x="6664685" y="533829"/>
                  <a:pt x="6655360" y="680200"/>
                </a:cubicBezTo>
                <a:cubicBezTo>
                  <a:pt x="6646035" y="826571"/>
                  <a:pt x="6669021" y="926674"/>
                  <a:pt x="6655360" y="1104216"/>
                </a:cubicBezTo>
                <a:cubicBezTo>
                  <a:pt x="6645965" y="1234660"/>
                  <a:pt x="6538304" y="1309697"/>
                  <a:pt x="6434511" y="1325065"/>
                </a:cubicBezTo>
                <a:cubicBezTo>
                  <a:pt x="6063788" y="1296657"/>
                  <a:pt x="5888883" y="1322730"/>
                  <a:pt x="5619831" y="1325065"/>
                </a:cubicBezTo>
                <a:cubicBezTo>
                  <a:pt x="5350779" y="1327400"/>
                  <a:pt x="5006653" y="1306766"/>
                  <a:pt x="4805151" y="1325065"/>
                </a:cubicBezTo>
                <a:cubicBezTo>
                  <a:pt x="4603649" y="1343364"/>
                  <a:pt x="4378754" y="1346725"/>
                  <a:pt x="4176880" y="1325065"/>
                </a:cubicBezTo>
                <a:cubicBezTo>
                  <a:pt x="3975006" y="1303405"/>
                  <a:pt x="3885411" y="1315459"/>
                  <a:pt x="3672883" y="1325065"/>
                </a:cubicBezTo>
                <a:cubicBezTo>
                  <a:pt x="3460355" y="1334671"/>
                  <a:pt x="3211532" y="1317980"/>
                  <a:pt x="2920340" y="1325065"/>
                </a:cubicBezTo>
                <a:cubicBezTo>
                  <a:pt x="2629148" y="1332150"/>
                  <a:pt x="2590315" y="1324948"/>
                  <a:pt x="2416343" y="1325065"/>
                </a:cubicBezTo>
                <a:cubicBezTo>
                  <a:pt x="2242371" y="1325182"/>
                  <a:pt x="2143316" y="1344078"/>
                  <a:pt x="1912346" y="1325065"/>
                </a:cubicBezTo>
                <a:cubicBezTo>
                  <a:pt x="1681376" y="1306052"/>
                  <a:pt x="1570818" y="1315795"/>
                  <a:pt x="1408349" y="1325065"/>
                </a:cubicBezTo>
                <a:cubicBezTo>
                  <a:pt x="1245880" y="1334335"/>
                  <a:pt x="617010" y="1355998"/>
                  <a:pt x="220849" y="1325065"/>
                </a:cubicBezTo>
                <a:cubicBezTo>
                  <a:pt x="108774" y="1340744"/>
                  <a:pt x="13787" y="1252170"/>
                  <a:pt x="0" y="1104216"/>
                </a:cubicBezTo>
                <a:cubicBezTo>
                  <a:pt x="-12055" y="1001749"/>
                  <a:pt x="16312" y="806631"/>
                  <a:pt x="0" y="680200"/>
                </a:cubicBezTo>
                <a:cubicBezTo>
                  <a:pt x="-16312" y="553769"/>
                  <a:pt x="1701" y="362614"/>
                  <a:pt x="0" y="220849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51156862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 không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là điểm ở giữa hai điểm C và D.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AE7F1CC-21E5-8F0B-7926-0437A4295D1F}"/>
              </a:ext>
            </a:extLst>
          </p:cNvPr>
          <p:cNvGrpSpPr/>
          <p:nvPr/>
        </p:nvGrpSpPr>
        <p:grpSpPr>
          <a:xfrm>
            <a:off x="8432702" y="2496082"/>
            <a:ext cx="2843279" cy="2411750"/>
            <a:chOff x="7418676" y="3582605"/>
            <a:chExt cx="2843279" cy="2411750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058D728D-4103-DE36-2F04-53F51244753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35" t="50000" r="223" b="1250"/>
            <a:stretch/>
          </p:blipFill>
          <p:spPr>
            <a:xfrm>
              <a:off x="7418676" y="3582605"/>
              <a:ext cx="2843279" cy="2411750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F2FA579-EB95-FAE7-9B0B-FADE67A65BB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12" b="9812"/>
            <a:stretch/>
          </p:blipFill>
          <p:spPr>
            <a:xfrm>
              <a:off x="9362980" y="3805759"/>
              <a:ext cx="469902" cy="426570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A4550FD-2B24-289F-E027-035C8A4128E8}"/>
                </a:ext>
              </a:extLst>
            </p:cNvPr>
            <p:cNvSpPr txBox="1"/>
            <p:nvPr/>
          </p:nvSpPr>
          <p:spPr>
            <a:xfrm>
              <a:off x="7568482" y="3952984"/>
              <a:ext cx="236883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" sz="8000" b="0" i="0" u="none" strike="noStrike" kern="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Fredoka One"/>
                </a:rPr>
                <a:t>SAI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8" name="Âm-thanh-lấp-lánh">
            <a:hlinkClick r:id="" action="ppaction://media"/>
            <a:extLst>
              <a:ext uri="{FF2B5EF4-FFF2-40B4-BE49-F238E27FC236}">
                <a16:creationId xmlns:a16="http://schemas.microsoft.com/office/drawing/2014/main" id="{45CDB88A-1F15-CD66-E55F-69F998589D4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911792" y="-1196412"/>
            <a:ext cx="487363" cy="487363"/>
          </a:xfrm>
          <a:prstGeom prst="rect">
            <a:avLst/>
          </a:prstGeom>
        </p:spPr>
      </p:pic>
      <p:pic>
        <p:nvPicPr>
          <p:cNvPr id="29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BE486A3C-8703-1E1B-7B0A-8D11DB6A60F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532699" y="-1180525"/>
            <a:ext cx="487363" cy="48736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54E115-5E4E-2161-2850-CC9F66D91ED7}"/>
              </a:ext>
            </a:extLst>
          </p:cNvPr>
          <p:cNvSpPr txBox="1"/>
          <p:nvPr/>
        </p:nvSpPr>
        <p:spPr>
          <a:xfrm>
            <a:off x="1215625" y="1607403"/>
            <a:ext cx="104231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b) M là trung điểm của đoạn thẳng CD.</a:t>
            </a:r>
            <a:endParaRPr lang="en-US" sz="48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7B72656-1C2F-7BA0-1DEF-147B54CED9CA}"/>
              </a:ext>
            </a:extLst>
          </p:cNvPr>
          <p:cNvGrpSpPr/>
          <p:nvPr/>
        </p:nvGrpSpPr>
        <p:grpSpPr>
          <a:xfrm>
            <a:off x="4005700" y="2369831"/>
            <a:ext cx="4150118" cy="1708524"/>
            <a:chOff x="7671858" y="1888100"/>
            <a:chExt cx="4150118" cy="170852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E37465AD-C343-5B3A-C0E2-142FF7917317}"/>
                </a:ext>
              </a:extLst>
            </p:cNvPr>
            <p:cNvGrpSpPr/>
            <p:nvPr/>
          </p:nvGrpSpPr>
          <p:grpSpPr>
            <a:xfrm>
              <a:off x="7918616" y="2580708"/>
              <a:ext cx="3619463" cy="391092"/>
              <a:chOff x="7918616" y="2580708"/>
              <a:chExt cx="3619463" cy="391092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073A4C17-6F12-BAB2-FF67-3F49B2CF25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24800" y="2584176"/>
                <a:ext cx="1805978" cy="21340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5FB20B8D-2277-6703-CADC-F348FE8453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DFF77331-72A8-94E8-DFB9-252558AD3C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33315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A3248B02-E2B2-0FCE-D1CD-165C5D5A66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1497" y="2580708"/>
                <a:ext cx="1826582" cy="23624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9AB582-076C-1E08-0D79-E0024CD837B9}"/>
                </a:ext>
              </a:extLst>
            </p:cNvPr>
            <p:cNvGrpSpPr/>
            <p:nvPr/>
          </p:nvGrpSpPr>
          <p:grpSpPr>
            <a:xfrm>
              <a:off x="7671858" y="1888100"/>
              <a:ext cx="4150118" cy="1708524"/>
              <a:chOff x="7671858" y="1880315"/>
              <a:chExt cx="4150118" cy="1708524"/>
            </a:xfrm>
          </p:grpSpPr>
          <p:sp>
            <p:nvSpPr>
              <p:cNvPr id="13" name="3">
                <a:extLst>
                  <a:ext uri="{FF2B5EF4-FFF2-40B4-BE49-F238E27FC236}">
                    <a16:creationId xmlns:a16="http://schemas.microsoft.com/office/drawing/2014/main" id="{D111EB32-B58F-9638-BA1F-417E2BCE23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1858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C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14" name="3">
                <a:extLst>
                  <a:ext uri="{FF2B5EF4-FFF2-40B4-BE49-F238E27FC236}">
                    <a16:creationId xmlns:a16="http://schemas.microsoft.com/office/drawing/2014/main" id="{2030BCC8-1D86-1B3E-76E8-A4770787D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2744" y="281940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D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15" name="3">
                <a:extLst>
                  <a:ext uri="{FF2B5EF4-FFF2-40B4-BE49-F238E27FC236}">
                    <a16:creationId xmlns:a16="http://schemas.microsoft.com/office/drawing/2014/main" id="{2CF1B954-BD8E-3E03-F356-01F20CC3E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90534" y="1880315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M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22" name="Google Shape;1971;p40">
            <a:extLst>
              <a:ext uri="{FF2B5EF4-FFF2-40B4-BE49-F238E27FC236}">
                <a16:creationId xmlns:a16="http://schemas.microsoft.com/office/drawing/2014/main" id="{ADA56D16-9160-5B2D-FCF9-DBE28A918FFD}"/>
              </a:ext>
            </a:extLst>
          </p:cNvPr>
          <p:cNvSpPr/>
          <p:nvPr/>
        </p:nvSpPr>
        <p:spPr>
          <a:xfrm>
            <a:off x="4504211" y="2498766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24" name="Google Shape;1971;p40">
            <a:extLst>
              <a:ext uri="{FF2B5EF4-FFF2-40B4-BE49-F238E27FC236}">
                <a16:creationId xmlns:a16="http://schemas.microsoft.com/office/drawing/2014/main" id="{3544B067-60E2-D526-EF24-8EA552537114}"/>
              </a:ext>
            </a:extLst>
          </p:cNvPr>
          <p:cNvSpPr/>
          <p:nvPr/>
        </p:nvSpPr>
        <p:spPr>
          <a:xfrm>
            <a:off x="6590831" y="2492675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E0FE6ED5-BC8D-24BC-9356-68B17018E2B7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00" t="52222" r="36875"/>
          <a:stretch/>
        </p:blipFill>
        <p:spPr>
          <a:xfrm rot="1073324">
            <a:off x="9323568" y="4109121"/>
            <a:ext cx="2453746" cy="2573442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782832F-DC18-04B6-2610-C761E58C5686}"/>
              </a:ext>
            </a:extLst>
          </p:cNvPr>
          <p:cNvGrpSpPr/>
          <p:nvPr/>
        </p:nvGrpSpPr>
        <p:grpSpPr>
          <a:xfrm>
            <a:off x="3283535" y="448585"/>
            <a:ext cx="6474740" cy="626874"/>
            <a:chOff x="4038600" y="650901"/>
            <a:chExt cx="7197608" cy="62687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6BF81D-94CD-50C7-BBB8-638C36A6FC26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9525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0981DFE-B19F-4B1D-BBDD-850CC0F122DA}"/>
                </a:ext>
              </a:extLst>
            </p:cNvPr>
            <p:cNvSpPr txBox="1"/>
            <p:nvPr/>
          </p:nvSpPr>
          <p:spPr>
            <a:xfrm>
              <a:off x="4380120" y="650901"/>
              <a:ext cx="651456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4D4DC7BF-54E4-CD36-C5EC-09AD952421CE}"/>
              </a:ext>
            </a:extLst>
          </p:cNvPr>
          <p:cNvSpPr/>
          <p:nvPr/>
        </p:nvSpPr>
        <p:spPr>
          <a:xfrm>
            <a:off x="2819400" y="45815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74641020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 thanh du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00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4" name="Google Shape;2279;p44">
            <a:extLst>
              <a:ext uri="{FF2B5EF4-FFF2-40B4-BE49-F238E27FC236}">
                <a16:creationId xmlns:a16="http://schemas.microsoft.com/office/drawing/2014/main" id="{82B20C1B-88EB-5344-8B06-4BE0AB96E53B}"/>
              </a:ext>
            </a:extLst>
          </p:cNvPr>
          <p:cNvSpPr/>
          <p:nvPr/>
        </p:nvSpPr>
        <p:spPr>
          <a:xfrm>
            <a:off x="215314" y="770418"/>
            <a:ext cx="11776591" cy="5963756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9D454096-7F57-AF64-F2EE-3FADC38095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93"/>
          <a:stretch/>
        </p:blipFill>
        <p:spPr>
          <a:xfrm>
            <a:off x="1696749" y="-1814448"/>
            <a:ext cx="8680257" cy="343660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9CAD3B2-9F68-61DE-42D0-F941F74C377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22" r="58133" b="26667"/>
          <a:stretch/>
        </p:blipFill>
        <p:spPr>
          <a:xfrm>
            <a:off x="342401" y="4727934"/>
            <a:ext cx="1705504" cy="916129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0DEDD-4888-DE06-03D5-0C195AF8D799}"/>
              </a:ext>
            </a:extLst>
          </p:cNvPr>
          <p:cNvSpPr/>
          <p:nvPr/>
        </p:nvSpPr>
        <p:spPr>
          <a:xfrm>
            <a:off x="1817197" y="4494161"/>
            <a:ext cx="5574203" cy="1325065"/>
          </a:xfrm>
          <a:custGeom>
            <a:avLst/>
            <a:gdLst>
              <a:gd name="connsiteX0" fmla="*/ 0 w 5574203"/>
              <a:gd name="connsiteY0" fmla="*/ 220849 h 1325065"/>
              <a:gd name="connsiteX1" fmla="*/ 220849 w 5574203"/>
              <a:gd name="connsiteY1" fmla="*/ 0 h 1325065"/>
              <a:gd name="connsiteX2" fmla="*/ 913737 w 5574203"/>
              <a:gd name="connsiteY2" fmla="*/ 0 h 1325065"/>
              <a:gd name="connsiteX3" fmla="*/ 1503975 w 5574203"/>
              <a:gd name="connsiteY3" fmla="*/ 0 h 1325065"/>
              <a:gd name="connsiteX4" fmla="*/ 2042888 w 5574203"/>
              <a:gd name="connsiteY4" fmla="*/ 0 h 1325065"/>
              <a:gd name="connsiteX5" fmla="*/ 2633126 w 5574203"/>
              <a:gd name="connsiteY5" fmla="*/ 0 h 1325065"/>
              <a:gd name="connsiteX6" fmla="*/ 3120714 w 5574203"/>
              <a:gd name="connsiteY6" fmla="*/ 0 h 1325065"/>
              <a:gd name="connsiteX7" fmla="*/ 3710952 w 5574203"/>
              <a:gd name="connsiteY7" fmla="*/ 0 h 1325065"/>
              <a:gd name="connsiteX8" fmla="*/ 4403841 w 5574203"/>
              <a:gd name="connsiteY8" fmla="*/ 0 h 1325065"/>
              <a:gd name="connsiteX9" fmla="*/ 5353354 w 5574203"/>
              <a:gd name="connsiteY9" fmla="*/ 0 h 1325065"/>
              <a:gd name="connsiteX10" fmla="*/ 5574203 w 5574203"/>
              <a:gd name="connsiteY10" fmla="*/ 220849 h 1325065"/>
              <a:gd name="connsiteX11" fmla="*/ 5574203 w 5574203"/>
              <a:gd name="connsiteY11" fmla="*/ 680200 h 1325065"/>
              <a:gd name="connsiteX12" fmla="*/ 5574203 w 5574203"/>
              <a:gd name="connsiteY12" fmla="*/ 1104216 h 1325065"/>
              <a:gd name="connsiteX13" fmla="*/ 5353354 w 5574203"/>
              <a:gd name="connsiteY13" fmla="*/ 1325065 h 1325065"/>
              <a:gd name="connsiteX14" fmla="*/ 4711791 w 5574203"/>
              <a:gd name="connsiteY14" fmla="*/ 1325065 h 1325065"/>
              <a:gd name="connsiteX15" fmla="*/ 4172878 w 5574203"/>
              <a:gd name="connsiteY15" fmla="*/ 1325065 h 1325065"/>
              <a:gd name="connsiteX16" fmla="*/ 3582640 w 5574203"/>
              <a:gd name="connsiteY16" fmla="*/ 1325065 h 1325065"/>
              <a:gd name="connsiteX17" fmla="*/ 2838427 w 5574203"/>
              <a:gd name="connsiteY17" fmla="*/ 1325065 h 1325065"/>
              <a:gd name="connsiteX18" fmla="*/ 2094213 w 5574203"/>
              <a:gd name="connsiteY18" fmla="*/ 1325065 h 1325065"/>
              <a:gd name="connsiteX19" fmla="*/ 1452650 w 5574203"/>
              <a:gd name="connsiteY19" fmla="*/ 1325065 h 1325065"/>
              <a:gd name="connsiteX20" fmla="*/ 965062 w 5574203"/>
              <a:gd name="connsiteY20" fmla="*/ 1325065 h 1325065"/>
              <a:gd name="connsiteX21" fmla="*/ 220849 w 5574203"/>
              <a:gd name="connsiteY21" fmla="*/ 1325065 h 1325065"/>
              <a:gd name="connsiteX22" fmla="*/ 0 w 5574203"/>
              <a:gd name="connsiteY22" fmla="*/ 1104216 h 1325065"/>
              <a:gd name="connsiteX23" fmla="*/ 0 w 5574203"/>
              <a:gd name="connsiteY23" fmla="*/ 653699 h 1325065"/>
              <a:gd name="connsiteX24" fmla="*/ 0 w 5574203"/>
              <a:gd name="connsiteY24" fmla="*/ 220849 h 13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74203" h="1325065" fill="none" extrusionOk="0">
                <a:moveTo>
                  <a:pt x="0" y="220849"/>
                </a:moveTo>
                <a:cubicBezTo>
                  <a:pt x="-25806" y="97145"/>
                  <a:pt x="94983" y="-11266"/>
                  <a:pt x="220849" y="0"/>
                </a:cubicBezTo>
                <a:cubicBezTo>
                  <a:pt x="554478" y="1545"/>
                  <a:pt x="735544" y="-33111"/>
                  <a:pt x="913737" y="0"/>
                </a:cubicBezTo>
                <a:cubicBezTo>
                  <a:pt x="1091930" y="33111"/>
                  <a:pt x="1212425" y="-284"/>
                  <a:pt x="1503975" y="0"/>
                </a:cubicBezTo>
                <a:cubicBezTo>
                  <a:pt x="1795525" y="284"/>
                  <a:pt x="1877668" y="21952"/>
                  <a:pt x="2042888" y="0"/>
                </a:cubicBezTo>
                <a:cubicBezTo>
                  <a:pt x="2208108" y="-21952"/>
                  <a:pt x="2360820" y="27432"/>
                  <a:pt x="2633126" y="0"/>
                </a:cubicBezTo>
                <a:cubicBezTo>
                  <a:pt x="2905432" y="-27432"/>
                  <a:pt x="2903859" y="-23427"/>
                  <a:pt x="3120714" y="0"/>
                </a:cubicBezTo>
                <a:cubicBezTo>
                  <a:pt x="3337569" y="23427"/>
                  <a:pt x="3487150" y="-15235"/>
                  <a:pt x="3710952" y="0"/>
                </a:cubicBezTo>
                <a:cubicBezTo>
                  <a:pt x="3934754" y="15235"/>
                  <a:pt x="4114905" y="31080"/>
                  <a:pt x="4403841" y="0"/>
                </a:cubicBezTo>
                <a:cubicBezTo>
                  <a:pt x="4692777" y="-31080"/>
                  <a:pt x="5093150" y="-35792"/>
                  <a:pt x="5353354" y="0"/>
                </a:cubicBezTo>
                <a:cubicBezTo>
                  <a:pt x="5497875" y="16309"/>
                  <a:pt x="5599134" y="113354"/>
                  <a:pt x="5574203" y="220849"/>
                </a:cubicBezTo>
                <a:cubicBezTo>
                  <a:pt x="5568555" y="441480"/>
                  <a:pt x="5570680" y="544947"/>
                  <a:pt x="5574203" y="680200"/>
                </a:cubicBezTo>
                <a:cubicBezTo>
                  <a:pt x="5577726" y="815453"/>
                  <a:pt x="5578640" y="1002063"/>
                  <a:pt x="5574203" y="1104216"/>
                </a:cubicBezTo>
                <a:cubicBezTo>
                  <a:pt x="5588263" y="1209491"/>
                  <a:pt x="5479221" y="1341888"/>
                  <a:pt x="5353354" y="1325065"/>
                </a:cubicBezTo>
                <a:cubicBezTo>
                  <a:pt x="5071391" y="1347650"/>
                  <a:pt x="4878972" y="1305719"/>
                  <a:pt x="4711791" y="1325065"/>
                </a:cubicBezTo>
                <a:cubicBezTo>
                  <a:pt x="4544610" y="1344411"/>
                  <a:pt x="4399600" y="1342425"/>
                  <a:pt x="4172878" y="1325065"/>
                </a:cubicBezTo>
                <a:cubicBezTo>
                  <a:pt x="3946156" y="1307705"/>
                  <a:pt x="3706694" y="1331466"/>
                  <a:pt x="3582640" y="1325065"/>
                </a:cubicBezTo>
                <a:cubicBezTo>
                  <a:pt x="3458586" y="1318664"/>
                  <a:pt x="3158784" y="1338595"/>
                  <a:pt x="2838427" y="1325065"/>
                </a:cubicBezTo>
                <a:cubicBezTo>
                  <a:pt x="2518070" y="1311535"/>
                  <a:pt x="2371403" y="1299713"/>
                  <a:pt x="2094213" y="1325065"/>
                </a:cubicBezTo>
                <a:cubicBezTo>
                  <a:pt x="1817023" y="1350417"/>
                  <a:pt x="1637277" y="1316254"/>
                  <a:pt x="1452650" y="1325065"/>
                </a:cubicBezTo>
                <a:cubicBezTo>
                  <a:pt x="1268023" y="1333876"/>
                  <a:pt x="1198995" y="1319647"/>
                  <a:pt x="965062" y="1325065"/>
                </a:cubicBezTo>
                <a:cubicBezTo>
                  <a:pt x="731129" y="1330483"/>
                  <a:pt x="398703" y="1330881"/>
                  <a:pt x="220849" y="1325065"/>
                </a:cubicBezTo>
                <a:cubicBezTo>
                  <a:pt x="100578" y="1339155"/>
                  <a:pt x="-1263" y="1221880"/>
                  <a:pt x="0" y="1104216"/>
                </a:cubicBezTo>
                <a:cubicBezTo>
                  <a:pt x="16513" y="883982"/>
                  <a:pt x="14308" y="820525"/>
                  <a:pt x="0" y="653699"/>
                </a:cubicBezTo>
                <a:cubicBezTo>
                  <a:pt x="-14308" y="486873"/>
                  <a:pt x="3781" y="372967"/>
                  <a:pt x="0" y="220849"/>
                </a:cubicBezTo>
                <a:close/>
              </a:path>
              <a:path w="5574203" h="1325065" stroke="0" extrusionOk="0">
                <a:moveTo>
                  <a:pt x="0" y="220849"/>
                </a:moveTo>
                <a:cubicBezTo>
                  <a:pt x="-4034" y="122368"/>
                  <a:pt x="106878" y="16573"/>
                  <a:pt x="220849" y="0"/>
                </a:cubicBezTo>
                <a:cubicBezTo>
                  <a:pt x="505984" y="-28892"/>
                  <a:pt x="570360" y="-28496"/>
                  <a:pt x="862412" y="0"/>
                </a:cubicBezTo>
                <a:cubicBezTo>
                  <a:pt x="1154464" y="28496"/>
                  <a:pt x="1282551" y="2945"/>
                  <a:pt x="1503975" y="0"/>
                </a:cubicBezTo>
                <a:cubicBezTo>
                  <a:pt x="1725399" y="-2945"/>
                  <a:pt x="1975041" y="19928"/>
                  <a:pt x="2196863" y="0"/>
                </a:cubicBezTo>
                <a:cubicBezTo>
                  <a:pt x="2418685" y="-19928"/>
                  <a:pt x="2518303" y="9194"/>
                  <a:pt x="2684451" y="0"/>
                </a:cubicBezTo>
                <a:cubicBezTo>
                  <a:pt x="2850599" y="-9194"/>
                  <a:pt x="3106022" y="35173"/>
                  <a:pt x="3428665" y="0"/>
                </a:cubicBezTo>
                <a:cubicBezTo>
                  <a:pt x="3751308" y="-35173"/>
                  <a:pt x="3922173" y="11394"/>
                  <a:pt x="4172878" y="0"/>
                </a:cubicBezTo>
                <a:cubicBezTo>
                  <a:pt x="4423583" y="-11394"/>
                  <a:pt x="5092728" y="24703"/>
                  <a:pt x="5353354" y="0"/>
                </a:cubicBezTo>
                <a:cubicBezTo>
                  <a:pt x="5467286" y="-6988"/>
                  <a:pt x="5578435" y="103636"/>
                  <a:pt x="5574203" y="220849"/>
                </a:cubicBezTo>
                <a:cubicBezTo>
                  <a:pt x="5592707" y="336896"/>
                  <a:pt x="5587364" y="495252"/>
                  <a:pt x="5574203" y="671366"/>
                </a:cubicBezTo>
                <a:cubicBezTo>
                  <a:pt x="5561042" y="847480"/>
                  <a:pt x="5564704" y="897837"/>
                  <a:pt x="5574203" y="1104216"/>
                </a:cubicBezTo>
                <a:cubicBezTo>
                  <a:pt x="5579002" y="1237944"/>
                  <a:pt x="5471047" y="1323708"/>
                  <a:pt x="5353354" y="1325065"/>
                </a:cubicBezTo>
                <a:cubicBezTo>
                  <a:pt x="5174147" y="1345081"/>
                  <a:pt x="4801428" y="1346909"/>
                  <a:pt x="4660466" y="1325065"/>
                </a:cubicBezTo>
                <a:cubicBezTo>
                  <a:pt x="4519504" y="1303221"/>
                  <a:pt x="4128085" y="1337085"/>
                  <a:pt x="3967578" y="1325065"/>
                </a:cubicBezTo>
                <a:cubicBezTo>
                  <a:pt x="3807071" y="1313045"/>
                  <a:pt x="3507873" y="1323508"/>
                  <a:pt x="3223364" y="1325065"/>
                </a:cubicBezTo>
                <a:cubicBezTo>
                  <a:pt x="2938855" y="1326622"/>
                  <a:pt x="2884381" y="1325874"/>
                  <a:pt x="2633126" y="1325065"/>
                </a:cubicBezTo>
                <a:cubicBezTo>
                  <a:pt x="2381871" y="1324256"/>
                  <a:pt x="2327753" y="1345266"/>
                  <a:pt x="2145538" y="1325065"/>
                </a:cubicBezTo>
                <a:cubicBezTo>
                  <a:pt x="1963323" y="1304864"/>
                  <a:pt x="1694414" y="1350669"/>
                  <a:pt x="1452650" y="1325065"/>
                </a:cubicBezTo>
                <a:cubicBezTo>
                  <a:pt x="1210886" y="1299461"/>
                  <a:pt x="1170817" y="1327077"/>
                  <a:pt x="965062" y="1325065"/>
                </a:cubicBezTo>
                <a:cubicBezTo>
                  <a:pt x="759307" y="1323053"/>
                  <a:pt x="370165" y="1300083"/>
                  <a:pt x="220849" y="1325065"/>
                </a:cubicBezTo>
                <a:cubicBezTo>
                  <a:pt x="87067" y="1322378"/>
                  <a:pt x="22934" y="1233127"/>
                  <a:pt x="0" y="1104216"/>
                </a:cubicBezTo>
                <a:cubicBezTo>
                  <a:pt x="1112" y="896218"/>
                  <a:pt x="16711" y="847079"/>
                  <a:pt x="0" y="653699"/>
                </a:cubicBezTo>
                <a:cubicBezTo>
                  <a:pt x="-16711" y="460319"/>
                  <a:pt x="-2440" y="355387"/>
                  <a:pt x="0" y="220849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51156862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điểm P, K, Q thẳng hàng.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AE7F1CC-21E5-8F0B-7926-0437A4295D1F}"/>
              </a:ext>
            </a:extLst>
          </p:cNvPr>
          <p:cNvGrpSpPr/>
          <p:nvPr/>
        </p:nvGrpSpPr>
        <p:grpSpPr>
          <a:xfrm>
            <a:off x="8762659" y="2104741"/>
            <a:ext cx="2843279" cy="2543993"/>
            <a:chOff x="7418676" y="3450362"/>
            <a:chExt cx="2843279" cy="2543993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058D728D-4103-DE36-2F04-53F51244753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35" t="50000" r="223" b="1250"/>
            <a:stretch/>
          </p:blipFill>
          <p:spPr>
            <a:xfrm>
              <a:off x="7418676" y="3582605"/>
              <a:ext cx="2843279" cy="2411750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F2FA579-EB95-FAE7-9B0B-FADE67A65B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895" r="67165" b="40113"/>
            <a:stretch/>
          </p:blipFill>
          <p:spPr>
            <a:xfrm>
              <a:off x="9018170" y="3450362"/>
              <a:ext cx="1038292" cy="942544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A4550FD-2B24-289F-E027-035C8A4128E8}"/>
                </a:ext>
              </a:extLst>
            </p:cNvPr>
            <p:cNvSpPr txBox="1"/>
            <p:nvPr/>
          </p:nvSpPr>
          <p:spPr>
            <a:xfrm>
              <a:off x="7597872" y="4138323"/>
              <a:ext cx="236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" sz="6000" b="0" i="0" u="none" strike="noStrike" kern="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Fredoka One"/>
                </a:rPr>
                <a:t>ĐÚNG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8" name="Âm-thanh-lấp-lánh">
            <a:hlinkClick r:id="" action="ppaction://media"/>
            <a:extLst>
              <a:ext uri="{FF2B5EF4-FFF2-40B4-BE49-F238E27FC236}">
                <a16:creationId xmlns:a16="http://schemas.microsoft.com/office/drawing/2014/main" id="{45CDB88A-1F15-CD66-E55F-69F998589D4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911792" y="-1196412"/>
            <a:ext cx="487363" cy="487363"/>
          </a:xfrm>
          <a:prstGeom prst="rect">
            <a:avLst/>
          </a:prstGeom>
        </p:spPr>
      </p:pic>
      <p:pic>
        <p:nvPicPr>
          <p:cNvPr id="29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BE486A3C-8703-1E1B-7B0A-8D11DB6A60F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532699" y="-1180525"/>
            <a:ext cx="487363" cy="48736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753737A-CCE1-8863-0FBD-EDCE212D7577}"/>
              </a:ext>
            </a:extLst>
          </p:cNvPr>
          <p:cNvSpPr txBox="1"/>
          <p:nvPr/>
        </p:nvSpPr>
        <p:spPr>
          <a:xfrm>
            <a:off x="1928454" y="1578718"/>
            <a:ext cx="992736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4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c) K là điểm ở giữa hai điểm P và Q.</a:t>
            </a:r>
            <a:endParaRPr lang="en-US" sz="44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F29E12C-A31C-7285-D7E8-AE6F233BBBBE}"/>
              </a:ext>
            </a:extLst>
          </p:cNvPr>
          <p:cNvGrpSpPr/>
          <p:nvPr/>
        </p:nvGrpSpPr>
        <p:grpSpPr>
          <a:xfrm>
            <a:off x="3349749" y="2814339"/>
            <a:ext cx="5270351" cy="1147179"/>
            <a:chOff x="7683574" y="2616028"/>
            <a:chExt cx="4204248" cy="1147179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B18DBD9-6D6C-B06D-D1FD-259BEFB6C4A7}"/>
                </a:ext>
              </a:extLst>
            </p:cNvPr>
            <p:cNvGrpSpPr/>
            <p:nvPr/>
          </p:nvGrpSpPr>
          <p:grpSpPr>
            <a:xfrm>
              <a:off x="7918616" y="2616028"/>
              <a:ext cx="3704334" cy="355772"/>
              <a:chOff x="7918616" y="2616028"/>
              <a:chExt cx="3704334" cy="355772"/>
            </a:xfrm>
          </p:grpSpPr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B5791165-560F-709D-5383-8169EC28D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24800" y="2797584"/>
                <a:ext cx="3694774" cy="1514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091526D4-4C84-4B5A-D5EB-47F166AC6D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EB36370E-BE19-34A4-663A-91C7A8B6DB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622950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EE5EB3BE-EE82-3337-5FB4-489D26CAF2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34653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676D95-011F-1194-2B2E-9C969CC7F1B8}"/>
                </a:ext>
              </a:extLst>
            </p:cNvPr>
            <p:cNvGrpSpPr/>
            <p:nvPr/>
          </p:nvGrpSpPr>
          <p:grpSpPr>
            <a:xfrm>
              <a:off x="7683574" y="2932212"/>
              <a:ext cx="4204248" cy="830995"/>
              <a:chOff x="7683574" y="2924427"/>
              <a:chExt cx="4204248" cy="830995"/>
            </a:xfrm>
          </p:grpSpPr>
          <p:sp>
            <p:nvSpPr>
              <p:cNvPr id="11" name="3">
                <a:extLst>
                  <a:ext uri="{FF2B5EF4-FFF2-40B4-BE49-F238E27FC236}">
                    <a16:creationId xmlns:a16="http://schemas.microsoft.com/office/drawing/2014/main" id="{943FB106-8A8B-BF76-1F66-B14FE360B0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83574" y="295287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P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13" name="3">
                <a:extLst>
                  <a:ext uri="{FF2B5EF4-FFF2-40B4-BE49-F238E27FC236}">
                    <a16:creationId xmlns:a16="http://schemas.microsoft.com/office/drawing/2014/main" id="{8EE50E9C-70BC-CDBE-2B7A-054752AD4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58590" y="292442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Q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14" name="3">
                <a:extLst>
                  <a:ext uri="{FF2B5EF4-FFF2-40B4-BE49-F238E27FC236}">
                    <a16:creationId xmlns:a16="http://schemas.microsoft.com/office/drawing/2014/main" id="{673A15D1-3FB5-ECD0-6C21-A89709ADC7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369" y="2924427"/>
                <a:ext cx="529232" cy="830995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800" b="1" i="0" u="none" strike="noStrike" kern="1200" cap="none" spc="0" normalizeH="0" baseline="0" noProof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K</a:t>
                </a:r>
                <a:endParaRPr kumimoji="0" lang="zh-CN" alt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20" name="Google Shape;1971;p40">
            <a:extLst>
              <a:ext uri="{FF2B5EF4-FFF2-40B4-BE49-F238E27FC236}">
                <a16:creationId xmlns:a16="http://schemas.microsoft.com/office/drawing/2014/main" id="{C2F634D2-7599-253F-5E7F-B85672566461}"/>
              </a:ext>
            </a:extLst>
          </p:cNvPr>
          <p:cNvSpPr/>
          <p:nvPr/>
        </p:nvSpPr>
        <p:spPr>
          <a:xfrm>
            <a:off x="4192158" y="2317553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22" name="Google Shape;1971;p40">
            <a:extLst>
              <a:ext uri="{FF2B5EF4-FFF2-40B4-BE49-F238E27FC236}">
                <a16:creationId xmlns:a16="http://schemas.microsoft.com/office/drawing/2014/main" id="{B5CEE97C-5A3D-25B4-74E9-1CBE234766E3}"/>
              </a:ext>
            </a:extLst>
          </p:cNvPr>
          <p:cNvSpPr/>
          <p:nvPr/>
        </p:nvSpPr>
        <p:spPr>
          <a:xfrm>
            <a:off x="6386790" y="2321635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3 cm</a:t>
            </a:r>
            <a:endParaRPr sz="2800" b="1" kern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2AD146C-5F68-7A8E-3605-E00AD448FCCE}"/>
              </a:ext>
            </a:extLst>
          </p:cNvPr>
          <p:cNvGrpSpPr/>
          <p:nvPr/>
        </p:nvGrpSpPr>
        <p:grpSpPr>
          <a:xfrm rot="305530">
            <a:off x="7524837" y="3378389"/>
            <a:ext cx="3276600" cy="3657600"/>
            <a:chOff x="8763000" y="5791200"/>
            <a:chExt cx="3276600" cy="3657600"/>
          </a:xfrm>
        </p:grpSpPr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69AA8CD9-647C-3223-8BEA-A531073A5E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50" t="-3333" r="56875" b="52222"/>
            <a:stretch/>
          </p:blipFill>
          <p:spPr>
            <a:xfrm>
              <a:off x="8763000" y="5791200"/>
              <a:ext cx="1447800" cy="35052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ABD710D2-F443-8248-DF05-8B54985F8B3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750" t="-3333" r="28750" b="52222"/>
            <a:stretch/>
          </p:blipFill>
          <p:spPr>
            <a:xfrm>
              <a:off x="9906000" y="5943600"/>
              <a:ext cx="2133600" cy="3505200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9AC499C-FBB0-3A7D-6294-57BB563CFE10}"/>
              </a:ext>
            </a:extLst>
          </p:cNvPr>
          <p:cNvGrpSpPr/>
          <p:nvPr/>
        </p:nvGrpSpPr>
        <p:grpSpPr>
          <a:xfrm>
            <a:off x="3283535" y="448585"/>
            <a:ext cx="6474740" cy="626874"/>
            <a:chOff x="4038600" y="650901"/>
            <a:chExt cx="7197608" cy="62687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60C132D-96D0-9EE3-4A4F-A110BAF2FD84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9525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3A4CEA4-D628-75CD-DA54-342A720842F6}"/>
                </a:ext>
              </a:extLst>
            </p:cNvPr>
            <p:cNvSpPr txBox="1"/>
            <p:nvPr/>
          </p:nvSpPr>
          <p:spPr>
            <a:xfrm>
              <a:off x="4380120" y="650901"/>
              <a:ext cx="651456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A7E7240C-4343-9B9D-CA10-21C3AF129B39}"/>
              </a:ext>
            </a:extLst>
          </p:cNvPr>
          <p:cNvSpPr/>
          <p:nvPr/>
        </p:nvSpPr>
        <p:spPr>
          <a:xfrm>
            <a:off x="2819400" y="45815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410517200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 thanh du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00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4" name="Google Shape;2279;p44">
            <a:extLst>
              <a:ext uri="{FF2B5EF4-FFF2-40B4-BE49-F238E27FC236}">
                <a16:creationId xmlns:a16="http://schemas.microsoft.com/office/drawing/2014/main" id="{82B20C1B-88EB-5344-8B06-4BE0AB96E53B}"/>
              </a:ext>
            </a:extLst>
          </p:cNvPr>
          <p:cNvSpPr/>
          <p:nvPr/>
        </p:nvSpPr>
        <p:spPr>
          <a:xfrm>
            <a:off x="215314" y="770418"/>
            <a:ext cx="11776591" cy="5963756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9D454096-7F57-AF64-F2EE-3FADC38095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93"/>
          <a:stretch/>
        </p:blipFill>
        <p:spPr>
          <a:xfrm>
            <a:off x="1696749" y="-1814448"/>
            <a:ext cx="8680257" cy="343660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9CAD3B2-9F68-61DE-42D0-F941F74C377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22" r="58133" b="26667"/>
          <a:stretch/>
        </p:blipFill>
        <p:spPr>
          <a:xfrm>
            <a:off x="342401" y="4727934"/>
            <a:ext cx="1705504" cy="916129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0DEDD-4888-DE06-03D5-0C195AF8D799}"/>
              </a:ext>
            </a:extLst>
          </p:cNvPr>
          <p:cNvSpPr/>
          <p:nvPr/>
        </p:nvSpPr>
        <p:spPr>
          <a:xfrm>
            <a:off x="1817197" y="4494161"/>
            <a:ext cx="6777546" cy="1325065"/>
          </a:xfrm>
          <a:custGeom>
            <a:avLst/>
            <a:gdLst>
              <a:gd name="connsiteX0" fmla="*/ 0 w 6777546"/>
              <a:gd name="connsiteY0" fmla="*/ 220849 h 1325065"/>
              <a:gd name="connsiteX1" fmla="*/ 220849 w 6777546"/>
              <a:gd name="connsiteY1" fmla="*/ 0 h 1325065"/>
              <a:gd name="connsiteX2" fmla="*/ 981151 w 6777546"/>
              <a:gd name="connsiteY2" fmla="*/ 0 h 1325065"/>
              <a:gd name="connsiteX3" fmla="*/ 1678094 w 6777546"/>
              <a:gd name="connsiteY3" fmla="*/ 0 h 1325065"/>
              <a:gd name="connsiteX4" fmla="*/ 2184962 w 6777546"/>
              <a:gd name="connsiteY4" fmla="*/ 0 h 1325065"/>
              <a:gd name="connsiteX5" fmla="*/ 2755188 w 6777546"/>
              <a:gd name="connsiteY5" fmla="*/ 0 h 1325065"/>
              <a:gd name="connsiteX6" fmla="*/ 3388773 w 6777546"/>
              <a:gd name="connsiteY6" fmla="*/ 0 h 1325065"/>
              <a:gd name="connsiteX7" fmla="*/ 4149075 w 6777546"/>
              <a:gd name="connsiteY7" fmla="*/ 0 h 1325065"/>
              <a:gd name="connsiteX8" fmla="*/ 4782660 w 6777546"/>
              <a:gd name="connsiteY8" fmla="*/ 0 h 1325065"/>
              <a:gd name="connsiteX9" fmla="*/ 5416244 w 6777546"/>
              <a:gd name="connsiteY9" fmla="*/ 0 h 1325065"/>
              <a:gd name="connsiteX10" fmla="*/ 6556697 w 6777546"/>
              <a:gd name="connsiteY10" fmla="*/ 0 h 1325065"/>
              <a:gd name="connsiteX11" fmla="*/ 6777546 w 6777546"/>
              <a:gd name="connsiteY11" fmla="*/ 220849 h 1325065"/>
              <a:gd name="connsiteX12" fmla="*/ 6777546 w 6777546"/>
              <a:gd name="connsiteY12" fmla="*/ 636031 h 1325065"/>
              <a:gd name="connsiteX13" fmla="*/ 6777546 w 6777546"/>
              <a:gd name="connsiteY13" fmla="*/ 1104216 h 1325065"/>
              <a:gd name="connsiteX14" fmla="*/ 6556697 w 6777546"/>
              <a:gd name="connsiteY14" fmla="*/ 1325065 h 1325065"/>
              <a:gd name="connsiteX15" fmla="*/ 6113188 w 6777546"/>
              <a:gd name="connsiteY15" fmla="*/ 1325065 h 1325065"/>
              <a:gd name="connsiteX16" fmla="*/ 5416244 w 6777546"/>
              <a:gd name="connsiteY16" fmla="*/ 1325065 h 1325065"/>
              <a:gd name="connsiteX17" fmla="*/ 4972735 w 6777546"/>
              <a:gd name="connsiteY17" fmla="*/ 1325065 h 1325065"/>
              <a:gd name="connsiteX18" fmla="*/ 4402509 w 6777546"/>
              <a:gd name="connsiteY18" fmla="*/ 1325065 h 1325065"/>
              <a:gd name="connsiteX19" fmla="*/ 3768924 w 6777546"/>
              <a:gd name="connsiteY19" fmla="*/ 1325065 h 1325065"/>
              <a:gd name="connsiteX20" fmla="*/ 3071981 w 6777546"/>
              <a:gd name="connsiteY20" fmla="*/ 1325065 h 1325065"/>
              <a:gd name="connsiteX21" fmla="*/ 2375037 w 6777546"/>
              <a:gd name="connsiteY21" fmla="*/ 1325065 h 1325065"/>
              <a:gd name="connsiteX22" fmla="*/ 1931528 w 6777546"/>
              <a:gd name="connsiteY22" fmla="*/ 1325065 h 1325065"/>
              <a:gd name="connsiteX23" fmla="*/ 1424660 w 6777546"/>
              <a:gd name="connsiteY23" fmla="*/ 1325065 h 1325065"/>
              <a:gd name="connsiteX24" fmla="*/ 220849 w 6777546"/>
              <a:gd name="connsiteY24" fmla="*/ 1325065 h 1325065"/>
              <a:gd name="connsiteX25" fmla="*/ 0 w 6777546"/>
              <a:gd name="connsiteY25" fmla="*/ 1104216 h 1325065"/>
              <a:gd name="connsiteX26" fmla="*/ 0 w 6777546"/>
              <a:gd name="connsiteY26" fmla="*/ 689034 h 1325065"/>
              <a:gd name="connsiteX27" fmla="*/ 0 w 6777546"/>
              <a:gd name="connsiteY27" fmla="*/ 220849 h 13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777546" h="1325065" fill="none" extrusionOk="0">
                <a:moveTo>
                  <a:pt x="0" y="220849"/>
                </a:moveTo>
                <a:cubicBezTo>
                  <a:pt x="-18435" y="96371"/>
                  <a:pt x="110227" y="-359"/>
                  <a:pt x="220849" y="0"/>
                </a:cubicBezTo>
                <a:cubicBezTo>
                  <a:pt x="510544" y="34034"/>
                  <a:pt x="725539" y="11076"/>
                  <a:pt x="981151" y="0"/>
                </a:cubicBezTo>
                <a:cubicBezTo>
                  <a:pt x="1236763" y="-11076"/>
                  <a:pt x="1469838" y="26634"/>
                  <a:pt x="1678094" y="0"/>
                </a:cubicBezTo>
                <a:cubicBezTo>
                  <a:pt x="1886350" y="-26634"/>
                  <a:pt x="1983836" y="-13394"/>
                  <a:pt x="2184962" y="0"/>
                </a:cubicBezTo>
                <a:cubicBezTo>
                  <a:pt x="2386088" y="13394"/>
                  <a:pt x="2523933" y="-8691"/>
                  <a:pt x="2755188" y="0"/>
                </a:cubicBezTo>
                <a:cubicBezTo>
                  <a:pt x="2986443" y="8691"/>
                  <a:pt x="3084034" y="2969"/>
                  <a:pt x="3388773" y="0"/>
                </a:cubicBezTo>
                <a:cubicBezTo>
                  <a:pt x="3693512" y="-2969"/>
                  <a:pt x="3879271" y="25255"/>
                  <a:pt x="4149075" y="0"/>
                </a:cubicBezTo>
                <a:cubicBezTo>
                  <a:pt x="4418879" y="-25255"/>
                  <a:pt x="4650374" y="8738"/>
                  <a:pt x="4782660" y="0"/>
                </a:cubicBezTo>
                <a:cubicBezTo>
                  <a:pt x="4914947" y="-8738"/>
                  <a:pt x="5199906" y="-25055"/>
                  <a:pt x="5416244" y="0"/>
                </a:cubicBezTo>
                <a:cubicBezTo>
                  <a:pt x="5632582" y="25055"/>
                  <a:pt x="6181419" y="26996"/>
                  <a:pt x="6556697" y="0"/>
                </a:cubicBezTo>
                <a:cubicBezTo>
                  <a:pt x="6672083" y="29145"/>
                  <a:pt x="6770005" y="81384"/>
                  <a:pt x="6777546" y="220849"/>
                </a:cubicBezTo>
                <a:cubicBezTo>
                  <a:pt x="6771666" y="325880"/>
                  <a:pt x="6783257" y="428996"/>
                  <a:pt x="6777546" y="636031"/>
                </a:cubicBezTo>
                <a:cubicBezTo>
                  <a:pt x="6771835" y="843066"/>
                  <a:pt x="6771377" y="920608"/>
                  <a:pt x="6777546" y="1104216"/>
                </a:cubicBezTo>
                <a:cubicBezTo>
                  <a:pt x="6787427" y="1219725"/>
                  <a:pt x="6667433" y="1314500"/>
                  <a:pt x="6556697" y="1325065"/>
                </a:cubicBezTo>
                <a:cubicBezTo>
                  <a:pt x="6393241" y="1304252"/>
                  <a:pt x="6206812" y="1340190"/>
                  <a:pt x="6113188" y="1325065"/>
                </a:cubicBezTo>
                <a:cubicBezTo>
                  <a:pt x="6019564" y="1309940"/>
                  <a:pt x="5741979" y="1327993"/>
                  <a:pt x="5416244" y="1325065"/>
                </a:cubicBezTo>
                <a:cubicBezTo>
                  <a:pt x="5090509" y="1322137"/>
                  <a:pt x="5166330" y="1335016"/>
                  <a:pt x="4972735" y="1325065"/>
                </a:cubicBezTo>
                <a:cubicBezTo>
                  <a:pt x="4779140" y="1315114"/>
                  <a:pt x="4625452" y="1318030"/>
                  <a:pt x="4402509" y="1325065"/>
                </a:cubicBezTo>
                <a:cubicBezTo>
                  <a:pt x="4179566" y="1332100"/>
                  <a:pt x="4008885" y="1306120"/>
                  <a:pt x="3768924" y="1325065"/>
                </a:cubicBezTo>
                <a:cubicBezTo>
                  <a:pt x="3528963" y="1344010"/>
                  <a:pt x="3262403" y="1358298"/>
                  <a:pt x="3071981" y="1325065"/>
                </a:cubicBezTo>
                <a:cubicBezTo>
                  <a:pt x="2881559" y="1291832"/>
                  <a:pt x="2551940" y="1321552"/>
                  <a:pt x="2375037" y="1325065"/>
                </a:cubicBezTo>
                <a:cubicBezTo>
                  <a:pt x="2198134" y="1328578"/>
                  <a:pt x="2091417" y="1311769"/>
                  <a:pt x="1931528" y="1325065"/>
                </a:cubicBezTo>
                <a:cubicBezTo>
                  <a:pt x="1771639" y="1338361"/>
                  <a:pt x="1554581" y="1322894"/>
                  <a:pt x="1424660" y="1325065"/>
                </a:cubicBezTo>
                <a:cubicBezTo>
                  <a:pt x="1294739" y="1327236"/>
                  <a:pt x="487391" y="1337318"/>
                  <a:pt x="220849" y="1325065"/>
                </a:cubicBezTo>
                <a:cubicBezTo>
                  <a:pt x="101459" y="1327666"/>
                  <a:pt x="14643" y="1209119"/>
                  <a:pt x="0" y="1104216"/>
                </a:cubicBezTo>
                <a:cubicBezTo>
                  <a:pt x="-14261" y="977592"/>
                  <a:pt x="4257" y="878340"/>
                  <a:pt x="0" y="689034"/>
                </a:cubicBezTo>
                <a:cubicBezTo>
                  <a:pt x="-4257" y="499728"/>
                  <a:pt x="7725" y="346096"/>
                  <a:pt x="0" y="220849"/>
                </a:cubicBezTo>
                <a:close/>
              </a:path>
              <a:path w="6777546" h="1325065" stroke="0" extrusionOk="0">
                <a:moveTo>
                  <a:pt x="0" y="220849"/>
                </a:moveTo>
                <a:cubicBezTo>
                  <a:pt x="-4034" y="122368"/>
                  <a:pt x="106878" y="16573"/>
                  <a:pt x="220849" y="0"/>
                </a:cubicBezTo>
                <a:cubicBezTo>
                  <a:pt x="399297" y="-22334"/>
                  <a:pt x="715144" y="4094"/>
                  <a:pt x="854434" y="0"/>
                </a:cubicBezTo>
                <a:cubicBezTo>
                  <a:pt x="993724" y="-4094"/>
                  <a:pt x="1332664" y="674"/>
                  <a:pt x="1488019" y="0"/>
                </a:cubicBezTo>
                <a:cubicBezTo>
                  <a:pt x="1643374" y="-674"/>
                  <a:pt x="1908137" y="2521"/>
                  <a:pt x="2184962" y="0"/>
                </a:cubicBezTo>
                <a:cubicBezTo>
                  <a:pt x="2461787" y="-2521"/>
                  <a:pt x="2513226" y="-13464"/>
                  <a:pt x="2628471" y="0"/>
                </a:cubicBezTo>
                <a:cubicBezTo>
                  <a:pt x="2743716" y="13464"/>
                  <a:pt x="3148228" y="-33581"/>
                  <a:pt x="3388773" y="0"/>
                </a:cubicBezTo>
                <a:cubicBezTo>
                  <a:pt x="3629318" y="33581"/>
                  <a:pt x="3851089" y="22440"/>
                  <a:pt x="4149075" y="0"/>
                </a:cubicBezTo>
                <a:cubicBezTo>
                  <a:pt x="4447061" y="-22440"/>
                  <a:pt x="4559619" y="9690"/>
                  <a:pt x="4909377" y="0"/>
                </a:cubicBezTo>
                <a:cubicBezTo>
                  <a:pt x="5259135" y="-9690"/>
                  <a:pt x="5327983" y="16626"/>
                  <a:pt x="5606320" y="0"/>
                </a:cubicBezTo>
                <a:cubicBezTo>
                  <a:pt x="5884657" y="-16626"/>
                  <a:pt x="6132111" y="29176"/>
                  <a:pt x="6556697" y="0"/>
                </a:cubicBezTo>
                <a:cubicBezTo>
                  <a:pt x="6681959" y="-30046"/>
                  <a:pt x="6763089" y="73337"/>
                  <a:pt x="6777546" y="220849"/>
                </a:cubicBezTo>
                <a:cubicBezTo>
                  <a:pt x="6762941" y="336285"/>
                  <a:pt x="6795160" y="489503"/>
                  <a:pt x="6777546" y="636031"/>
                </a:cubicBezTo>
                <a:cubicBezTo>
                  <a:pt x="6759932" y="782559"/>
                  <a:pt x="6767061" y="963250"/>
                  <a:pt x="6777546" y="1104216"/>
                </a:cubicBezTo>
                <a:cubicBezTo>
                  <a:pt x="6771726" y="1233298"/>
                  <a:pt x="6665053" y="1328221"/>
                  <a:pt x="6556697" y="1325065"/>
                </a:cubicBezTo>
                <a:cubicBezTo>
                  <a:pt x="6432778" y="1300255"/>
                  <a:pt x="6166817" y="1336017"/>
                  <a:pt x="6049829" y="1325065"/>
                </a:cubicBezTo>
                <a:cubicBezTo>
                  <a:pt x="5932841" y="1314113"/>
                  <a:pt x="5712125" y="1340751"/>
                  <a:pt x="5479603" y="1325065"/>
                </a:cubicBezTo>
                <a:cubicBezTo>
                  <a:pt x="5247081" y="1309379"/>
                  <a:pt x="5187408" y="1325754"/>
                  <a:pt x="5036093" y="1325065"/>
                </a:cubicBezTo>
                <a:cubicBezTo>
                  <a:pt x="4884778" y="1324377"/>
                  <a:pt x="4505938" y="1338366"/>
                  <a:pt x="4339150" y="1325065"/>
                </a:cubicBezTo>
                <a:cubicBezTo>
                  <a:pt x="4172362" y="1311764"/>
                  <a:pt x="4046649" y="1336815"/>
                  <a:pt x="3895641" y="1325065"/>
                </a:cubicBezTo>
                <a:cubicBezTo>
                  <a:pt x="3744633" y="1313315"/>
                  <a:pt x="3659913" y="1334039"/>
                  <a:pt x="3452131" y="1325065"/>
                </a:cubicBezTo>
                <a:cubicBezTo>
                  <a:pt x="3244349" y="1316092"/>
                  <a:pt x="3122394" y="1306621"/>
                  <a:pt x="3008622" y="1325065"/>
                </a:cubicBezTo>
                <a:cubicBezTo>
                  <a:pt x="2894850" y="1343509"/>
                  <a:pt x="2690718" y="1322522"/>
                  <a:pt x="2375037" y="1325065"/>
                </a:cubicBezTo>
                <a:cubicBezTo>
                  <a:pt x="2059357" y="1327608"/>
                  <a:pt x="1979675" y="1327313"/>
                  <a:pt x="1741453" y="1325065"/>
                </a:cubicBezTo>
                <a:cubicBezTo>
                  <a:pt x="1503231" y="1322817"/>
                  <a:pt x="1194911" y="1317117"/>
                  <a:pt x="981151" y="1325065"/>
                </a:cubicBezTo>
                <a:cubicBezTo>
                  <a:pt x="767391" y="1333013"/>
                  <a:pt x="548337" y="1335462"/>
                  <a:pt x="220849" y="1325065"/>
                </a:cubicBezTo>
                <a:cubicBezTo>
                  <a:pt x="112855" y="1301408"/>
                  <a:pt x="9248" y="1224826"/>
                  <a:pt x="0" y="1104216"/>
                </a:cubicBezTo>
                <a:cubicBezTo>
                  <a:pt x="-12751" y="913804"/>
                  <a:pt x="-16850" y="857697"/>
                  <a:pt x="0" y="671366"/>
                </a:cubicBezTo>
                <a:cubicBezTo>
                  <a:pt x="16850" y="485035"/>
                  <a:pt x="-2135" y="424827"/>
                  <a:pt x="0" y="220849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51156862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FCECD0">
                    <a:lumMod val="10000"/>
                  </a:srgb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KP không bằng KQ, K không là trung điểm của đoạn thẳng PQ.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AE7F1CC-21E5-8F0B-7926-0437A4295D1F}"/>
              </a:ext>
            </a:extLst>
          </p:cNvPr>
          <p:cNvGrpSpPr/>
          <p:nvPr/>
        </p:nvGrpSpPr>
        <p:grpSpPr>
          <a:xfrm>
            <a:off x="8432702" y="2496082"/>
            <a:ext cx="2843279" cy="2411750"/>
            <a:chOff x="7418676" y="3582605"/>
            <a:chExt cx="2843279" cy="2411750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058D728D-4103-DE36-2F04-53F51244753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35" t="50000" r="223" b="1250"/>
            <a:stretch/>
          </p:blipFill>
          <p:spPr>
            <a:xfrm>
              <a:off x="7418676" y="3582605"/>
              <a:ext cx="2843279" cy="2411750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F2FA579-EB95-FAE7-9B0B-FADE67A65BB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12" b="9812"/>
            <a:stretch/>
          </p:blipFill>
          <p:spPr>
            <a:xfrm>
              <a:off x="9362980" y="3805759"/>
              <a:ext cx="469902" cy="426570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A4550FD-2B24-289F-E027-035C8A4128E8}"/>
                </a:ext>
              </a:extLst>
            </p:cNvPr>
            <p:cNvSpPr txBox="1"/>
            <p:nvPr/>
          </p:nvSpPr>
          <p:spPr>
            <a:xfrm>
              <a:off x="7609026" y="3979018"/>
              <a:ext cx="236883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" sz="8000" b="0" i="0" u="none" strike="noStrike" kern="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Fredoka One"/>
                </a:rPr>
                <a:t>SAI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8" name="Âm-thanh-lấp-lánh">
            <a:hlinkClick r:id="" action="ppaction://media"/>
            <a:extLst>
              <a:ext uri="{FF2B5EF4-FFF2-40B4-BE49-F238E27FC236}">
                <a16:creationId xmlns:a16="http://schemas.microsoft.com/office/drawing/2014/main" id="{45CDB88A-1F15-CD66-E55F-69F998589D4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911792" y="-1196412"/>
            <a:ext cx="487363" cy="487363"/>
          </a:xfrm>
          <a:prstGeom prst="rect">
            <a:avLst/>
          </a:prstGeom>
        </p:spPr>
      </p:pic>
      <p:pic>
        <p:nvPicPr>
          <p:cNvPr id="29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BE486A3C-8703-1E1B-7B0A-8D11DB6A60F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532699" y="-1180525"/>
            <a:ext cx="487363" cy="48736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6D27BFD-7F5F-C592-D080-A3E506158B59}"/>
              </a:ext>
            </a:extLst>
          </p:cNvPr>
          <p:cNvSpPr txBox="1"/>
          <p:nvPr/>
        </p:nvSpPr>
        <p:spPr>
          <a:xfrm>
            <a:off x="1294943" y="1589679"/>
            <a:ext cx="1059177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d) K là trung điểm của đoạn thẳng PQ.</a:t>
            </a:r>
            <a:endParaRPr lang="en-US" sz="48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2F54404-3A23-48C9-4414-18E9D5F6D576}"/>
              </a:ext>
            </a:extLst>
          </p:cNvPr>
          <p:cNvGrpSpPr/>
          <p:nvPr/>
        </p:nvGrpSpPr>
        <p:grpSpPr>
          <a:xfrm>
            <a:off x="2953157" y="2895600"/>
            <a:ext cx="5270351" cy="1147179"/>
            <a:chOff x="7683574" y="2616028"/>
            <a:chExt cx="4204248" cy="1147179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37CC47C-08CD-5976-F41D-F625EAC557A9}"/>
                </a:ext>
              </a:extLst>
            </p:cNvPr>
            <p:cNvGrpSpPr/>
            <p:nvPr/>
          </p:nvGrpSpPr>
          <p:grpSpPr>
            <a:xfrm>
              <a:off x="7918616" y="2616028"/>
              <a:ext cx="3704334" cy="355772"/>
              <a:chOff x="7918616" y="2616028"/>
              <a:chExt cx="3704334" cy="355772"/>
            </a:xfrm>
          </p:grpSpPr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F0F4EB38-A545-39A0-D45A-F2D5CC7A52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24800" y="2797584"/>
                <a:ext cx="3694774" cy="1514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E9A5ABE2-FD56-4873-3192-0562003186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29EA3162-96BD-374B-FB44-78D1CD9A6A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622950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2DCE8152-3406-C76D-EE8C-A361E79C92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34653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C693B5D-9749-B070-8D5B-E0EFB891089C}"/>
                </a:ext>
              </a:extLst>
            </p:cNvPr>
            <p:cNvGrpSpPr/>
            <p:nvPr/>
          </p:nvGrpSpPr>
          <p:grpSpPr>
            <a:xfrm>
              <a:off x="7683574" y="2932212"/>
              <a:ext cx="4204248" cy="830995"/>
              <a:chOff x="7683574" y="2924427"/>
              <a:chExt cx="4204248" cy="830995"/>
            </a:xfrm>
          </p:grpSpPr>
          <p:sp>
            <p:nvSpPr>
              <p:cNvPr id="30" name="3">
                <a:extLst>
                  <a:ext uri="{FF2B5EF4-FFF2-40B4-BE49-F238E27FC236}">
                    <a16:creationId xmlns:a16="http://schemas.microsoft.com/office/drawing/2014/main" id="{B9BBB0B4-9884-0595-E866-59E8605E4D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83574" y="295287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P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31" name="3">
                <a:extLst>
                  <a:ext uri="{FF2B5EF4-FFF2-40B4-BE49-F238E27FC236}">
                    <a16:creationId xmlns:a16="http://schemas.microsoft.com/office/drawing/2014/main" id="{D10DBE82-A7CA-37F6-A11D-8E9D117E4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58590" y="292442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Q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35" name="3">
                <a:extLst>
                  <a:ext uri="{FF2B5EF4-FFF2-40B4-BE49-F238E27FC236}">
                    <a16:creationId xmlns:a16="http://schemas.microsoft.com/office/drawing/2014/main" id="{81604B44-53AB-BB61-4A9E-C14FE64602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369" y="2924427"/>
                <a:ext cx="529232" cy="830995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800" b="1" i="0" u="none" strike="noStrike" kern="1200" cap="none" spc="0" normalizeH="0" baseline="0" noProof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K</a:t>
                </a:r>
                <a:endParaRPr kumimoji="0" lang="zh-CN" alt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40" name="Google Shape;1971;p40">
            <a:extLst>
              <a:ext uri="{FF2B5EF4-FFF2-40B4-BE49-F238E27FC236}">
                <a16:creationId xmlns:a16="http://schemas.microsoft.com/office/drawing/2014/main" id="{2DD8CBB5-53C2-96FE-7156-4F60FBB287FE}"/>
              </a:ext>
            </a:extLst>
          </p:cNvPr>
          <p:cNvSpPr/>
          <p:nvPr/>
        </p:nvSpPr>
        <p:spPr>
          <a:xfrm>
            <a:off x="3733389" y="2429549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41" name="Google Shape;1971;p40">
            <a:extLst>
              <a:ext uri="{FF2B5EF4-FFF2-40B4-BE49-F238E27FC236}">
                <a16:creationId xmlns:a16="http://schemas.microsoft.com/office/drawing/2014/main" id="{B25A2239-5448-56FB-EACD-456E57428300}"/>
              </a:ext>
            </a:extLst>
          </p:cNvPr>
          <p:cNvSpPr/>
          <p:nvPr/>
        </p:nvSpPr>
        <p:spPr>
          <a:xfrm>
            <a:off x="6081637" y="2429549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3 cm</a:t>
            </a:r>
            <a:endParaRPr sz="2800" b="1" kern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8DA3E92-F16A-8FD2-E97B-A37C3B35A9EB}"/>
              </a:ext>
            </a:extLst>
          </p:cNvPr>
          <p:cNvGrpSpPr/>
          <p:nvPr/>
        </p:nvGrpSpPr>
        <p:grpSpPr>
          <a:xfrm>
            <a:off x="7797751" y="4043284"/>
            <a:ext cx="4342908" cy="2745740"/>
            <a:chOff x="690154" y="919679"/>
            <a:chExt cx="3159614" cy="1997620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DDAF72FB-5E2F-A19C-120F-D9F9D75579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055" r="64328" b="50649"/>
            <a:stretch/>
          </p:blipFill>
          <p:spPr>
            <a:xfrm>
              <a:off x="690154" y="919679"/>
              <a:ext cx="2131288" cy="199762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EA22463C-1983-BF31-15CB-B3F3AE02031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444" r="68750"/>
            <a:stretch/>
          </p:blipFill>
          <p:spPr>
            <a:xfrm rot="909074">
              <a:off x="1830468" y="1121202"/>
              <a:ext cx="2019300" cy="1292352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F465B8-3C01-5FCF-A12A-3CE1C8A197AB}"/>
              </a:ext>
            </a:extLst>
          </p:cNvPr>
          <p:cNvGrpSpPr/>
          <p:nvPr/>
        </p:nvGrpSpPr>
        <p:grpSpPr>
          <a:xfrm>
            <a:off x="3283535" y="448585"/>
            <a:ext cx="6474740" cy="626874"/>
            <a:chOff x="4038600" y="650901"/>
            <a:chExt cx="7197608" cy="62687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D67B9C8-77DB-553F-7EC5-0ACE191B011B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9525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FA7922C-ED7C-E938-15D5-9D818B5BFCA3}"/>
                </a:ext>
              </a:extLst>
            </p:cNvPr>
            <p:cNvSpPr txBox="1"/>
            <p:nvPr/>
          </p:nvSpPr>
          <p:spPr>
            <a:xfrm>
              <a:off x="4380120" y="650901"/>
              <a:ext cx="651456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F9C8EDFA-EEFE-2B25-7E80-0C5CD8BB573A}"/>
              </a:ext>
            </a:extLst>
          </p:cNvPr>
          <p:cNvSpPr/>
          <p:nvPr/>
        </p:nvSpPr>
        <p:spPr>
          <a:xfrm>
            <a:off x="2819400" y="45815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1789721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 thanh du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00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5B9FDC91-4CF7-0DBA-8B28-5DADCBB41C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0FD1BAC-F82F-05EA-9F8F-81FE1E7D15F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69" t="47778" r="58181"/>
          <a:stretch/>
        </p:blipFill>
        <p:spPr>
          <a:xfrm>
            <a:off x="2731146" y="2711822"/>
            <a:ext cx="2999363" cy="414617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7F57FDF-0CB1-5675-54CD-23998366425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25" t="-4444" r="40625" b="46667"/>
          <a:stretch/>
        </p:blipFill>
        <p:spPr>
          <a:xfrm>
            <a:off x="6635595" y="1376804"/>
            <a:ext cx="2999363" cy="410439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4C7E778-846C-2226-7CFF-01197765983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50" b="47778"/>
          <a:stretch/>
        </p:blipFill>
        <p:spPr>
          <a:xfrm>
            <a:off x="8457257" y="2753609"/>
            <a:ext cx="3318443" cy="410439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3F39E55-A2CF-C2F7-0B95-4455620F22E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44" t="47778" r="14231"/>
          <a:stretch/>
        </p:blipFill>
        <p:spPr>
          <a:xfrm>
            <a:off x="4954542" y="2710572"/>
            <a:ext cx="2999363" cy="3810000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0AE78272-9AA1-0A7A-36D7-BA5391E5423F}"/>
              </a:ext>
            </a:extLst>
          </p:cNvPr>
          <p:cNvGrpSpPr/>
          <p:nvPr/>
        </p:nvGrpSpPr>
        <p:grpSpPr>
          <a:xfrm>
            <a:off x="1781858" y="-152400"/>
            <a:ext cx="6531714" cy="2722003"/>
            <a:chOff x="1781858" y="-152400"/>
            <a:chExt cx="6531714" cy="2722003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585FF555-B430-55F0-CC82-C16B088F4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1858" y="-152400"/>
              <a:ext cx="6531714" cy="2722003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F1AB058-0E57-5BD0-3270-6D05043F2B4F}"/>
                </a:ext>
              </a:extLst>
            </p:cNvPr>
            <p:cNvSpPr txBox="1"/>
            <p:nvPr/>
          </p:nvSpPr>
          <p:spPr>
            <a:xfrm>
              <a:off x="3186767" y="624566"/>
              <a:ext cx="3721896" cy="126695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Ra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biển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chơi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nào</a:t>
              </a:r>
              <a:b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</a:b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các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bạn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ơi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!</a:t>
              </a:r>
              <a:endParaRPr kumimoji="0" lang="vi-VN" sz="3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4 SVNWallington" panose="00000500000000000000" pitchFamily="2" charset="0"/>
              </a:endParaRPr>
            </a:p>
          </p:txBody>
        </p:sp>
      </p:grpSp>
      <p:pic>
        <p:nvPicPr>
          <p:cNvPr id="25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1A3448D-1AC2-3C03-80AA-7BEE52BA957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743200" y="-160020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5500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414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27E53E8-E323-CADF-EA72-3A21F2917E6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5800" b="95250" l="4073" r="36901">
                        <a14:foregroundMark x1="15455" y1="56900" x2="24521" y2="55800"/>
                        <a14:foregroundMark x1="24521" y1="55800" x2="27516" y2="58250"/>
                        <a14:foregroundMark x1="23522" y1="85100" x2="23602" y2="86200"/>
                        <a14:foregroundMark x1="17851" y1="94650" x2="20327" y2="95050"/>
                        <a14:foregroundMark x1="24042" y1="94400" x2="24161" y2="95200"/>
                        <a14:foregroundMark x1="23403" y1="84850" x2="24042" y2="86350"/>
                        <a14:foregroundMark x1="23163" y1="85950" x2="22324" y2="86600"/>
                        <a14:foregroundMark x1="24481" y1="84700" x2="24481" y2="874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2500" r="58985"/>
          <a:stretch/>
        </p:blipFill>
        <p:spPr>
          <a:xfrm>
            <a:off x="6248400" y="3873624"/>
            <a:ext cx="3226314" cy="2984376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124DFBCD-398A-84D5-76D0-02CE928D06C8}"/>
              </a:ext>
            </a:extLst>
          </p:cNvPr>
          <p:cNvGrpSpPr/>
          <p:nvPr/>
        </p:nvGrpSpPr>
        <p:grpSpPr>
          <a:xfrm>
            <a:off x="278667" y="-381000"/>
            <a:ext cx="9372600" cy="5410200"/>
            <a:chOff x="1781858" y="-152400"/>
            <a:chExt cx="6531714" cy="272200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452B98A1-9988-3FD1-C5F7-8194EC075CA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1858" y="-152400"/>
              <a:ext cx="6531714" cy="2722003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06AB45F-EE54-C065-6AB9-4776B5F2EFCE}"/>
                </a:ext>
              </a:extLst>
            </p:cNvPr>
            <p:cNvSpPr txBox="1"/>
            <p:nvPr/>
          </p:nvSpPr>
          <p:spPr>
            <a:xfrm>
              <a:off x="2968344" y="585040"/>
              <a:ext cx="4248269" cy="96610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Trời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sắp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chiều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rồi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,</a:t>
              </a:r>
              <a:b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</a:b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chúng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ta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cần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dựng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lều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để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nghỉ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ngơi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.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Hãy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tìm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vị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trí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lều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của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nhóm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mình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 </a:t>
              </a:r>
              <a:r>
                <a:rPr kumimoji="0" lang="en-US" sz="3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nhé</a:t>
              </a:r>
              <a:r>
                <a:rPr kumimoji="0" lang="en-US" sz="3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Duepuntozero" panose="02040603050506020204" pitchFamily="18" charset="0"/>
                </a:rPr>
                <a:t>!</a:t>
              </a:r>
              <a:endParaRPr kumimoji="0" lang="vi-VN" sz="3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4 SVNWallington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46639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27E53E8-E323-CADF-EA72-3A21F2917E6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5800" b="95250" l="4073" r="36901">
                        <a14:foregroundMark x1="15455" y1="56900" x2="24521" y2="55800"/>
                        <a14:foregroundMark x1="24521" y1="55800" x2="27516" y2="58250"/>
                        <a14:foregroundMark x1="23522" y1="85100" x2="23602" y2="86200"/>
                        <a14:foregroundMark x1="17851" y1="94650" x2="20327" y2="95050"/>
                        <a14:foregroundMark x1="24042" y1="94400" x2="24161" y2="95200"/>
                        <a14:foregroundMark x1="23403" y1="84850" x2="24042" y2="86350"/>
                        <a14:foregroundMark x1="23163" y1="85950" x2="22324" y2="86600"/>
                        <a14:foregroundMark x1="24481" y1="84700" x2="24481" y2="874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2500" r="58985"/>
          <a:stretch/>
        </p:blipFill>
        <p:spPr>
          <a:xfrm>
            <a:off x="8979541" y="3733800"/>
            <a:ext cx="3226314" cy="2984376"/>
          </a:xfrm>
          <a:prstGeom prst="rect">
            <a:avLst/>
          </a:prstGeom>
        </p:spPr>
      </p:pic>
      <p:sp>
        <p:nvSpPr>
          <p:cNvPr id="2" name="Google Shape;2279;p44">
            <a:extLst>
              <a:ext uri="{FF2B5EF4-FFF2-40B4-BE49-F238E27FC236}">
                <a16:creationId xmlns:a16="http://schemas.microsoft.com/office/drawing/2014/main" id="{56FC3892-F5DD-3AB1-A23A-47D9398BE0C5}"/>
              </a:ext>
            </a:extLst>
          </p:cNvPr>
          <p:cNvSpPr/>
          <p:nvPr/>
        </p:nvSpPr>
        <p:spPr>
          <a:xfrm>
            <a:off x="150655" y="451488"/>
            <a:ext cx="11890690" cy="6266688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47BAF21-247A-56D3-5889-D988D30124F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38" t="38526" r="3555" b="24293"/>
          <a:stretch/>
        </p:blipFill>
        <p:spPr>
          <a:xfrm>
            <a:off x="2387680" y="-74819"/>
            <a:ext cx="8106447" cy="1435993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A64460CC-3F3B-3F1A-C9FB-5030EB7D220C}"/>
              </a:ext>
            </a:extLst>
          </p:cNvPr>
          <p:cNvGrpSpPr/>
          <p:nvPr/>
        </p:nvGrpSpPr>
        <p:grpSpPr>
          <a:xfrm>
            <a:off x="3664113" y="369482"/>
            <a:ext cx="6273093" cy="568507"/>
            <a:chOff x="4038600" y="647713"/>
            <a:chExt cx="7197608" cy="56850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E366BE4-B6B3-3D86-A8AD-4D1DEA57783B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95250">
                  <a:solidFill>
                    <a:prstClr val="white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24A6A18-62D4-7B58-2D2C-606C800A89E6}"/>
                </a:ext>
              </a:extLst>
            </p:cNvPr>
            <p:cNvSpPr txBox="1"/>
            <p:nvPr/>
          </p:nvSpPr>
          <p:spPr>
            <a:xfrm>
              <a:off x="4038601" y="647713"/>
              <a:ext cx="71976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AAC6C3F0-274F-F1AC-0824-54012C4D62E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108" y="1310035"/>
            <a:ext cx="1514644" cy="796373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96F1C91C-80CA-410E-4290-0E03F6D5EA39}"/>
              </a:ext>
            </a:extLst>
          </p:cNvPr>
          <p:cNvGrpSpPr/>
          <p:nvPr/>
        </p:nvGrpSpPr>
        <p:grpSpPr>
          <a:xfrm>
            <a:off x="2909056" y="1287269"/>
            <a:ext cx="1579409" cy="863027"/>
            <a:chOff x="0" y="531799"/>
            <a:chExt cx="5777397" cy="286124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B51477-0A58-E240-F3BB-8CA495D0EDB8}"/>
                </a:ext>
              </a:extLst>
            </p:cNvPr>
            <p:cNvSpPr/>
            <p:nvPr/>
          </p:nvSpPr>
          <p:spPr>
            <a:xfrm rot="2459643">
              <a:off x="4716819" y="2477524"/>
              <a:ext cx="1060578" cy="13331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A52F4DF-2980-7B16-243D-9B5FED3A714D}"/>
                </a:ext>
              </a:extLst>
            </p:cNvPr>
            <p:cNvSpPr/>
            <p:nvPr/>
          </p:nvSpPr>
          <p:spPr>
            <a:xfrm>
              <a:off x="2090339" y="531799"/>
              <a:ext cx="2924654" cy="1661501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D25F811-F132-85AF-4350-A3860003958B}"/>
                </a:ext>
              </a:extLst>
            </p:cNvPr>
            <p:cNvSpPr/>
            <p:nvPr/>
          </p:nvSpPr>
          <p:spPr>
            <a:xfrm>
              <a:off x="2090339" y="531799"/>
              <a:ext cx="2924522" cy="1661501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B69815-B81E-FB2B-9F30-3BF2F248EB7A}"/>
                </a:ext>
              </a:extLst>
            </p:cNvPr>
            <p:cNvSpPr/>
            <p:nvPr/>
          </p:nvSpPr>
          <p:spPr>
            <a:xfrm>
              <a:off x="886318" y="1803531"/>
              <a:ext cx="1961252" cy="1170231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F98C26-4920-2230-BA6E-2E571D4D011D}"/>
                </a:ext>
              </a:extLst>
            </p:cNvPr>
            <p:cNvSpPr/>
            <p:nvPr/>
          </p:nvSpPr>
          <p:spPr>
            <a:xfrm>
              <a:off x="2847703" y="531799"/>
              <a:ext cx="1860675" cy="2441963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12357A0-A57E-8460-F65B-17F665B59F16}"/>
                </a:ext>
              </a:extLst>
            </p:cNvPr>
            <p:cNvSpPr/>
            <p:nvPr/>
          </p:nvSpPr>
          <p:spPr>
            <a:xfrm>
              <a:off x="594223" y="531799"/>
              <a:ext cx="3311387" cy="1837445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6598BDC-D916-BC1D-EB8A-FF6E4A519C3A}"/>
                </a:ext>
              </a:extLst>
            </p:cNvPr>
            <p:cNvSpPr/>
            <p:nvPr/>
          </p:nvSpPr>
          <p:spPr>
            <a:xfrm>
              <a:off x="594223" y="531799"/>
              <a:ext cx="3311387" cy="1819098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9F4AC4F-5B1D-04D1-A693-D34E98CD6A79}"/>
                </a:ext>
              </a:extLst>
            </p:cNvPr>
            <p:cNvSpPr/>
            <p:nvPr/>
          </p:nvSpPr>
          <p:spPr>
            <a:xfrm>
              <a:off x="5633248" y="2811680"/>
              <a:ext cx="107449" cy="103747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0B2A15F-A32B-EA53-32F0-44D1D8097B6E}"/>
                </a:ext>
              </a:extLst>
            </p:cNvPr>
            <p:cNvSpPr/>
            <p:nvPr/>
          </p:nvSpPr>
          <p:spPr>
            <a:xfrm>
              <a:off x="55040" y="2280414"/>
              <a:ext cx="727269" cy="620885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A2D621-7D6D-13F7-6394-8DBD4A03FAEC}"/>
                </a:ext>
              </a:extLst>
            </p:cNvPr>
            <p:cNvSpPr/>
            <p:nvPr/>
          </p:nvSpPr>
          <p:spPr>
            <a:xfrm rot="142588">
              <a:off x="2543366" y="2188745"/>
              <a:ext cx="13330" cy="1126629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FDD7DE4-FDAD-A7B6-494B-A08CAB415459}"/>
                </a:ext>
              </a:extLst>
            </p:cNvPr>
            <p:cNvSpPr/>
            <p:nvPr/>
          </p:nvSpPr>
          <p:spPr>
            <a:xfrm rot="20713969">
              <a:off x="735917" y="2268927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F977F10-44DB-B015-232A-6952DC2C86A9}"/>
                </a:ext>
              </a:extLst>
            </p:cNvPr>
            <p:cNvSpPr/>
            <p:nvPr/>
          </p:nvSpPr>
          <p:spPr>
            <a:xfrm flipV="1">
              <a:off x="2464135" y="3347328"/>
              <a:ext cx="143267" cy="45719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79446D9-8EE0-4FBB-51AF-FA807C8468AD}"/>
                </a:ext>
              </a:extLst>
            </p:cNvPr>
            <p:cNvSpPr/>
            <p:nvPr/>
          </p:nvSpPr>
          <p:spPr>
            <a:xfrm>
              <a:off x="0" y="2839646"/>
              <a:ext cx="54907" cy="134116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3017173-F907-C1B0-4040-E4AF3A4B8836}"/>
                </a:ext>
              </a:extLst>
            </p:cNvPr>
            <p:cNvSpPr/>
            <p:nvPr/>
          </p:nvSpPr>
          <p:spPr>
            <a:xfrm>
              <a:off x="886318" y="655342"/>
              <a:ext cx="2820249" cy="153795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263E40-1A42-52DF-9429-68E31B7D2F97}"/>
                </a:ext>
              </a:extLst>
            </p:cNvPr>
            <p:cNvSpPr/>
            <p:nvPr/>
          </p:nvSpPr>
          <p:spPr>
            <a:xfrm>
              <a:off x="1530698" y="1075733"/>
              <a:ext cx="2038863" cy="1159540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39177F4-A83D-DD19-709D-A6BE34512282}"/>
                </a:ext>
              </a:extLst>
            </p:cNvPr>
            <p:cNvSpPr/>
            <p:nvPr/>
          </p:nvSpPr>
          <p:spPr>
            <a:xfrm rot="20713969">
              <a:off x="2532886" y="2164074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48DFBFE-EB9F-5FC3-C95E-C73B17F2B966}"/>
                </a:ext>
              </a:extLst>
            </p:cNvPr>
            <p:cNvSpPr/>
            <p:nvPr/>
          </p:nvSpPr>
          <p:spPr>
            <a:xfrm>
              <a:off x="3758704" y="531799"/>
              <a:ext cx="336048" cy="2370028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8E47B43-07BD-9B3E-16B9-99D88F9D806F}"/>
              </a:ext>
            </a:extLst>
          </p:cNvPr>
          <p:cNvGrpSpPr/>
          <p:nvPr/>
        </p:nvGrpSpPr>
        <p:grpSpPr>
          <a:xfrm>
            <a:off x="4531911" y="1279426"/>
            <a:ext cx="1597676" cy="876011"/>
            <a:chOff x="717191" y="2295405"/>
            <a:chExt cx="2985218" cy="1362195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9129852-2304-70D8-0C3B-A2586B7C9E4D}"/>
                </a:ext>
              </a:extLst>
            </p:cNvPr>
            <p:cNvSpPr/>
            <p:nvPr/>
          </p:nvSpPr>
          <p:spPr>
            <a:xfrm rot="2459643">
              <a:off x="3154402" y="3221734"/>
              <a:ext cx="548007" cy="6347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E594258-5B11-A15E-CC32-B492C4A3C274}"/>
                </a:ext>
              </a:extLst>
            </p:cNvPr>
            <p:cNvSpPr/>
            <p:nvPr/>
          </p:nvSpPr>
          <p:spPr>
            <a:xfrm>
              <a:off x="1797283" y="2295405"/>
              <a:ext cx="1511187" cy="791014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3ED4383-AC4F-4137-1B40-D843F54478BC}"/>
                </a:ext>
              </a:extLst>
            </p:cNvPr>
            <p:cNvSpPr/>
            <p:nvPr/>
          </p:nvSpPr>
          <p:spPr>
            <a:xfrm>
              <a:off x="1797283" y="2295405"/>
              <a:ext cx="1511119" cy="791014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F09B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739BD26-35C2-5D43-959C-7DCDAEFD623E}"/>
                </a:ext>
              </a:extLst>
            </p:cNvPr>
            <p:cNvSpPr/>
            <p:nvPr/>
          </p:nvSpPr>
          <p:spPr>
            <a:xfrm>
              <a:off x="1175157" y="2900857"/>
              <a:ext cx="1013391" cy="557129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556F913-3D82-4A6B-1948-B5ECEB651A38}"/>
                </a:ext>
              </a:extLst>
            </p:cNvPr>
            <p:cNvSpPr/>
            <p:nvPr/>
          </p:nvSpPr>
          <p:spPr>
            <a:xfrm>
              <a:off x="2188617" y="2295405"/>
              <a:ext cx="961423" cy="1162580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9C2CB02-C9D9-0B68-03E6-6413C165914F}"/>
                </a:ext>
              </a:extLst>
            </p:cNvPr>
            <p:cNvSpPr/>
            <p:nvPr/>
          </p:nvSpPr>
          <p:spPr>
            <a:xfrm>
              <a:off x="1024230" y="2295405"/>
              <a:ext cx="1711015" cy="874779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A0E7C1E-C023-26FA-4188-F78EF16D8401}"/>
                </a:ext>
              </a:extLst>
            </p:cNvPr>
            <p:cNvSpPr/>
            <p:nvPr/>
          </p:nvSpPr>
          <p:spPr>
            <a:xfrm>
              <a:off x="1024230" y="2295405"/>
              <a:ext cx="1711015" cy="866044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D95C1A1-6DB4-7E5A-634F-BB1DF4FB3234}"/>
                </a:ext>
              </a:extLst>
            </p:cNvPr>
            <p:cNvSpPr/>
            <p:nvPr/>
          </p:nvSpPr>
          <p:spPr>
            <a:xfrm>
              <a:off x="3627926" y="3380820"/>
              <a:ext cx="55520" cy="49392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6E67E66-74F1-9ABE-563D-046FB7AF4466}"/>
                </a:ext>
              </a:extLst>
            </p:cNvPr>
            <p:cNvSpPr/>
            <p:nvPr/>
          </p:nvSpPr>
          <p:spPr>
            <a:xfrm>
              <a:off x="745631" y="3127893"/>
              <a:ext cx="375785" cy="295594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D2E2C9D-8F11-F404-91D0-0C59001A10B6}"/>
                </a:ext>
              </a:extLst>
            </p:cNvPr>
            <p:cNvSpPr/>
            <p:nvPr/>
          </p:nvSpPr>
          <p:spPr>
            <a:xfrm rot="142588">
              <a:off x="2031364" y="3084251"/>
              <a:ext cx="6888" cy="536370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873BBDC-9E4A-A85A-617F-EC0FE942B9E8}"/>
                </a:ext>
              </a:extLst>
            </p:cNvPr>
            <p:cNvSpPr/>
            <p:nvPr/>
          </p:nvSpPr>
          <p:spPr>
            <a:xfrm rot="20713969">
              <a:off x="1097444" y="3122424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69237C-8245-30A8-B0DC-D669A7D01B3C}"/>
                </a:ext>
              </a:extLst>
            </p:cNvPr>
            <p:cNvSpPr/>
            <p:nvPr/>
          </p:nvSpPr>
          <p:spPr>
            <a:xfrm flipV="1">
              <a:off x="1990425" y="3635834"/>
              <a:ext cx="74027" cy="21766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32DC380-2849-F8A9-9591-6260690CEEDD}"/>
                </a:ext>
              </a:extLst>
            </p:cNvPr>
            <p:cNvSpPr/>
            <p:nvPr/>
          </p:nvSpPr>
          <p:spPr>
            <a:xfrm>
              <a:off x="717191" y="3394135"/>
              <a:ext cx="28371" cy="63851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B16BE6A-3910-1DC6-784A-195AC6851856}"/>
                </a:ext>
              </a:extLst>
            </p:cNvPr>
            <p:cNvSpPr/>
            <p:nvPr/>
          </p:nvSpPr>
          <p:spPr>
            <a:xfrm>
              <a:off x="1175157" y="2354222"/>
              <a:ext cx="1457241" cy="73219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92E27B0-307E-46CE-5DCF-762F87E302F8}"/>
                </a:ext>
              </a:extLst>
            </p:cNvPr>
            <p:cNvSpPr/>
            <p:nvPr/>
          </p:nvSpPr>
          <p:spPr>
            <a:xfrm>
              <a:off x="1508112" y="2554363"/>
              <a:ext cx="1053494" cy="552039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8D44D7D-30ED-A405-9C34-ED968EABE7D5}"/>
                </a:ext>
              </a:extLst>
            </p:cNvPr>
            <p:cNvSpPr/>
            <p:nvPr/>
          </p:nvSpPr>
          <p:spPr>
            <a:xfrm rot="20713969">
              <a:off x="2025949" y="3072505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79C7B56-D911-F649-8243-597F2203B0EA}"/>
                </a:ext>
              </a:extLst>
            </p:cNvPr>
            <p:cNvSpPr/>
            <p:nvPr/>
          </p:nvSpPr>
          <p:spPr>
            <a:xfrm>
              <a:off x="2659337" y="2295405"/>
              <a:ext cx="173638" cy="1128333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4" name="Picture 63">
            <a:extLst>
              <a:ext uri="{FF2B5EF4-FFF2-40B4-BE49-F238E27FC236}">
                <a16:creationId xmlns:a16="http://schemas.microsoft.com/office/drawing/2014/main" id="{BCFD0360-A14E-BAC3-E3D0-5B1E980168F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5" t="39758" b="4099"/>
          <a:stretch/>
        </p:blipFill>
        <p:spPr>
          <a:xfrm>
            <a:off x="7594449" y="1093772"/>
            <a:ext cx="2067711" cy="1116028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65152586-FCC9-5109-0BB2-1944617BABBE}"/>
              </a:ext>
            </a:extLst>
          </p:cNvPr>
          <p:cNvSpPr txBox="1"/>
          <p:nvPr/>
        </p:nvSpPr>
        <p:spPr>
          <a:xfrm>
            <a:off x="381000" y="1387000"/>
            <a:ext cx="27456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a) Vị trí các lều</a:t>
            </a:r>
            <a:endParaRPr lang="en-US" sz="320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EEF46E-7461-F2AD-51E2-B6057EAF10AC}"/>
              </a:ext>
            </a:extLst>
          </p:cNvPr>
          <p:cNvSpPr txBox="1"/>
          <p:nvPr/>
        </p:nvSpPr>
        <p:spPr>
          <a:xfrm>
            <a:off x="691788" y="2133600"/>
            <a:ext cx="1104263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theo thứ tự là trung điểm của các đoạn thẳng AD, BC, DC, AB.</a:t>
            </a:r>
            <a:endParaRPr lang="en-US" sz="3200"/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702700A-20FB-7166-ED21-DF569F92B49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98" t="3298" r="12041"/>
          <a:stretch/>
        </p:blipFill>
        <p:spPr>
          <a:xfrm>
            <a:off x="1354636" y="2636397"/>
            <a:ext cx="1581905" cy="793012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6D4A0499-0228-B595-4E79-ADF87412E06B}"/>
              </a:ext>
            </a:extLst>
          </p:cNvPr>
          <p:cNvSpPr txBox="1"/>
          <p:nvPr/>
        </p:nvSpPr>
        <p:spPr>
          <a:xfrm>
            <a:off x="381000" y="2597579"/>
            <a:ext cx="12370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b) Lều</a:t>
            </a:r>
            <a:endParaRPr lang="en-US" sz="32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B17BE27-AB99-BEE4-8082-1B3AA5497533}"/>
              </a:ext>
            </a:extLst>
          </p:cNvPr>
          <p:cNvSpPr txBox="1"/>
          <p:nvPr/>
        </p:nvSpPr>
        <p:spPr>
          <a:xfrm>
            <a:off x="2836765" y="2693888"/>
            <a:ext cx="67188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ở vị trí trung điểm của đoạn thẳng SU.</a:t>
            </a:r>
            <a:endParaRPr lang="en-US" sz="3200"/>
          </a:p>
        </p:txBody>
      </p:sp>
      <p:graphicFrame>
        <p:nvGraphicFramePr>
          <p:cNvPr id="71" name="Table 71">
            <a:extLst>
              <a:ext uri="{FF2B5EF4-FFF2-40B4-BE49-F238E27FC236}">
                <a16:creationId xmlns:a16="http://schemas.microsoft.com/office/drawing/2014/main" id="{9BA7B1CE-2A05-550E-FC25-82D73C6E9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9440952"/>
              </p:ext>
            </p:extLst>
          </p:nvPr>
        </p:nvGraphicFramePr>
        <p:xfrm>
          <a:off x="2804160" y="3352800"/>
          <a:ext cx="6583680" cy="329184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548640">
                  <a:extLst>
                    <a:ext uri="{9D8B030D-6E8A-4147-A177-3AD203B41FA5}">
                      <a16:colId xmlns:a16="http://schemas.microsoft.com/office/drawing/2014/main" val="30188515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67091269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42761231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77891827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39094161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32001348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0996449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27970047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623139040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78157787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14100294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368012691"/>
                    </a:ext>
                  </a:extLst>
                </a:gridCol>
              </a:tblGrid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23677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447589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590979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96152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291592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855310"/>
                  </a:ext>
                </a:extLst>
              </a:tr>
            </a:tbl>
          </a:graphicData>
        </a:graphic>
      </p:graphicFrame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C9B9A53-0CDA-956C-9A09-30463F6A78F3}"/>
              </a:ext>
            </a:extLst>
          </p:cNvPr>
          <p:cNvCxnSpPr>
            <a:cxnSpLocks/>
            <a:stCxn id="71" idx="0"/>
            <a:endCxn id="71" idx="2"/>
          </p:cNvCxnSpPr>
          <p:nvPr/>
        </p:nvCxnSpPr>
        <p:spPr>
          <a:xfrm>
            <a:off x="6096000" y="3352800"/>
            <a:ext cx="0" cy="3291840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lowchart: Connector 74">
            <a:extLst>
              <a:ext uri="{FF2B5EF4-FFF2-40B4-BE49-F238E27FC236}">
                <a16:creationId xmlns:a16="http://schemas.microsoft.com/office/drawing/2014/main" id="{4875D166-A6AE-84F7-7302-7EBD391E43B9}"/>
              </a:ext>
            </a:extLst>
          </p:cNvPr>
          <p:cNvSpPr/>
          <p:nvPr/>
        </p:nvSpPr>
        <p:spPr>
          <a:xfrm flipH="1">
            <a:off x="6029605" y="3838081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04D7777-0A21-2D18-4FD7-619C806BBF11}"/>
              </a:ext>
            </a:extLst>
          </p:cNvPr>
          <p:cNvSpPr txBox="1"/>
          <p:nvPr/>
        </p:nvSpPr>
        <p:spPr>
          <a:xfrm>
            <a:off x="5611965" y="3490801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4E17EDB-2D38-2B3B-3196-F7B18E1FF56F}"/>
              </a:ext>
            </a:extLst>
          </p:cNvPr>
          <p:cNvSpPr txBox="1"/>
          <p:nvPr/>
        </p:nvSpPr>
        <p:spPr>
          <a:xfrm>
            <a:off x="5486429" y="4030571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3216AA-C3FD-726F-8685-9C69FA9377F3}"/>
              </a:ext>
            </a:extLst>
          </p:cNvPr>
          <p:cNvSpPr txBox="1"/>
          <p:nvPr/>
        </p:nvSpPr>
        <p:spPr>
          <a:xfrm>
            <a:off x="5519673" y="4570341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E3089AD-273D-48FD-7F20-87C6D2EF2C2F}"/>
              </a:ext>
            </a:extLst>
          </p:cNvPr>
          <p:cNvSpPr txBox="1"/>
          <p:nvPr/>
        </p:nvSpPr>
        <p:spPr>
          <a:xfrm>
            <a:off x="5669386" y="5951302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3" name="Flowchart: Connector 82">
            <a:extLst>
              <a:ext uri="{FF2B5EF4-FFF2-40B4-BE49-F238E27FC236}">
                <a16:creationId xmlns:a16="http://schemas.microsoft.com/office/drawing/2014/main" id="{9D5E4381-9738-AA98-B1F7-D27C823977DA}"/>
              </a:ext>
            </a:extLst>
          </p:cNvPr>
          <p:cNvSpPr/>
          <p:nvPr/>
        </p:nvSpPr>
        <p:spPr>
          <a:xfrm flipH="1">
            <a:off x="6029605" y="4382766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lowchart: Connector 83">
            <a:extLst>
              <a:ext uri="{FF2B5EF4-FFF2-40B4-BE49-F238E27FC236}">
                <a16:creationId xmlns:a16="http://schemas.microsoft.com/office/drawing/2014/main" id="{D840745E-C4DA-5577-8BD8-BDEDED8351B6}"/>
              </a:ext>
            </a:extLst>
          </p:cNvPr>
          <p:cNvSpPr/>
          <p:nvPr/>
        </p:nvSpPr>
        <p:spPr>
          <a:xfrm flipH="1">
            <a:off x="6029605" y="4940963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lowchart: Connector 84">
            <a:extLst>
              <a:ext uri="{FF2B5EF4-FFF2-40B4-BE49-F238E27FC236}">
                <a16:creationId xmlns:a16="http://schemas.microsoft.com/office/drawing/2014/main" id="{D8E14376-AD94-B20D-EA6E-77DF1D35998E}"/>
              </a:ext>
            </a:extLst>
          </p:cNvPr>
          <p:cNvSpPr/>
          <p:nvPr/>
        </p:nvSpPr>
        <p:spPr>
          <a:xfrm flipH="1">
            <a:off x="6029605" y="6010040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F80B9EB-228C-85B8-0178-95580B507BE0}"/>
              </a:ext>
            </a:extLst>
          </p:cNvPr>
          <p:cNvCxnSpPr>
            <a:cxnSpLocks/>
          </p:cNvCxnSpPr>
          <p:nvPr/>
        </p:nvCxnSpPr>
        <p:spPr>
          <a:xfrm>
            <a:off x="3345235" y="3891859"/>
            <a:ext cx="2188395" cy="2184704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873B0F97-C62A-5C19-0378-E0E3BB2F72F0}"/>
              </a:ext>
            </a:extLst>
          </p:cNvPr>
          <p:cNvSpPr txBox="1"/>
          <p:nvPr/>
        </p:nvSpPr>
        <p:spPr>
          <a:xfrm>
            <a:off x="3019246" y="3334642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9" name="Flowchart: Connector 88">
            <a:extLst>
              <a:ext uri="{FF2B5EF4-FFF2-40B4-BE49-F238E27FC236}">
                <a16:creationId xmlns:a16="http://schemas.microsoft.com/office/drawing/2014/main" id="{FE1F5CD2-BFB5-E912-E1AE-164B49F6E491}"/>
              </a:ext>
            </a:extLst>
          </p:cNvPr>
          <p:cNvSpPr/>
          <p:nvPr/>
        </p:nvSpPr>
        <p:spPr>
          <a:xfrm flipH="1">
            <a:off x="3286646" y="3849771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Flowchart: Connector 89">
            <a:extLst>
              <a:ext uri="{FF2B5EF4-FFF2-40B4-BE49-F238E27FC236}">
                <a16:creationId xmlns:a16="http://schemas.microsoft.com/office/drawing/2014/main" id="{77AD5582-250B-0E85-733A-32C754ED5EE2}"/>
              </a:ext>
            </a:extLst>
          </p:cNvPr>
          <p:cNvSpPr/>
          <p:nvPr/>
        </p:nvSpPr>
        <p:spPr>
          <a:xfrm flipH="1">
            <a:off x="4372799" y="4917688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D4C7D74-A10A-64A4-3915-978A831309CF}"/>
              </a:ext>
            </a:extLst>
          </p:cNvPr>
          <p:cNvSpPr txBox="1"/>
          <p:nvPr/>
        </p:nvSpPr>
        <p:spPr>
          <a:xfrm>
            <a:off x="4032441" y="4984211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92" name="Flowchart: Connector 91">
            <a:extLst>
              <a:ext uri="{FF2B5EF4-FFF2-40B4-BE49-F238E27FC236}">
                <a16:creationId xmlns:a16="http://schemas.microsoft.com/office/drawing/2014/main" id="{3CEBF5CA-1617-DC0B-4929-D5D2C867B8E5}"/>
              </a:ext>
            </a:extLst>
          </p:cNvPr>
          <p:cNvSpPr/>
          <p:nvPr/>
        </p:nvSpPr>
        <p:spPr>
          <a:xfrm flipH="1">
            <a:off x="5467235" y="6006391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62866AE-BF33-D271-3562-4162A8AEEE3F}"/>
              </a:ext>
            </a:extLst>
          </p:cNvPr>
          <p:cNvSpPr txBox="1"/>
          <p:nvPr/>
        </p:nvSpPr>
        <p:spPr>
          <a:xfrm>
            <a:off x="5251747" y="6136903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94" name="Picture 93">
            <a:extLst>
              <a:ext uri="{FF2B5EF4-FFF2-40B4-BE49-F238E27FC236}">
                <a16:creationId xmlns:a16="http://schemas.microsoft.com/office/drawing/2014/main" id="{9BCE64D4-0FD4-F3E1-0703-69ACE63F08C6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90" t="42914" r="49428" b="22346"/>
          <a:stretch/>
        </p:blipFill>
        <p:spPr>
          <a:xfrm>
            <a:off x="2131723" y="3845970"/>
            <a:ext cx="1482220" cy="741111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7AAB7592-C601-415A-74EB-1BC530E985D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27" t="10217" r="11491" b="55043"/>
          <a:stretch/>
        </p:blipFill>
        <p:spPr>
          <a:xfrm>
            <a:off x="3947132" y="5564470"/>
            <a:ext cx="1654376" cy="827188"/>
          </a:xfrm>
          <a:prstGeom prst="rect">
            <a:avLst/>
          </a:prstGeom>
        </p:spPr>
      </p:pic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AFAFA84-183B-3A6C-F71E-FF0A9B898164}"/>
              </a:ext>
            </a:extLst>
          </p:cNvPr>
          <p:cNvCxnSpPr>
            <a:cxnSpLocks/>
          </p:cNvCxnSpPr>
          <p:nvPr/>
        </p:nvCxnSpPr>
        <p:spPr>
          <a:xfrm flipH="1">
            <a:off x="6653836" y="3913088"/>
            <a:ext cx="2221401" cy="2159826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Flowchart: Connector 100">
            <a:extLst>
              <a:ext uri="{FF2B5EF4-FFF2-40B4-BE49-F238E27FC236}">
                <a16:creationId xmlns:a16="http://schemas.microsoft.com/office/drawing/2014/main" id="{5E8E1DCA-E8BD-079A-EAB2-1C5EA6A41609}"/>
              </a:ext>
            </a:extLst>
          </p:cNvPr>
          <p:cNvSpPr/>
          <p:nvPr/>
        </p:nvSpPr>
        <p:spPr>
          <a:xfrm flipH="1">
            <a:off x="6571581" y="6006391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lowchart: Connector 102">
            <a:extLst>
              <a:ext uri="{FF2B5EF4-FFF2-40B4-BE49-F238E27FC236}">
                <a16:creationId xmlns:a16="http://schemas.microsoft.com/office/drawing/2014/main" id="{68B55068-7CFB-7F21-A11A-384846F2D805}"/>
              </a:ext>
            </a:extLst>
          </p:cNvPr>
          <p:cNvSpPr/>
          <p:nvPr/>
        </p:nvSpPr>
        <p:spPr>
          <a:xfrm flipH="1">
            <a:off x="8794599" y="3845970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300862F2-DF21-8E81-142A-65E572947971}"/>
              </a:ext>
            </a:extLst>
          </p:cNvPr>
          <p:cNvSpPr txBox="1"/>
          <p:nvPr/>
        </p:nvSpPr>
        <p:spPr>
          <a:xfrm>
            <a:off x="8469180" y="3424507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A46079B-11FA-E07F-81C6-93ECE7D86D22}"/>
              </a:ext>
            </a:extLst>
          </p:cNvPr>
          <p:cNvSpPr txBox="1"/>
          <p:nvPr/>
        </p:nvSpPr>
        <p:spPr>
          <a:xfrm>
            <a:off x="7694111" y="4934884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06" name="Flowchart: Connector 105">
            <a:extLst>
              <a:ext uri="{FF2B5EF4-FFF2-40B4-BE49-F238E27FC236}">
                <a16:creationId xmlns:a16="http://schemas.microsoft.com/office/drawing/2014/main" id="{665EBFEB-6836-E046-062F-7B803A57DCE7}"/>
              </a:ext>
            </a:extLst>
          </p:cNvPr>
          <p:cNvSpPr/>
          <p:nvPr/>
        </p:nvSpPr>
        <p:spPr>
          <a:xfrm flipH="1">
            <a:off x="7678139" y="4926478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8409C73-38EE-67A5-4FB7-0269DB6E5B61}"/>
              </a:ext>
            </a:extLst>
          </p:cNvPr>
          <p:cNvSpPr txBox="1"/>
          <p:nvPr/>
        </p:nvSpPr>
        <p:spPr>
          <a:xfrm>
            <a:off x="6464387" y="6051281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endParaRPr lang="en-US" sz="320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4CB704AA-4193-8897-66AE-B85BFFA0CA8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9460" y="3263398"/>
            <a:ext cx="1424022" cy="765718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6DC4700B-6B8A-775B-444A-7AC16E917DA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6099" y="5682151"/>
            <a:ext cx="1453812" cy="743612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2D9B3273-C2D4-2084-F5B2-54A3260A702E}"/>
              </a:ext>
            </a:extLst>
          </p:cNvPr>
          <p:cNvSpPr/>
          <p:nvPr/>
        </p:nvSpPr>
        <p:spPr>
          <a:xfrm>
            <a:off x="3010141" y="32914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162285149"/>
      </p:ext>
    </p:extLst>
  </p:cSld>
  <p:clrMapOvr>
    <a:masterClrMapping/>
  </p:clrMapOvr>
  <p:transition spd="slow">
    <p:cover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A8D5523-8119-890E-3830-309E253BB94F}"/>
              </a:ext>
            </a:extLst>
          </p:cNvPr>
          <p:cNvSpPr/>
          <p:nvPr/>
        </p:nvSpPr>
        <p:spPr>
          <a:xfrm>
            <a:off x="6906704" y="2480990"/>
            <a:ext cx="5164685" cy="3148360"/>
          </a:xfrm>
          <a:custGeom>
            <a:avLst/>
            <a:gdLst>
              <a:gd name="connsiteX0" fmla="*/ 0 w 5164685"/>
              <a:gd name="connsiteY0" fmla="*/ 840360 h 3148360"/>
              <a:gd name="connsiteX1" fmla="*/ 840360 w 5164685"/>
              <a:gd name="connsiteY1" fmla="*/ 0 h 3148360"/>
              <a:gd name="connsiteX2" fmla="*/ 1421021 w 5164685"/>
              <a:gd name="connsiteY2" fmla="*/ 0 h 3148360"/>
              <a:gd name="connsiteX3" fmla="*/ 2036521 w 5164685"/>
              <a:gd name="connsiteY3" fmla="*/ 0 h 3148360"/>
              <a:gd name="connsiteX4" fmla="*/ 2652022 w 5164685"/>
              <a:gd name="connsiteY4" fmla="*/ 0 h 3148360"/>
              <a:gd name="connsiteX5" fmla="*/ 3197843 w 5164685"/>
              <a:gd name="connsiteY5" fmla="*/ 0 h 3148360"/>
              <a:gd name="connsiteX6" fmla="*/ 3778504 w 5164685"/>
              <a:gd name="connsiteY6" fmla="*/ 0 h 3148360"/>
              <a:gd name="connsiteX7" fmla="*/ 4324325 w 5164685"/>
              <a:gd name="connsiteY7" fmla="*/ 0 h 3148360"/>
              <a:gd name="connsiteX8" fmla="*/ 5164685 w 5164685"/>
              <a:gd name="connsiteY8" fmla="*/ 840360 h 3148360"/>
              <a:gd name="connsiteX9" fmla="*/ 5164685 w 5164685"/>
              <a:gd name="connsiteY9" fmla="*/ 1329573 h 3148360"/>
              <a:gd name="connsiteX10" fmla="*/ 5164685 w 5164685"/>
              <a:gd name="connsiteY10" fmla="*/ 1789434 h 3148360"/>
              <a:gd name="connsiteX11" fmla="*/ 5164685 w 5164685"/>
              <a:gd name="connsiteY11" fmla="*/ 2308000 h 3148360"/>
              <a:gd name="connsiteX12" fmla="*/ 4324325 w 5164685"/>
              <a:gd name="connsiteY12" fmla="*/ 3148360 h 3148360"/>
              <a:gd name="connsiteX13" fmla="*/ 3743664 w 5164685"/>
              <a:gd name="connsiteY13" fmla="*/ 3148360 h 3148360"/>
              <a:gd name="connsiteX14" fmla="*/ 3232683 w 5164685"/>
              <a:gd name="connsiteY14" fmla="*/ 3148360 h 3148360"/>
              <a:gd name="connsiteX15" fmla="*/ 2721701 w 5164685"/>
              <a:gd name="connsiteY15" fmla="*/ 3148360 h 3148360"/>
              <a:gd name="connsiteX16" fmla="*/ 2141040 w 5164685"/>
              <a:gd name="connsiteY16" fmla="*/ 3148360 h 3148360"/>
              <a:gd name="connsiteX17" fmla="*/ 1630059 w 5164685"/>
              <a:gd name="connsiteY17" fmla="*/ 3148360 h 3148360"/>
              <a:gd name="connsiteX18" fmla="*/ 840360 w 5164685"/>
              <a:gd name="connsiteY18" fmla="*/ 3148360 h 3148360"/>
              <a:gd name="connsiteX19" fmla="*/ 0 w 5164685"/>
              <a:gd name="connsiteY19" fmla="*/ 2308000 h 3148360"/>
              <a:gd name="connsiteX20" fmla="*/ 0 w 5164685"/>
              <a:gd name="connsiteY20" fmla="*/ 1804110 h 3148360"/>
              <a:gd name="connsiteX21" fmla="*/ 0 w 5164685"/>
              <a:gd name="connsiteY21" fmla="*/ 1300221 h 3148360"/>
              <a:gd name="connsiteX22" fmla="*/ 0 w 5164685"/>
              <a:gd name="connsiteY22" fmla="*/ 840360 h 314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64685" h="3148360" fill="none" extrusionOk="0">
                <a:moveTo>
                  <a:pt x="0" y="840360"/>
                </a:moveTo>
                <a:cubicBezTo>
                  <a:pt x="-68345" y="377562"/>
                  <a:pt x="288220" y="-95939"/>
                  <a:pt x="840360" y="0"/>
                </a:cubicBezTo>
                <a:cubicBezTo>
                  <a:pt x="997112" y="-25882"/>
                  <a:pt x="1179026" y="24473"/>
                  <a:pt x="1421021" y="0"/>
                </a:cubicBezTo>
                <a:cubicBezTo>
                  <a:pt x="1663016" y="-24473"/>
                  <a:pt x="1850718" y="55591"/>
                  <a:pt x="2036521" y="0"/>
                </a:cubicBezTo>
                <a:cubicBezTo>
                  <a:pt x="2222324" y="-55591"/>
                  <a:pt x="2506568" y="28438"/>
                  <a:pt x="2652022" y="0"/>
                </a:cubicBezTo>
                <a:cubicBezTo>
                  <a:pt x="2797476" y="-28438"/>
                  <a:pt x="2985647" y="10226"/>
                  <a:pt x="3197843" y="0"/>
                </a:cubicBezTo>
                <a:cubicBezTo>
                  <a:pt x="3410039" y="-10226"/>
                  <a:pt x="3654644" y="49042"/>
                  <a:pt x="3778504" y="0"/>
                </a:cubicBezTo>
                <a:cubicBezTo>
                  <a:pt x="3902364" y="-49042"/>
                  <a:pt x="4212552" y="35436"/>
                  <a:pt x="4324325" y="0"/>
                </a:cubicBezTo>
                <a:cubicBezTo>
                  <a:pt x="4804115" y="50149"/>
                  <a:pt x="5184702" y="356043"/>
                  <a:pt x="5164685" y="840360"/>
                </a:cubicBezTo>
                <a:cubicBezTo>
                  <a:pt x="5219870" y="1068883"/>
                  <a:pt x="5142928" y="1093485"/>
                  <a:pt x="5164685" y="1329573"/>
                </a:cubicBezTo>
                <a:cubicBezTo>
                  <a:pt x="5186442" y="1565661"/>
                  <a:pt x="5131623" y="1619955"/>
                  <a:pt x="5164685" y="1789434"/>
                </a:cubicBezTo>
                <a:cubicBezTo>
                  <a:pt x="5197747" y="1958913"/>
                  <a:pt x="5126611" y="2164203"/>
                  <a:pt x="5164685" y="2308000"/>
                </a:cubicBezTo>
                <a:cubicBezTo>
                  <a:pt x="5189409" y="2890451"/>
                  <a:pt x="4833960" y="3218175"/>
                  <a:pt x="4324325" y="3148360"/>
                </a:cubicBezTo>
                <a:cubicBezTo>
                  <a:pt x="4172167" y="3194612"/>
                  <a:pt x="4007256" y="3135869"/>
                  <a:pt x="3743664" y="3148360"/>
                </a:cubicBezTo>
                <a:cubicBezTo>
                  <a:pt x="3480072" y="3160851"/>
                  <a:pt x="3428683" y="3098096"/>
                  <a:pt x="3232683" y="3148360"/>
                </a:cubicBezTo>
                <a:cubicBezTo>
                  <a:pt x="3036683" y="3198624"/>
                  <a:pt x="2841031" y="3128449"/>
                  <a:pt x="2721701" y="3148360"/>
                </a:cubicBezTo>
                <a:cubicBezTo>
                  <a:pt x="2602371" y="3168271"/>
                  <a:pt x="2335933" y="3115911"/>
                  <a:pt x="2141040" y="3148360"/>
                </a:cubicBezTo>
                <a:cubicBezTo>
                  <a:pt x="1946147" y="3180809"/>
                  <a:pt x="1776294" y="3116794"/>
                  <a:pt x="1630059" y="3148360"/>
                </a:cubicBezTo>
                <a:cubicBezTo>
                  <a:pt x="1483824" y="3179926"/>
                  <a:pt x="1207728" y="3116990"/>
                  <a:pt x="840360" y="3148360"/>
                </a:cubicBezTo>
                <a:cubicBezTo>
                  <a:pt x="435343" y="3205086"/>
                  <a:pt x="76756" y="2775470"/>
                  <a:pt x="0" y="2308000"/>
                </a:cubicBezTo>
                <a:cubicBezTo>
                  <a:pt x="-44459" y="2076897"/>
                  <a:pt x="38058" y="2043260"/>
                  <a:pt x="0" y="1804110"/>
                </a:cubicBezTo>
                <a:cubicBezTo>
                  <a:pt x="-38058" y="1564960"/>
                  <a:pt x="34119" y="1426079"/>
                  <a:pt x="0" y="1300221"/>
                </a:cubicBezTo>
                <a:cubicBezTo>
                  <a:pt x="-34119" y="1174363"/>
                  <a:pt x="28009" y="998876"/>
                  <a:pt x="0" y="840360"/>
                </a:cubicBezTo>
                <a:close/>
              </a:path>
              <a:path w="5164685" h="3148360" stroke="0" extrusionOk="0">
                <a:moveTo>
                  <a:pt x="0" y="840360"/>
                </a:moveTo>
                <a:cubicBezTo>
                  <a:pt x="-30814" y="375607"/>
                  <a:pt x="353914" y="-39577"/>
                  <a:pt x="840360" y="0"/>
                </a:cubicBezTo>
                <a:cubicBezTo>
                  <a:pt x="1028139" y="-70268"/>
                  <a:pt x="1199280" y="46955"/>
                  <a:pt x="1490700" y="0"/>
                </a:cubicBezTo>
                <a:cubicBezTo>
                  <a:pt x="1782120" y="-46955"/>
                  <a:pt x="1770697" y="26102"/>
                  <a:pt x="1966842" y="0"/>
                </a:cubicBezTo>
                <a:cubicBezTo>
                  <a:pt x="2162987" y="-26102"/>
                  <a:pt x="2252347" y="44052"/>
                  <a:pt x="2512663" y="0"/>
                </a:cubicBezTo>
                <a:cubicBezTo>
                  <a:pt x="2772979" y="-44052"/>
                  <a:pt x="2873693" y="48045"/>
                  <a:pt x="3093324" y="0"/>
                </a:cubicBezTo>
                <a:cubicBezTo>
                  <a:pt x="3312955" y="-48045"/>
                  <a:pt x="3429327" y="20157"/>
                  <a:pt x="3673985" y="0"/>
                </a:cubicBezTo>
                <a:cubicBezTo>
                  <a:pt x="3918643" y="-20157"/>
                  <a:pt x="4182597" y="16163"/>
                  <a:pt x="4324325" y="0"/>
                </a:cubicBezTo>
                <a:cubicBezTo>
                  <a:pt x="4796262" y="-68164"/>
                  <a:pt x="5158070" y="367378"/>
                  <a:pt x="5164685" y="840360"/>
                </a:cubicBezTo>
                <a:cubicBezTo>
                  <a:pt x="5212589" y="1017483"/>
                  <a:pt x="5138637" y="1207364"/>
                  <a:pt x="5164685" y="1329573"/>
                </a:cubicBezTo>
                <a:cubicBezTo>
                  <a:pt x="5190733" y="1451782"/>
                  <a:pt x="5122235" y="1585057"/>
                  <a:pt x="5164685" y="1818787"/>
                </a:cubicBezTo>
                <a:cubicBezTo>
                  <a:pt x="5207135" y="2052517"/>
                  <a:pt x="5129684" y="2160584"/>
                  <a:pt x="5164685" y="2308000"/>
                </a:cubicBezTo>
                <a:cubicBezTo>
                  <a:pt x="5158379" y="2798121"/>
                  <a:pt x="4856414" y="3043672"/>
                  <a:pt x="4324325" y="3148360"/>
                </a:cubicBezTo>
                <a:cubicBezTo>
                  <a:pt x="4154083" y="3187906"/>
                  <a:pt x="3957842" y="3112209"/>
                  <a:pt x="3848183" y="3148360"/>
                </a:cubicBezTo>
                <a:cubicBezTo>
                  <a:pt x="3738524" y="3184511"/>
                  <a:pt x="3531580" y="3137784"/>
                  <a:pt x="3337202" y="3148360"/>
                </a:cubicBezTo>
                <a:cubicBezTo>
                  <a:pt x="3142824" y="3158936"/>
                  <a:pt x="2920748" y="3142923"/>
                  <a:pt x="2791380" y="3148360"/>
                </a:cubicBezTo>
                <a:cubicBezTo>
                  <a:pt x="2662012" y="3153797"/>
                  <a:pt x="2460886" y="3138111"/>
                  <a:pt x="2315239" y="3148360"/>
                </a:cubicBezTo>
                <a:cubicBezTo>
                  <a:pt x="2169592" y="3158609"/>
                  <a:pt x="1859388" y="3089536"/>
                  <a:pt x="1699738" y="3148360"/>
                </a:cubicBezTo>
                <a:cubicBezTo>
                  <a:pt x="1540088" y="3207184"/>
                  <a:pt x="1206515" y="3136356"/>
                  <a:pt x="840360" y="3148360"/>
                </a:cubicBezTo>
                <a:cubicBezTo>
                  <a:pt x="334463" y="3152709"/>
                  <a:pt x="48858" y="2791456"/>
                  <a:pt x="0" y="2308000"/>
                </a:cubicBezTo>
                <a:cubicBezTo>
                  <a:pt x="-56925" y="2173378"/>
                  <a:pt x="44461" y="1976564"/>
                  <a:pt x="0" y="1818787"/>
                </a:cubicBezTo>
                <a:cubicBezTo>
                  <a:pt x="-44461" y="1661010"/>
                  <a:pt x="50321" y="1502787"/>
                  <a:pt x="0" y="1314897"/>
                </a:cubicBezTo>
                <a:cubicBezTo>
                  <a:pt x="-50321" y="1127007"/>
                  <a:pt x="38085" y="998612"/>
                  <a:pt x="0" y="84036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975275578">
                  <a:prstGeom prst="roundRect">
                    <a:avLst>
                      <a:gd name="adj" fmla="val 2669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" sz="6600" kern="0" dirty="0">
                <a:solidFill>
                  <a:srgbClr val="FF404A"/>
                </a:solidFill>
                <a:latin typeface="UTM Cookies" panose="02040603050506020204" pitchFamily="18" charset="0"/>
                <a:sym typeface="Fredoka One"/>
              </a:rPr>
              <a:t>THẢO LUẬN NHÓM 4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Cookies" panose="02040603050506020204" pitchFamily="18" charset="0"/>
            </a:endParaRPr>
          </a:p>
        </p:txBody>
      </p:sp>
      <p:grpSp>
        <p:nvGrpSpPr>
          <p:cNvPr id="1282" name="Google Shape;1282;p31"/>
          <p:cNvGrpSpPr/>
          <p:nvPr/>
        </p:nvGrpSpPr>
        <p:grpSpPr>
          <a:xfrm>
            <a:off x="9416100" y="-113835"/>
            <a:ext cx="2775900" cy="2779184"/>
            <a:chOff x="4627950" y="2411150"/>
            <a:chExt cx="740000" cy="740875"/>
          </a:xfrm>
        </p:grpSpPr>
        <p:sp>
          <p:nvSpPr>
            <p:cNvPr id="1283" name="Google Shape;1283;p31"/>
            <p:cNvSpPr/>
            <p:nvPr/>
          </p:nvSpPr>
          <p:spPr>
            <a:xfrm>
              <a:off x="4627950" y="2411150"/>
              <a:ext cx="740000" cy="740875"/>
            </a:xfrm>
            <a:custGeom>
              <a:avLst/>
              <a:gdLst/>
              <a:ahLst/>
              <a:cxnLst/>
              <a:rect l="l" t="t" r="r" b="b"/>
              <a:pathLst>
                <a:path w="29600" h="29635" extrusionOk="0">
                  <a:moveTo>
                    <a:pt x="3298" y="13395"/>
                  </a:moveTo>
                  <a:lnTo>
                    <a:pt x="3298" y="13514"/>
                  </a:lnTo>
                  <a:lnTo>
                    <a:pt x="3156" y="13490"/>
                  </a:lnTo>
                  <a:cubicBezTo>
                    <a:pt x="3191" y="13454"/>
                    <a:pt x="3251" y="13430"/>
                    <a:pt x="3298" y="13395"/>
                  </a:cubicBezTo>
                  <a:close/>
                  <a:moveTo>
                    <a:pt x="17967" y="0"/>
                  </a:moveTo>
                  <a:cubicBezTo>
                    <a:pt x="17860" y="0"/>
                    <a:pt x="17753" y="24"/>
                    <a:pt x="17634" y="60"/>
                  </a:cubicBezTo>
                  <a:cubicBezTo>
                    <a:pt x="17336" y="167"/>
                    <a:pt x="17110" y="417"/>
                    <a:pt x="17026" y="714"/>
                  </a:cubicBezTo>
                  <a:lnTo>
                    <a:pt x="6763" y="2036"/>
                  </a:lnTo>
                  <a:cubicBezTo>
                    <a:pt x="6549" y="1893"/>
                    <a:pt x="6335" y="1798"/>
                    <a:pt x="6084" y="1798"/>
                  </a:cubicBezTo>
                  <a:cubicBezTo>
                    <a:pt x="5787" y="1798"/>
                    <a:pt x="5501" y="1941"/>
                    <a:pt x="5311" y="2155"/>
                  </a:cubicBezTo>
                  <a:cubicBezTo>
                    <a:pt x="5025" y="2489"/>
                    <a:pt x="5025" y="2870"/>
                    <a:pt x="5120" y="3191"/>
                  </a:cubicBezTo>
                  <a:lnTo>
                    <a:pt x="203" y="13323"/>
                  </a:lnTo>
                  <a:cubicBezTo>
                    <a:pt x="0" y="13764"/>
                    <a:pt x="131" y="14288"/>
                    <a:pt x="536" y="14573"/>
                  </a:cubicBezTo>
                  <a:cubicBezTo>
                    <a:pt x="715" y="14692"/>
                    <a:pt x="917" y="14752"/>
                    <a:pt x="1108" y="14752"/>
                  </a:cubicBezTo>
                  <a:cubicBezTo>
                    <a:pt x="1382" y="14752"/>
                    <a:pt x="1632" y="14645"/>
                    <a:pt x="1822" y="14454"/>
                  </a:cubicBezTo>
                  <a:cubicBezTo>
                    <a:pt x="1822" y="14680"/>
                    <a:pt x="1917" y="14895"/>
                    <a:pt x="2084" y="15073"/>
                  </a:cubicBezTo>
                  <a:lnTo>
                    <a:pt x="2263" y="15276"/>
                  </a:lnTo>
                  <a:lnTo>
                    <a:pt x="2036" y="15395"/>
                  </a:lnTo>
                  <a:cubicBezTo>
                    <a:pt x="1643" y="15597"/>
                    <a:pt x="1441" y="16014"/>
                    <a:pt x="1512" y="16443"/>
                  </a:cubicBezTo>
                  <a:cubicBezTo>
                    <a:pt x="1584" y="16883"/>
                    <a:pt x="1929" y="17205"/>
                    <a:pt x="2358" y="17264"/>
                  </a:cubicBezTo>
                  <a:lnTo>
                    <a:pt x="2620" y="17300"/>
                  </a:lnTo>
                  <a:lnTo>
                    <a:pt x="2525" y="17538"/>
                  </a:lnTo>
                  <a:cubicBezTo>
                    <a:pt x="2358" y="17943"/>
                    <a:pt x="2477" y="18395"/>
                    <a:pt x="2810" y="18681"/>
                  </a:cubicBezTo>
                  <a:cubicBezTo>
                    <a:pt x="2989" y="18848"/>
                    <a:pt x="3227" y="18919"/>
                    <a:pt x="3453" y="18919"/>
                  </a:cubicBezTo>
                  <a:cubicBezTo>
                    <a:pt x="3644" y="18919"/>
                    <a:pt x="3822" y="18871"/>
                    <a:pt x="3989" y="18776"/>
                  </a:cubicBezTo>
                  <a:lnTo>
                    <a:pt x="4203" y="18633"/>
                  </a:lnTo>
                  <a:lnTo>
                    <a:pt x="4263" y="18836"/>
                  </a:lnTo>
                  <a:cubicBezTo>
                    <a:pt x="4120" y="19098"/>
                    <a:pt x="4001" y="19407"/>
                    <a:pt x="3941" y="19705"/>
                  </a:cubicBezTo>
                  <a:cubicBezTo>
                    <a:pt x="3822" y="20324"/>
                    <a:pt x="3906" y="20943"/>
                    <a:pt x="4179" y="21455"/>
                  </a:cubicBezTo>
                  <a:cubicBezTo>
                    <a:pt x="3894" y="21705"/>
                    <a:pt x="3656" y="21991"/>
                    <a:pt x="3465" y="22300"/>
                  </a:cubicBezTo>
                  <a:cubicBezTo>
                    <a:pt x="3275" y="22622"/>
                    <a:pt x="3156" y="22955"/>
                    <a:pt x="3108" y="23301"/>
                  </a:cubicBezTo>
                  <a:cubicBezTo>
                    <a:pt x="3060" y="23682"/>
                    <a:pt x="3108" y="24039"/>
                    <a:pt x="3156" y="24313"/>
                  </a:cubicBezTo>
                  <a:cubicBezTo>
                    <a:pt x="3227" y="24729"/>
                    <a:pt x="3334" y="25146"/>
                    <a:pt x="3477" y="25563"/>
                  </a:cubicBezTo>
                  <a:cubicBezTo>
                    <a:pt x="3584" y="25860"/>
                    <a:pt x="3715" y="26194"/>
                    <a:pt x="3989" y="26491"/>
                  </a:cubicBezTo>
                  <a:cubicBezTo>
                    <a:pt x="3870" y="26706"/>
                    <a:pt x="3810" y="26932"/>
                    <a:pt x="3775" y="27170"/>
                  </a:cubicBezTo>
                  <a:cubicBezTo>
                    <a:pt x="3691" y="27980"/>
                    <a:pt x="4191" y="28801"/>
                    <a:pt x="5061" y="29254"/>
                  </a:cubicBezTo>
                  <a:cubicBezTo>
                    <a:pt x="5537" y="29504"/>
                    <a:pt x="6084" y="29635"/>
                    <a:pt x="6632" y="29635"/>
                  </a:cubicBezTo>
                  <a:cubicBezTo>
                    <a:pt x="6763" y="29635"/>
                    <a:pt x="6918" y="29635"/>
                    <a:pt x="7025" y="29587"/>
                  </a:cubicBezTo>
                  <a:cubicBezTo>
                    <a:pt x="7597" y="29516"/>
                    <a:pt x="8109" y="29301"/>
                    <a:pt x="8573" y="29099"/>
                  </a:cubicBezTo>
                  <a:cubicBezTo>
                    <a:pt x="9323" y="28754"/>
                    <a:pt x="10073" y="28373"/>
                    <a:pt x="10787" y="28015"/>
                  </a:cubicBezTo>
                  <a:cubicBezTo>
                    <a:pt x="11561" y="27623"/>
                    <a:pt x="12300" y="27242"/>
                    <a:pt x="13050" y="26908"/>
                  </a:cubicBezTo>
                  <a:lnTo>
                    <a:pt x="13050" y="26908"/>
                  </a:lnTo>
                  <a:cubicBezTo>
                    <a:pt x="12990" y="27063"/>
                    <a:pt x="12978" y="27230"/>
                    <a:pt x="13002" y="27420"/>
                  </a:cubicBezTo>
                  <a:cubicBezTo>
                    <a:pt x="13097" y="27908"/>
                    <a:pt x="13526" y="28265"/>
                    <a:pt x="14026" y="28265"/>
                  </a:cubicBezTo>
                  <a:cubicBezTo>
                    <a:pt x="14264" y="28265"/>
                    <a:pt x="14705" y="28265"/>
                    <a:pt x="19408" y="26182"/>
                  </a:cubicBezTo>
                  <a:lnTo>
                    <a:pt x="19419" y="26182"/>
                  </a:lnTo>
                  <a:cubicBezTo>
                    <a:pt x="24742" y="24313"/>
                    <a:pt x="24801" y="24110"/>
                    <a:pt x="24980" y="23610"/>
                  </a:cubicBezTo>
                  <a:cubicBezTo>
                    <a:pt x="25075" y="23313"/>
                    <a:pt x="25039" y="22979"/>
                    <a:pt x="24884" y="22729"/>
                  </a:cubicBezTo>
                  <a:cubicBezTo>
                    <a:pt x="24801" y="22610"/>
                    <a:pt x="24682" y="22479"/>
                    <a:pt x="24527" y="22384"/>
                  </a:cubicBezTo>
                  <a:cubicBezTo>
                    <a:pt x="24849" y="21872"/>
                    <a:pt x="25027" y="21241"/>
                    <a:pt x="25027" y="20598"/>
                  </a:cubicBezTo>
                  <a:cubicBezTo>
                    <a:pt x="25027" y="20276"/>
                    <a:pt x="24968" y="19943"/>
                    <a:pt x="24884" y="19633"/>
                  </a:cubicBezTo>
                  <a:cubicBezTo>
                    <a:pt x="25611" y="19145"/>
                    <a:pt x="25980" y="18752"/>
                    <a:pt x="26111" y="18336"/>
                  </a:cubicBezTo>
                  <a:cubicBezTo>
                    <a:pt x="26408" y="18252"/>
                    <a:pt x="26647" y="18014"/>
                    <a:pt x="26754" y="17705"/>
                  </a:cubicBezTo>
                  <a:lnTo>
                    <a:pt x="26825" y="17467"/>
                  </a:lnTo>
                  <a:lnTo>
                    <a:pt x="27051" y="17598"/>
                  </a:lnTo>
                  <a:cubicBezTo>
                    <a:pt x="27218" y="17705"/>
                    <a:pt x="27409" y="17740"/>
                    <a:pt x="27587" y="17740"/>
                  </a:cubicBezTo>
                  <a:cubicBezTo>
                    <a:pt x="27813" y="17740"/>
                    <a:pt x="28052" y="17657"/>
                    <a:pt x="28230" y="17502"/>
                  </a:cubicBezTo>
                  <a:cubicBezTo>
                    <a:pt x="28552" y="17217"/>
                    <a:pt x="28671" y="16764"/>
                    <a:pt x="28516" y="16359"/>
                  </a:cubicBezTo>
                  <a:lnTo>
                    <a:pt x="28421" y="16121"/>
                  </a:lnTo>
                  <a:lnTo>
                    <a:pt x="28671" y="16085"/>
                  </a:lnTo>
                  <a:cubicBezTo>
                    <a:pt x="29111" y="16026"/>
                    <a:pt x="29445" y="15704"/>
                    <a:pt x="29528" y="15276"/>
                  </a:cubicBezTo>
                  <a:cubicBezTo>
                    <a:pt x="29599" y="14835"/>
                    <a:pt x="29385" y="14419"/>
                    <a:pt x="29004" y="14216"/>
                  </a:cubicBezTo>
                  <a:lnTo>
                    <a:pt x="28778" y="14097"/>
                  </a:lnTo>
                  <a:lnTo>
                    <a:pt x="28956" y="13907"/>
                  </a:lnTo>
                  <a:cubicBezTo>
                    <a:pt x="29242" y="13597"/>
                    <a:pt x="29302" y="13121"/>
                    <a:pt x="29075" y="12740"/>
                  </a:cubicBezTo>
                  <a:cubicBezTo>
                    <a:pt x="28897" y="12430"/>
                    <a:pt x="28575" y="12252"/>
                    <a:pt x="28218" y="12252"/>
                  </a:cubicBezTo>
                  <a:cubicBezTo>
                    <a:pt x="28135" y="12252"/>
                    <a:pt x="28075" y="12252"/>
                    <a:pt x="28004" y="12264"/>
                  </a:cubicBezTo>
                  <a:lnTo>
                    <a:pt x="27754" y="12323"/>
                  </a:lnTo>
                  <a:lnTo>
                    <a:pt x="27754" y="12323"/>
                  </a:lnTo>
                  <a:lnTo>
                    <a:pt x="27766" y="12073"/>
                  </a:lnTo>
                  <a:cubicBezTo>
                    <a:pt x="27778" y="11644"/>
                    <a:pt x="27516" y="11252"/>
                    <a:pt x="27111" y="11109"/>
                  </a:cubicBezTo>
                  <a:cubicBezTo>
                    <a:pt x="27028" y="11073"/>
                    <a:pt x="26920" y="11049"/>
                    <a:pt x="26825" y="11049"/>
                  </a:cubicBezTo>
                  <a:cubicBezTo>
                    <a:pt x="27135" y="10501"/>
                    <a:pt x="27099" y="10239"/>
                    <a:pt x="27051" y="10001"/>
                  </a:cubicBezTo>
                  <a:cubicBezTo>
                    <a:pt x="27039" y="9930"/>
                    <a:pt x="27028" y="9870"/>
                    <a:pt x="26992" y="9799"/>
                  </a:cubicBezTo>
                  <a:cubicBezTo>
                    <a:pt x="28956" y="8239"/>
                    <a:pt x="28921" y="7727"/>
                    <a:pt x="28897" y="7322"/>
                  </a:cubicBezTo>
                  <a:cubicBezTo>
                    <a:pt x="28885" y="6894"/>
                    <a:pt x="28623" y="6537"/>
                    <a:pt x="28242" y="6358"/>
                  </a:cubicBezTo>
                  <a:cubicBezTo>
                    <a:pt x="28063" y="6287"/>
                    <a:pt x="27873" y="6239"/>
                    <a:pt x="27671" y="6239"/>
                  </a:cubicBezTo>
                  <a:cubicBezTo>
                    <a:pt x="27528" y="6239"/>
                    <a:pt x="27301" y="6239"/>
                    <a:pt x="26920" y="6418"/>
                  </a:cubicBezTo>
                  <a:cubicBezTo>
                    <a:pt x="29004" y="3417"/>
                    <a:pt x="28718" y="2703"/>
                    <a:pt x="28552" y="2298"/>
                  </a:cubicBezTo>
                  <a:cubicBezTo>
                    <a:pt x="28385" y="1869"/>
                    <a:pt x="28016" y="1584"/>
                    <a:pt x="27551" y="1512"/>
                  </a:cubicBezTo>
                  <a:cubicBezTo>
                    <a:pt x="27480" y="1488"/>
                    <a:pt x="27409" y="1488"/>
                    <a:pt x="27337" y="1488"/>
                  </a:cubicBezTo>
                  <a:cubicBezTo>
                    <a:pt x="26623" y="1488"/>
                    <a:pt x="25766" y="1881"/>
                    <a:pt x="24777" y="4322"/>
                  </a:cubicBezTo>
                  <a:cubicBezTo>
                    <a:pt x="24563" y="4143"/>
                    <a:pt x="24313" y="4048"/>
                    <a:pt x="24039" y="4048"/>
                  </a:cubicBezTo>
                  <a:cubicBezTo>
                    <a:pt x="23944" y="4048"/>
                    <a:pt x="23837" y="4072"/>
                    <a:pt x="23730" y="4096"/>
                  </a:cubicBezTo>
                  <a:cubicBezTo>
                    <a:pt x="22896" y="4322"/>
                    <a:pt x="22467" y="5227"/>
                    <a:pt x="22217" y="7370"/>
                  </a:cubicBezTo>
                  <a:cubicBezTo>
                    <a:pt x="22134" y="7358"/>
                    <a:pt x="22051" y="7346"/>
                    <a:pt x="21979" y="7346"/>
                  </a:cubicBezTo>
                  <a:cubicBezTo>
                    <a:pt x="21825" y="7346"/>
                    <a:pt x="21694" y="7370"/>
                    <a:pt x="21539" y="7430"/>
                  </a:cubicBezTo>
                  <a:cubicBezTo>
                    <a:pt x="21455" y="7465"/>
                    <a:pt x="21396" y="7489"/>
                    <a:pt x="21324" y="7537"/>
                  </a:cubicBezTo>
                  <a:lnTo>
                    <a:pt x="21420" y="7251"/>
                  </a:lnTo>
                  <a:cubicBezTo>
                    <a:pt x="21515" y="6965"/>
                    <a:pt x="21479" y="6691"/>
                    <a:pt x="21348" y="6429"/>
                  </a:cubicBezTo>
                  <a:cubicBezTo>
                    <a:pt x="21682" y="6156"/>
                    <a:pt x="21777" y="5703"/>
                    <a:pt x="21622" y="5322"/>
                  </a:cubicBezTo>
                  <a:lnTo>
                    <a:pt x="21527" y="5084"/>
                  </a:lnTo>
                  <a:lnTo>
                    <a:pt x="21777" y="5048"/>
                  </a:lnTo>
                  <a:cubicBezTo>
                    <a:pt x="22217" y="4989"/>
                    <a:pt x="22563" y="4667"/>
                    <a:pt x="22634" y="4227"/>
                  </a:cubicBezTo>
                  <a:cubicBezTo>
                    <a:pt x="22706" y="3798"/>
                    <a:pt x="22491" y="3381"/>
                    <a:pt x="22110" y="3179"/>
                  </a:cubicBezTo>
                  <a:lnTo>
                    <a:pt x="21884" y="3060"/>
                  </a:lnTo>
                  <a:lnTo>
                    <a:pt x="22063" y="2858"/>
                  </a:lnTo>
                  <a:cubicBezTo>
                    <a:pt x="22348" y="2548"/>
                    <a:pt x="22408" y="2072"/>
                    <a:pt x="22182" y="1703"/>
                  </a:cubicBezTo>
                  <a:cubicBezTo>
                    <a:pt x="22003" y="1381"/>
                    <a:pt x="21682" y="1215"/>
                    <a:pt x="21324" y="1215"/>
                  </a:cubicBezTo>
                  <a:cubicBezTo>
                    <a:pt x="21253" y="1215"/>
                    <a:pt x="21182" y="1215"/>
                    <a:pt x="21110" y="1226"/>
                  </a:cubicBezTo>
                  <a:lnTo>
                    <a:pt x="20860" y="1286"/>
                  </a:lnTo>
                  <a:lnTo>
                    <a:pt x="20860" y="1286"/>
                  </a:lnTo>
                  <a:lnTo>
                    <a:pt x="20872" y="1036"/>
                  </a:lnTo>
                  <a:cubicBezTo>
                    <a:pt x="20884" y="595"/>
                    <a:pt x="20622" y="214"/>
                    <a:pt x="20217" y="60"/>
                  </a:cubicBezTo>
                  <a:cubicBezTo>
                    <a:pt x="20098" y="24"/>
                    <a:pt x="19991" y="0"/>
                    <a:pt x="19872" y="0"/>
                  </a:cubicBezTo>
                  <a:cubicBezTo>
                    <a:pt x="19574" y="0"/>
                    <a:pt x="19277" y="143"/>
                    <a:pt x="19086" y="393"/>
                  </a:cubicBezTo>
                  <a:lnTo>
                    <a:pt x="18919" y="595"/>
                  </a:lnTo>
                  <a:lnTo>
                    <a:pt x="18765" y="393"/>
                  </a:lnTo>
                  <a:cubicBezTo>
                    <a:pt x="18562" y="143"/>
                    <a:pt x="18265" y="0"/>
                    <a:pt x="179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dir="324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4724675" y="2664200"/>
              <a:ext cx="442350" cy="471025"/>
            </a:xfrm>
            <a:custGeom>
              <a:avLst/>
              <a:gdLst/>
              <a:ahLst/>
              <a:cxnLst/>
              <a:rect l="l" t="t" r="r" b="b"/>
              <a:pathLst>
                <a:path w="17694" h="18841" extrusionOk="0">
                  <a:moveTo>
                    <a:pt x="11207" y="0"/>
                  </a:moveTo>
                  <a:cubicBezTo>
                    <a:pt x="11123" y="0"/>
                    <a:pt x="11039" y="4"/>
                    <a:pt x="10955" y="10"/>
                  </a:cubicBezTo>
                  <a:cubicBezTo>
                    <a:pt x="10240" y="70"/>
                    <a:pt x="9526" y="284"/>
                    <a:pt x="8883" y="606"/>
                  </a:cubicBezTo>
                  <a:cubicBezTo>
                    <a:pt x="8550" y="772"/>
                    <a:pt x="8216" y="999"/>
                    <a:pt x="8050" y="1344"/>
                  </a:cubicBezTo>
                  <a:cubicBezTo>
                    <a:pt x="7835" y="1761"/>
                    <a:pt x="7871" y="2368"/>
                    <a:pt x="7978" y="2832"/>
                  </a:cubicBezTo>
                  <a:cubicBezTo>
                    <a:pt x="7990" y="2844"/>
                    <a:pt x="7990" y="2856"/>
                    <a:pt x="7990" y="2868"/>
                  </a:cubicBezTo>
                  <a:cubicBezTo>
                    <a:pt x="7942" y="2868"/>
                    <a:pt x="7919" y="2856"/>
                    <a:pt x="7883" y="2844"/>
                  </a:cubicBezTo>
                  <a:cubicBezTo>
                    <a:pt x="7489" y="2696"/>
                    <a:pt x="7065" y="2600"/>
                    <a:pt x="6648" y="2600"/>
                  </a:cubicBezTo>
                  <a:cubicBezTo>
                    <a:pt x="6296" y="2600"/>
                    <a:pt x="5949" y="2668"/>
                    <a:pt x="5633" y="2832"/>
                  </a:cubicBezTo>
                  <a:cubicBezTo>
                    <a:pt x="5263" y="3023"/>
                    <a:pt x="4978" y="3320"/>
                    <a:pt x="4680" y="3618"/>
                  </a:cubicBezTo>
                  <a:cubicBezTo>
                    <a:pt x="4061" y="4237"/>
                    <a:pt x="3430" y="4916"/>
                    <a:pt x="3132" y="5749"/>
                  </a:cubicBezTo>
                  <a:cubicBezTo>
                    <a:pt x="2870" y="6499"/>
                    <a:pt x="2858" y="7487"/>
                    <a:pt x="3228" y="8202"/>
                  </a:cubicBezTo>
                  <a:cubicBezTo>
                    <a:pt x="3180" y="8190"/>
                    <a:pt x="3156" y="8166"/>
                    <a:pt x="3108" y="8154"/>
                  </a:cubicBezTo>
                  <a:cubicBezTo>
                    <a:pt x="3073" y="8142"/>
                    <a:pt x="3049" y="8130"/>
                    <a:pt x="3001" y="8130"/>
                  </a:cubicBezTo>
                  <a:cubicBezTo>
                    <a:pt x="2931" y="8118"/>
                    <a:pt x="2859" y="8111"/>
                    <a:pt x="2786" y="8111"/>
                  </a:cubicBezTo>
                  <a:cubicBezTo>
                    <a:pt x="2647" y="8111"/>
                    <a:pt x="2507" y="8135"/>
                    <a:pt x="2382" y="8190"/>
                  </a:cubicBezTo>
                  <a:cubicBezTo>
                    <a:pt x="1644" y="8440"/>
                    <a:pt x="1025" y="9178"/>
                    <a:pt x="858" y="9940"/>
                  </a:cubicBezTo>
                  <a:cubicBezTo>
                    <a:pt x="751" y="10428"/>
                    <a:pt x="870" y="11000"/>
                    <a:pt x="1251" y="11357"/>
                  </a:cubicBezTo>
                  <a:cubicBezTo>
                    <a:pt x="1406" y="11500"/>
                    <a:pt x="1573" y="11619"/>
                    <a:pt x="1739" y="11762"/>
                  </a:cubicBezTo>
                  <a:cubicBezTo>
                    <a:pt x="1644" y="11786"/>
                    <a:pt x="1561" y="11821"/>
                    <a:pt x="1489" y="11845"/>
                  </a:cubicBezTo>
                  <a:cubicBezTo>
                    <a:pt x="1418" y="11857"/>
                    <a:pt x="1382" y="11881"/>
                    <a:pt x="1334" y="11905"/>
                  </a:cubicBezTo>
                  <a:cubicBezTo>
                    <a:pt x="906" y="12119"/>
                    <a:pt x="513" y="12452"/>
                    <a:pt x="263" y="12893"/>
                  </a:cubicBezTo>
                  <a:cubicBezTo>
                    <a:pt x="144" y="13083"/>
                    <a:pt x="60" y="13310"/>
                    <a:pt x="25" y="13524"/>
                  </a:cubicBezTo>
                  <a:cubicBezTo>
                    <a:pt x="1" y="13762"/>
                    <a:pt x="25" y="14000"/>
                    <a:pt x="72" y="14238"/>
                  </a:cubicBezTo>
                  <a:cubicBezTo>
                    <a:pt x="144" y="14619"/>
                    <a:pt x="227" y="14988"/>
                    <a:pt x="370" y="15357"/>
                  </a:cubicBezTo>
                  <a:cubicBezTo>
                    <a:pt x="453" y="15607"/>
                    <a:pt x="561" y="15869"/>
                    <a:pt x="751" y="16048"/>
                  </a:cubicBezTo>
                  <a:cubicBezTo>
                    <a:pt x="984" y="16263"/>
                    <a:pt x="1266" y="16367"/>
                    <a:pt x="1558" y="16367"/>
                  </a:cubicBezTo>
                  <a:cubicBezTo>
                    <a:pt x="1669" y="16367"/>
                    <a:pt x="1782" y="16351"/>
                    <a:pt x="1894" y="16322"/>
                  </a:cubicBezTo>
                  <a:cubicBezTo>
                    <a:pt x="1918" y="16310"/>
                    <a:pt x="1918" y="16310"/>
                    <a:pt x="1930" y="16310"/>
                  </a:cubicBezTo>
                  <a:cubicBezTo>
                    <a:pt x="1787" y="16369"/>
                    <a:pt x="1620" y="16441"/>
                    <a:pt x="1465" y="16536"/>
                  </a:cubicBezTo>
                  <a:cubicBezTo>
                    <a:pt x="1096" y="16739"/>
                    <a:pt x="775" y="17024"/>
                    <a:pt x="727" y="17441"/>
                  </a:cubicBezTo>
                  <a:cubicBezTo>
                    <a:pt x="680" y="17917"/>
                    <a:pt x="1072" y="18346"/>
                    <a:pt x="1501" y="18572"/>
                  </a:cubicBezTo>
                  <a:cubicBezTo>
                    <a:pt x="1850" y="18751"/>
                    <a:pt x="2243" y="18841"/>
                    <a:pt x="2634" y="18841"/>
                  </a:cubicBezTo>
                  <a:cubicBezTo>
                    <a:pt x="2737" y="18841"/>
                    <a:pt x="2840" y="18835"/>
                    <a:pt x="2942" y="18822"/>
                  </a:cubicBezTo>
                  <a:cubicBezTo>
                    <a:pt x="3394" y="18763"/>
                    <a:pt x="3811" y="18584"/>
                    <a:pt x="4228" y="18405"/>
                  </a:cubicBezTo>
                  <a:cubicBezTo>
                    <a:pt x="6061" y="17572"/>
                    <a:pt x="7811" y="16548"/>
                    <a:pt x="9705" y="15810"/>
                  </a:cubicBezTo>
                  <a:cubicBezTo>
                    <a:pt x="10812" y="15369"/>
                    <a:pt x="11991" y="15036"/>
                    <a:pt x="13169" y="14929"/>
                  </a:cubicBezTo>
                  <a:cubicBezTo>
                    <a:pt x="13360" y="14893"/>
                    <a:pt x="13550" y="14881"/>
                    <a:pt x="13753" y="14881"/>
                  </a:cubicBezTo>
                  <a:cubicBezTo>
                    <a:pt x="13839" y="14878"/>
                    <a:pt x="13925" y="14877"/>
                    <a:pt x="14012" y="14877"/>
                  </a:cubicBezTo>
                  <a:cubicBezTo>
                    <a:pt x="14271" y="14877"/>
                    <a:pt x="14532" y="14890"/>
                    <a:pt x="14800" y="14917"/>
                  </a:cubicBezTo>
                  <a:cubicBezTo>
                    <a:pt x="14884" y="14929"/>
                    <a:pt x="14955" y="14929"/>
                    <a:pt x="15027" y="14941"/>
                  </a:cubicBezTo>
                  <a:cubicBezTo>
                    <a:pt x="15086" y="14965"/>
                    <a:pt x="15158" y="14965"/>
                    <a:pt x="15217" y="14976"/>
                  </a:cubicBezTo>
                  <a:cubicBezTo>
                    <a:pt x="15241" y="14988"/>
                    <a:pt x="15265" y="14988"/>
                    <a:pt x="15277" y="14988"/>
                  </a:cubicBezTo>
                  <a:cubicBezTo>
                    <a:pt x="15312" y="14988"/>
                    <a:pt x="15336" y="15000"/>
                    <a:pt x="15372" y="15000"/>
                  </a:cubicBezTo>
                  <a:lnTo>
                    <a:pt x="15408" y="15000"/>
                  </a:lnTo>
                  <a:cubicBezTo>
                    <a:pt x="15491" y="15024"/>
                    <a:pt x="15574" y="15036"/>
                    <a:pt x="15646" y="15048"/>
                  </a:cubicBezTo>
                  <a:cubicBezTo>
                    <a:pt x="15586" y="14881"/>
                    <a:pt x="15527" y="14703"/>
                    <a:pt x="15491" y="14548"/>
                  </a:cubicBezTo>
                  <a:cubicBezTo>
                    <a:pt x="15431" y="14345"/>
                    <a:pt x="15384" y="14143"/>
                    <a:pt x="15336" y="13929"/>
                  </a:cubicBezTo>
                  <a:cubicBezTo>
                    <a:pt x="14991" y="12071"/>
                    <a:pt x="15384" y="10214"/>
                    <a:pt x="15896" y="8297"/>
                  </a:cubicBezTo>
                  <a:cubicBezTo>
                    <a:pt x="16491" y="5987"/>
                    <a:pt x="17360" y="3725"/>
                    <a:pt x="17658" y="1356"/>
                  </a:cubicBezTo>
                  <a:cubicBezTo>
                    <a:pt x="17682" y="1130"/>
                    <a:pt x="17694" y="891"/>
                    <a:pt x="17527" y="725"/>
                  </a:cubicBezTo>
                  <a:cubicBezTo>
                    <a:pt x="17455" y="629"/>
                    <a:pt x="17336" y="570"/>
                    <a:pt x="17217" y="522"/>
                  </a:cubicBezTo>
                  <a:cubicBezTo>
                    <a:pt x="16527" y="225"/>
                    <a:pt x="15777" y="58"/>
                    <a:pt x="15027" y="46"/>
                  </a:cubicBezTo>
                  <a:cubicBezTo>
                    <a:pt x="14979" y="44"/>
                    <a:pt x="14931" y="43"/>
                    <a:pt x="14883" y="43"/>
                  </a:cubicBezTo>
                  <a:cubicBezTo>
                    <a:pt x="14584" y="43"/>
                    <a:pt x="14283" y="81"/>
                    <a:pt x="14026" y="225"/>
                  </a:cubicBezTo>
                  <a:cubicBezTo>
                    <a:pt x="13515" y="510"/>
                    <a:pt x="13253" y="1058"/>
                    <a:pt x="13134" y="1641"/>
                  </a:cubicBezTo>
                  <a:cubicBezTo>
                    <a:pt x="13110" y="1725"/>
                    <a:pt x="13098" y="1832"/>
                    <a:pt x="13074" y="1939"/>
                  </a:cubicBezTo>
                  <a:lnTo>
                    <a:pt x="13074" y="1963"/>
                  </a:lnTo>
                  <a:cubicBezTo>
                    <a:pt x="12919" y="1201"/>
                    <a:pt x="12586" y="368"/>
                    <a:pt x="11860" y="106"/>
                  </a:cubicBezTo>
                  <a:cubicBezTo>
                    <a:pt x="11651" y="28"/>
                    <a:pt x="11431" y="0"/>
                    <a:pt x="11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4761300" y="3032850"/>
              <a:ext cx="307200" cy="46250"/>
            </a:xfrm>
            <a:custGeom>
              <a:avLst/>
              <a:gdLst/>
              <a:ahLst/>
              <a:cxnLst/>
              <a:rect l="l" t="t" r="r" b="b"/>
              <a:pathLst>
                <a:path w="12288" h="1850" extrusionOk="0">
                  <a:moveTo>
                    <a:pt x="9108" y="0"/>
                  </a:moveTo>
                  <a:cubicBezTo>
                    <a:pt x="5858" y="0"/>
                    <a:pt x="2957" y="532"/>
                    <a:pt x="441" y="1600"/>
                  </a:cubicBezTo>
                  <a:cubicBezTo>
                    <a:pt x="298" y="1647"/>
                    <a:pt x="167" y="1707"/>
                    <a:pt x="36" y="1766"/>
                  </a:cubicBezTo>
                  <a:cubicBezTo>
                    <a:pt x="24" y="1778"/>
                    <a:pt x="0" y="1790"/>
                    <a:pt x="0" y="1802"/>
                  </a:cubicBezTo>
                  <a:lnTo>
                    <a:pt x="0" y="1814"/>
                  </a:lnTo>
                  <a:cubicBezTo>
                    <a:pt x="24" y="1838"/>
                    <a:pt x="36" y="1850"/>
                    <a:pt x="48" y="1850"/>
                  </a:cubicBezTo>
                  <a:lnTo>
                    <a:pt x="60" y="1850"/>
                  </a:lnTo>
                  <a:cubicBezTo>
                    <a:pt x="2670" y="674"/>
                    <a:pt x="5709" y="89"/>
                    <a:pt x="9123" y="89"/>
                  </a:cubicBezTo>
                  <a:cubicBezTo>
                    <a:pt x="9961" y="89"/>
                    <a:pt x="10822" y="124"/>
                    <a:pt x="11704" y="195"/>
                  </a:cubicBezTo>
                  <a:cubicBezTo>
                    <a:pt x="11895" y="171"/>
                    <a:pt x="12085" y="159"/>
                    <a:pt x="12288" y="159"/>
                  </a:cubicBezTo>
                  <a:cubicBezTo>
                    <a:pt x="11194" y="53"/>
                    <a:pt x="10133" y="0"/>
                    <a:pt x="91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4757125" y="2959475"/>
              <a:ext cx="351850" cy="79750"/>
            </a:xfrm>
            <a:custGeom>
              <a:avLst/>
              <a:gdLst/>
              <a:ahLst/>
              <a:cxnLst/>
              <a:rect l="l" t="t" r="r" b="b"/>
              <a:pathLst>
                <a:path w="14074" h="3190" extrusionOk="0">
                  <a:moveTo>
                    <a:pt x="48" y="0"/>
                  </a:moveTo>
                  <a:cubicBezTo>
                    <a:pt x="36" y="0"/>
                    <a:pt x="25" y="17"/>
                    <a:pt x="25" y="34"/>
                  </a:cubicBezTo>
                  <a:cubicBezTo>
                    <a:pt x="1" y="46"/>
                    <a:pt x="25" y="82"/>
                    <a:pt x="48" y="82"/>
                  </a:cubicBezTo>
                  <a:cubicBezTo>
                    <a:pt x="4573" y="796"/>
                    <a:pt x="9097" y="1808"/>
                    <a:pt x="13502" y="3106"/>
                  </a:cubicBezTo>
                  <a:cubicBezTo>
                    <a:pt x="13586" y="3118"/>
                    <a:pt x="13657" y="3118"/>
                    <a:pt x="13729" y="3130"/>
                  </a:cubicBezTo>
                  <a:cubicBezTo>
                    <a:pt x="13788" y="3142"/>
                    <a:pt x="13860" y="3142"/>
                    <a:pt x="13919" y="3165"/>
                  </a:cubicBezTo>
                  <a:cubicBezTo>
                    <a:pt x="13943" y="3177"/>
                    <a:pt x="13967" y="3177"/>
                    <a:pt x="13979" y="3177"/>
                  </a:cubicBezTo>
                  <a:cubicBezTo>
                    <a:pt x="13986" y="3177"/>
                    <a:pt x="13994" y="3178"/>
                    <a:pt x="14000" y="3179"/>
                  </a:cubicBezTo>
                  <a:lnTo>
                    <a:pt x="14000" y="3179"/>
                  </a:lnTo>
                  <a:cubicBezTo>
                    <a:pt x="13987" y="3175"/>
                    <a:pt x="13976" y="3170"/>
                    <a:pt x="13967" y="3165"/>
                  </a:cubicBezTo>
                  <a:cubicBezTo>
                    <a:pt x="13943" y="3142"/>
                    <a:pt x="13907" y="3142"/>
                    <a:pt x="13883" y="3130"/>
                  </a:cubicBezTo>
                  <a:cubicBezTo>
                    <a:pt x="13788" y="3106"/>
                    <a:pt x="13681" y="3070"/>
                    <a:pt x="13598" y="3046"/>
                  </a:cubicBezTo>
                  <a:cubicBezTo>
                    <a:pt x="9204" y="1761"/>
                    <a:pt x="4704" y="737"/>
                    <a:pt x="203" y="22"/>
                  </a:cubicBezTo>
                  <a:cubicBezTo>
                    <a:pt x="155" y="22"/>
                    <a:pt x="108" y="10"/>
                    <a:pt x="60" y="10"/>
                  </a:cubicBezTo>
                  <a:cubicBezTo>
                    <a:pt x="57" y="3"/>
                    <a:pt x="52" y="0"/>
                    <a:pt x="48" y="0"/>
                  </a:cubicBezTo>
                  <a:close/>
                  <a:moveTo>
                    <a:pt x="14000" y="3179"/>
                  </a:moveTo>
                  <a:cubicBezTo>
                    <a:pt x="14021" y="3185"/>
                    <a:pt x="14045" y="3189"/>
                    <a:pt x="14074" y="3189"/>
                  </a:cubicBezTo>
                  <a:cubicBezTo>
                    <a:pt x="14046" y="3189"/>
                    <a:pt x="14025" y="3182"/>
                    <a:pt x="14000" y="3179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4799700" y="2866900"/>
              <a:ext cx="305425" cy="172025"/>
            </a:xfrm>
            <a:custGeom>
              <a:avLst/>
              <a:gdLst/>
              <a:ahLst/>
              <a:cxnLst/>
              <a:rect l="l" t="t" r="r" b="b"/>
              <a:pathLst>
                <a:path w="12217" h="6881" extrusionOk="0">
                  <a:moveTo>
                    <a:pt x="58" y="0"/>
                  </a:moveTo>
                  <a:cubicBezTo>
                    <a:pt x="45" y="0"/>
                    <a:pt x="29" y="14"/>
                    <a:pt x="12" y="22"/>
                  </a:cubicBezTo>
                  <a:cubicBezTo>
                    <a:pt x="0" y="34"/>
                    <a:pt x="12" y="70"/>
                    <a:pt x="36" y="82"/>
                  </a:cubicBezTo>
                  <a:cubicBezTo>
                    <a:pt x="1060" y="820"/>
                    <a:pt x="2251" y="1380"/>
                    <a:pt x="3382" y="1892"/>
                  </a:cubicBezTo>
                  <a:cubicBezTo>
                    <a:pt x="3679" y="2035"/>
                    <a:pt x="3989" y="2165"/>
                    <a:pt x="4287" y="2308"/>
                  </a:cubicBezTo>
                  <a:cubicBezTo>
                    <a:pt x="6930" y="3582"/>
                    <a:pt x="9454" y="5166"/>
                    <a:pt x="11895" y="6761"/>
                  </a:cubicBezTo>
                  <a:lnTo>
                    <a:pt x="12026" y="6857"/>
                  </a:lnTo>
                  <a:cubicBezTo>
                    <a:pt x="12085" y="6868"/>
                    <a:pt x="12157" y="6868"/>
                    <a:pt x="12216" y="6880"/>
                  </a:cubicBezTo>
                  <a:lnTo>
                    <a:pt x="12180" y="6833"/>
                  </a:lnTo>
                  <a:cubicBezTo>
                    <a:pt x="9656" y="5178"/>
                    <a:pt x="7061" y="3535"/>
                    <a:pt x="4322" y="2225"/>
                  </a:cubicBezTo>
                  <a:cubicBezTo>
                    <a:pt x="4025" y="2094"/>
                    <a:pt x="3703" y="1939"/>
                    <a:pt x="3405" y="1808"/>
                  </a:cubicBezTo>
                  <a:cubicBezTo>
                    <a:pt x="2298" y="1284"/>
                    <a:pt x="1131" y="761"/>
                    <a:pt x="119" y="34"/>
                  </a:cubicBezTo>
                  <a:cubicBezTo>
                    <a:pt x="107" y="34"/>
                    <a:pt x="96" y="22"/>
                    <a:pt x="72" y="10"/>
                  </a:cubicBezTo>
                  <a:cubicBezTo>
                    <a:pt x="68" y="3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4920250" y="2730275"/>
              <a:ext cx="189325" cy="309550"/>
            </a:xfrm>
            <a:custGeom>
              <a:avLst/>
              <a:gdLst/>
              <a:ahLst/>
              <a:cxnLst/>
              <a:rect l="l" t="t" r="r" b="b"/>
              <a:pathLst>
                <a:path w="7573" h="12382" extrusionOk="0">
                  <a:moveTo>
                    <a:pt x="46" y="0"/>
                  </a:moveTo>
                  <a:cubicBezTo>
                    <a:pt x="39" y="0"/>
                    <a:pt x="32" y="3"/>
                    <a:pt x="24" y="10"/>
                  </a:cubicBezTo>
                  <a:cubicBezTo>
                    <a:pt x="12" y="22"/>
                    <a:pt x="0" y="46"/>
                    <a:pt x="12" y="70"/>
                  </a:cubicBezTo>
                  <a:cubicBezTo>
                    <a:pt x="36" y="106"/>
                    <a:pt x="60" y="153"/>
                    <a:pt x="72" y="201"/>
                  </a:cubicBezTo>
                  <a:cubicBezTo>
                    <a:pt x="2179" y="4428"/>
                    <a:pt x="4644" y="8500"/>
                    <a:pt x="7430" y="12333"/>
                  </a:cubicBezTo>
                  <a:cubicBezTo>
                    <a:pt x="7442" y="12333"/>
                    <a:pt x="7442" y="12345"/>
                    <a:pt x="7442" y="12345"/>
                  </a:cubicBezTo>
                  <a:cubicBezTo>
                    <a:pt x="7466" y="12345"/>
                    <a:pt x="7501" y="12357"/>
                    <a:pt x="7537" y="12357"/>
                  </a:cubicBezTo>
                  <a:cubicBezTo>
                    <a:pt x="7549" y="12357"/>
                    <a:pt x="7561" y="12381"/>
                    <a:pt x="7573" y="12381"/>
                  </a:cubicBezTo>
                  <a:cubicBezTo>
                    <a:pt x="4775" y="8535"/>
                    <a:pt x="2298" y="4440"/>
                    <a:pt x="167" y="177"/>
                  </a:cubicBezTo>
                  <a:cubicBezTo>
                    <a:pt x="131" y="130"/>
                    <a:pt x="119" y="70"/>
                    <a:pt x="96" y="22"/>
                  </a:cubicBezTo>
                  <a:cubicBezTo>
                    <a:pt x="79" y="14"/>
                    <a:pt x="63" y="0"/>
                    <a:pt x="4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5051500" y="2704625"/>
              <a:ext cx="60175" cy="323575"/>
            </a:xfrm>
            <a:custGeom>
              <a:avLst/>
              <a:gdLst/>
              <a:ahLst/>
              <a:cxnLst/>
              <a:rect l="l" t="t" r="r" b="b"/>
              <a:pathLst>
                <a:path w="2407" h="12943" extrusionOk="0">
                  <a:moveTo>
                    <a:pt x="72" y="1"/>
                  </a:moveTo>
                  <a:cubicBezTo>
                    <a:pt x="49" y="1"/>
                    <a:pt x="37" y="24"/>
                    <a:pt x="37" y="48"/>
                  </a:cubicBezTo>
                  <a:lnTo>
                    <a:pt x="37" y="322"/>
                  </a:lnTo>
                  <a:cubicBezTo>
                    <a:pt x="1" y="4608"/>
                    <a:pt x="823" y="8942"/>
                    <a:pt x="2406" y="12943"/>
                  </a:cubicBezTo>
                  <a:cubicBezTo>
                    <a:pt x="2347" y="12728"/>
                    <a:pt x="2299" y="12526"/>
                    <a:pt x="2251" y="12312"/>
                  </a:cubicBezTo>
                  <a:cubicBezTo>
                    <a:pt x="787" y="8418"/>
                    <a:pt x="61" y="4204"/>
                    <a:pt x="120" y="48"/>
                  </a:cubicBezTo>
                  <a:cubicBezTo>
                    <a:pt x="120" y="24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5100025" y="2485250"/>
              <a:ext cx="216425" cy="557850"/>
            </a:xfrm>
            <a:custGeom>
              <a:avLst/>
              <a:gdLst/>
              <a:ahLst/>
              <a:cxnLst/>
              <a:rect l="l" t="t" r="r" b="b"/>
              <a:pathLst>
                <a:path w="8657" h="22314" extrusionOk="0">
                  <a:moveTo>
                    <a:pt x="8558" y="1"/>
                  </a:moveTo>
                  <a:cubicBezTo>
                    <a:pt x="8531" y="1"/>
                    <a:pt x="8502" y="17"/>
                    <a:pt x="8478" y="48"/>
                  </a:cubicBezTo>
                  <a:cubicBezTo>
                    <a:pt x="4477" y="6930"/>
                    <a:pt x="1632" y="14395"/>
                    <a:pt x="13" y="22206"/>
                  </a:cubicBezTo>
                  <a:cubicBezTo>
                    <a:pt x="1" y="22254"/>
                    <a:pt x="25" y="22289"/>
                    <a:pt x="72" y="22313"/>
                  </a:cubicBezTo>
                  <a:lnTo>
                    <a:pt x="84" y="22313"/>
                  </a:lnTo>
                  <a:cubicBezTo>
                    <a:pt x="132" y="22313"/>
                    <a:pt x="167" y="22277"/>
                    <a:pt x="179" y="22254"/>
                  </a:cubicBezTo>
                  <a:cubicBezTo>
                    <a:pt x="1787" y="14455"/>
                    <a:pt x="4632" y="7014"/>
                    <a:pt x="8633" y="132"/>
                  </a:cubicBezTo>
                  <a:cubicBezTo>
                    <a:pt x="8657" y="84"/>
                    <a:pt x="8645" y="48"/>
                    <a:pt x="8597" y="13"/>
                  </a:cubicBezTo>
                  <a:cubicBezTo>
                    <a:pt x="8585" y="5"/>
                    <a:pt x="8572" y="1"/>
                    <a:pt x="8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5252425" y="2468150"/>
              <a:ext cx="102425" cy="135000"/>
            </a:xfrm>
            <a:custGeom>
              <a:avLst/>
              <a:gdLst/>
              <a:ahLst/>
              <a:cxnLst/>
              <a:rect l="l" t="t" r="r" b="b"/>
              <a:pathLst>
                <a:path w="4097" h="5400" extrusionOk="0">
                  <a:moveTo>
                    <a:pt x="2713" y="0"/>
                  </a:moveTo>
                  <a:cubicBezTo>
                    <a:pt x="1422" y="0"/>
                    <a:pt x="1" y="5400"/>
                    <a:pt x="1" y="5400"/>
                  </a:cubicBezTo>
                  <a:cubicBezTo>
                    <a:pt x="1" y="5400"/>
                    <a:pt x="4096" y="209"/>
                    <a:pt x="2787" y="6"/>
                  </a:cubicBezTo>
                  <a:cubicBezTo>
                    <a:pt x="2762" y="2"/>
                    <a:pt x="2738" y="0"/>
                    <a:pt x="2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5208975" y="2533875"/>
              <a:ext cx="48625" cy="161250"/>
            </a:xfrm>
            <a:custGeom>
              <a:avLst/>
              <a:gdLst/>
              <a:ahLst/>
              <a:cxnLst/>
              <a:rect l="l" t="t" r="r" b="b"/>
              <a:pathLst>
                <a:path w="1945" h="6450" extrusionOk="0">
                  <a:moveTo>
                    <a:pt x="1103" y="0"/>
                  </a:moveTo>
                  <a:cubicBezTo>
                    <a:pt x="1086" y="0"/>
                    <a:pt x="1068" y="3"/>
                    <a:pt x="1048" y="8"/>
                  </a:cubicBezTo>
                  <a:cubicBezTo>
                    <a:pt x="60" y="258"/>
                    <a:pt x="0" y="6450"/>
                    <a:pt x="0" y="6450"/>
                  </a:cubicBezTo>
                  <a:cubicBezTo>
                    <a:pt x="0" y="6450"/>
                    <a:pt x="1944" y="0"/>
                    <a:pt x="1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5208675" y="2589600"/>
              <a:ext cx="147075" cy="107025"/>
            </a:xfrm>
            <a:custGeom>
              <a:avLst/>
              <a:gdLst/>
              <a:ahLst/>
              <a:cxnLst/>
              <a:rect l="l" t="t" r="r" b="b"/>
              <a:pathLst>
                <a:path w="5883" h="4281" extrusionOk="0">
                  <a:moveTo>
                    <a:pt x="4812" y="0"/>
                  </a:moveTo>
                  <a:cubicBezTo>
                    <a:pt x="3683" y="0"/>
                    <a:pt x="0" y="4280"/>
                    <a:pt x="0" y="4280"/>
                  </a:cubicBezTo>
                  <a:cubicBezTo>
                    <a:pt x="0" y="4280"/>
                    <a:pt x="5882" y="458"/>
                    <a:pt x="4953" y="30"/>
                  </a:cubicBezTo>
                  <a:cubicBezTo>
                    <a:pt x="4912" y="10"/>
                    <a:pt x="4865" y="0"/>
                    <a:pt x="4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5158375" y="2617350"/>
              <a:ext cx="45800" cy="163800"/>
            </a:xfrm>
            <a:custGeom>
              <a:avLst/>
              <a:gdLst/>
              <a:ahLst/>
              <a:cxnLst/>
              <a:rect l="l" t="t" r="r" b="b"/>
              <a:pathLst>
                <a:path w="1832" h="6552" extrusionOk="0">
                  <a:moveTo>
                    <a:pt x="1011" y="1"/>
                  </a:moveTo>
                  <a:cubicBezTo>
                    <a:pt x="989" y="1"/>
                    <a:pt x="966" y="5"/>
                    <a:pt x="941" y="15"/>
                  </a:cubicBezTo>
                  <a:cubicBezTo>
                    <a:pt x="0" y="408"/>
                    <a:pt x="691" y="6552"/>
                    <a:pt x="691" y="6552"/>
                  </a:cubicBezTo>
                  <a:cubicBezTo>
                    <a:pt x="691" y="6552"/>
                    <a:pt x="1832" y="1"/>
                    <a:pt x="10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5175050" y="2661675"/>
              <a:ext cx="134550" cy="120975"/>
            </a:xfrm>
            <a:custGeom>
              <a:avLst/>
              <a:gdLst/>
              <a:ahLst/>
              <a:cxnLst/>
              <a:rect l="l" t="t" r="r" b="b"/>
              <a:pathLst>
                <a:path w="5382" h="4839" extrusionOk="0">
                  <a:moveTo>
                    <a:pt x="4308" y="1"/>
                  </a:moveTo>
                  <a:cubicBezTo>
                    <a:pt x="3229" y="1"/>
                    <a:pt x="0" y="4838"/>
                    <a:pt x="0" y="4838"/>
                  </a:cubicBezTo>
                  <a:cubicBezTo>
                    <a:pt x="0" y="4838"/>
                    <a:pt x="5382" y="338"/>
                    <a:pt x="4405" y="16"/>
                  </a:cubicBezTo>
                  <a:cubicBezTo>
                    <a:pt x="4375" y="6"/>
                    <a:pt x="4343" y="1"/>
                    <a:pt x="4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5096150" y="2688500"/>
              <a:ext cx="56600" cy="160225"/>
            </a:xfrm>
            <a:custGeom>
              <a:avLst/>
              <a:gdLst/>
              <a:ahLst/>
              <a:cxnLst/>
              <a:rect l="l" t="t" r="r" b="b"/>
              <a:pathLst>
                <a:path w="2264" h="6409" extrusionOk="0">
                  <a:moveTo>
                    <a:pt x="914" y="1"/>
                  </a:moveTo>
                  <a:cubicBezTo>
                    <a:pt x="880" y="1"/>
                    <a:pt x="845" y="13"/>
                    <a:pt x="811" y="38"/>
                  </a:cubicBezTo>
                  <a:cubicBezTo>
                    <a:pt x="1" y="658"/>
                    <a:pt x="2263" y="6408"/>
                    <a:pt x="2263" y="6408"/>
                  </a:cubicBezTo>
                  <a:cubicBezTo>
                    <a:pt x="2263" y="6408"/>
                    <a:pt x="1695" y="1"/>
                    <a:pt x="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5154200" y="2755925"/>
              <a:ext cx="159875" cy="88025"/>
            </a:xfrm>
            <a:custGeom>
              <a:avLst/>
              <a:gdLst/>
              <a:ahLst/>
              <a:cxnLst/>
              <a:rect l="l" t="t" r="r" b="b"/>
              <a:pathLst>
                <a:path w="6395" h="3521" extrusionOk="0">
                  <a:moveTo>
                    <a:pt x="5323" y="1"/>
                  </a:moveTo>
                  <a:cubicBezTo>
                    <a:pt x="4102" y="1"/>
                    <a:pt x="1" y="3521"/>
                    <a:pt x="1" y="3521"/>
                  </a:cubicBezTo>
                  <a:cubicBezTo>
                    <a:pt x="1" y="3521"/>
                    <a:pt x="6394" y="616"/>
                    <a:pt x="5537" y="56"/>
                  </a:cubicBezTo>
                  <a:cubicBezTo>
                    <a:pt x="5482" y="18"/>
                    <a:pt x="5410" y="1"/>
                    <a:pt x="5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5067575" y="2792100"/>
              <a:ext cx="56600" cy="160200"/>
            </a:xfrm>
            <a:custGeom>
              <a:avLst/>
              <a:gdLst/>
              <a:ahLst/>
              <a:cxnLst/>
              <a:rect l="l" t="t" r="r" b="b"/>
              <a:pathLst>
                <a:path w="2264" h="6408" extrusionOk="0">
                  <a:moveTo>
                    <a:pt x="911" y="0"/>
                  </a:moveTo>
                  <a:cubicBezTo>
                    <a:pt x="878" y="0"/>
                    <a:pt x="844" y="12"/>
                    <a:pt x="811" y="38"/>
                  </a:cubicBezTo>
                  <a:cubicBezTo>
                    <a:pt x="1" y="645"/>
                    <a:pt x="2263" y="6408"/>
                    <a:pt x="2263" y="6408"/>
                  </a:cubicBezTo>
                  <a:cubicBezTo>
                    <a:pt x="2263" y="6408"/>
                    <a:pt x="1673" y="0"/>
                    <a:pt x="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5125325" y="2858975"/>
              <a:ext cx="159575" cy="87975"/>
            </a:xfrm>
            <a:custGeom>
              <a:avLst/>
              <a:gdLst/>
              <a:ahLst/>
              <a:cxnLst/>
              <a:rect l="l" t="t" r="r" b="b"/>
              <a:pathLst>
                <a:path w="6383" h="3519" extrusionOk="0">
                  <a:moveTo>
                    <a:pt x="5328" y="0"/>
                  </a:moveTo>
                  <a:cubicBezTo>
                    <a:pt x="4112" y="0"/>
                    <a:pt x="1" y="3518"/>
                    <a:pt x="1" y="3518"/>
                  </a:cubicBezTo>
                  <a:cubicBezTo>
                    <a:pt x="1" y="3518"/>
                    <a:pt x="6382" y="637"/>
                    <a:pt x="5537" y="54"/>
                  </a:cubicBezTo>
                  <a:cubicBezTo>
                    <a:pt x="5483" y="17"/>
                    <a:pt x="5412" y="0"/>
                    <a:pt x="5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4772600" y="2581400"/>
              <a:ext cx="372700" cy="299175"/>
            </a:xfrm>
            <a:custGeom>
              <a:avLst/>
              <a:gdLst/>
              <a:ahLst/>
              <a:cxnLst/>
              <a:rect l="l" t="t" r="r" b="b"/>
              <a:pathLst>
                <a:path w="14908" h="11967" extrusionOk="0">
                  <a:moveTo>
                    <a:pt x="14907" y="0"/>
                  </a:moveTo>
                  <a:lnTo>
                    <a:pt x="14907" y="0"/>
                  </a:lnTo>
                  <a:cubicBezTo>
                    <a:pt x="6275" y="536"/>
                    <a:pt x="48" y="5084"/>
                    <a:pt x="1" y="5215"/>
                  </a:cubicBezTo>
                  <a:lnTo>
                    <a:pt x="10705" y="11966"/>
                  </a:lnTo>
                  <a:lnTo>
                    <a:pt x="149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4978300" y="2866550"/>
              <a:ext cx="260750" cy="235300"/>
            </a:xfrm>
            <a:custGeom>
              <a:avLst/>
              <a:gdLst/>
              <a:ahLst/>
              <a:cxnLst/>
              <a:rect l="l" t="t" r="r" b="b"/>
              <a:pathLst>
                <a:path w="10430" h="9412" extrusionOk="0">
                  <a:moveTo>
                    <a:pt x="2500" y="1"/>
                  </a:moveTo>
                  <a:lnTo>
                    <a:pt x="2357" y="84"/>
                  </a:lnTo>
                  <a:lnTo>
                    <a:pt x="2334" y="36"/>
                  </a:lnTo>
                  <a:lnTo>
                    <a:pt x="2179" y="215"/>
                  </a:lnTo>
                  <a:cubicBezTo>
                    <a:pt x="2179" y="215"/>
                    <a:pt x="2512" y="763"/>
                    <a:pt x="2893" y="1608"/>
                  </a:cubicBezTo>
                  <a:lnTo>
                    <a:pt x="3370" y="2834"/>
                  </a:lnTo>
                  <a:cubicBezTo>
                    <a:pt x="3429" y="3025"/>
                    <a:pt x="3500" y="3239"/>
                    <a:pt x="3560" y="3442"/>
                  </a:cubicBezTo>
                  <a:cubicBezTo>
                    <a:pt x="4048" y="5216"/>
                    <a:pt x="4239" y="6466"/>
                    <a:pt x="4239" y="6466"/>
                  </a:cubicBezTo>
                  <a:cubicBezTo>
                    <a:pt x="4239" y="6466"/>
                    <a:pt x="0" y="9157"/>
                    <a:pt x="36" y="9395"/>
                  </a:cubicBezTo>
                  <a:cubicBezTo>
                    <a:pt x="37" y="9406"/>
                    <a:pt x="51" y="9412"/>
                    <a:pt x="75" y="9412"/>
                  </a:cubicBezTo>
                  <a:cubicBezTo>
                    <a:pt x="535" y="9412"/>
                    <a:pt x="4839" y="7517"/>
                    <a:pt x="5155" y="7371"/>
                  </a:cubicBezTo>
                  <a:lnTo>
                    <a:pt x="5167" y="7359"/>
                  </a:lnTo>
                  <a:cubicBezTo>
                    <a:pt x="5167" y="7359"/>
                    <a:pt x="10430" y="5501"/>
                    <a:pt x="10311" y="5299"/>
                  </a:cubicBezTo>
                  <a:cubicBezTo>
                    <a:pt x="10299" y="5282"/>
                    <a:pt x="10252" y="5275"/>
                    <a:pt x="10175" y="5275"/>
                  </a:cubicBezTo>
                  <a:cubicBezTo>
                    <a:pt x="9364" y="5275"/>
                    <a:pt x="5275" y="6109"/>
                    <a:pt x="5275" y="6109"/>
                  </a:cubicBezTo>
                  <a:cubicBezTo>
                    <a:pt x="5275" y="6109"/>
                    <a:pt x="4596" y="5049"/>
                    <a:pt x="3798" y="3382"/>
                  </a:cubicBezTo>
                  <a:cubicBezTo>
                    <a:pt x="2989" y="1715"/>
                    <a:pt x="2500" y="1"/>
                    <a:pt x="25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4823200" y="2619375"/>
              <a:ext cx="296800" cy="239775"/>
            </a:xfrm>
            <a:custGeom>
              <a:avLst/>
              <a:gdLst/>
              <a:ahLst/>
              <a:cxnLst/>
              <a:rect l="l" t="t" r="r" b="b"/>
              <a:pathLst>
                <a:path w="11872" h="9591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5"/>
                  </a:cubicBezTo>
                  <a:cubicBezTo>
                    <a:pt x="10847" y="232"/>
                    <a:pt x="8645" y="887"/>
                    <a:pt x="7311" y="1708"/>
                  </a:cubicBezTo>
                  <a:cubicBezTo>
                    <a:pt x="5668" y="2684"/>
                    <a:pt x="1965" y="1970"/>
                    <a:pt x="72" y="4030"/>
                  </a:cubicBezTo>
                  <a:cubicBezTo>
                    <a:pt x="1" y="4101"/>
                    <a:pt x="13" y="4220"/>
                    <a:pt x="108" y="4280"/>
                  </a:cubicBezTo>
                  <a:cubicBezTo>
                    <a:pt x="168" y="4327"/>
                    <a:pt x="227" y="4363"/>
                    <a:pt x="299" y="4411"/>
                  </a:cubicBezTo>
                  <a:cubicBezTo>
                    <a:pt x="1334" y="5125"/>
                    <a:pt x="4454" y="7244"/>
                    <a:pt x="6478" y="8530"/>
                  </a:cubicBezTo>
                  <a:cubicBezTo>
                    <a:pt x="7429" y="9157"/>
                    <a:pt x="8143" y="9591"/>
                    <a:pt x="8289" y="9591"/>
                  </a:cubicBezTo>
                  <a:cubicBezTo>
                    <a:pt x="8293" y="9591"/>
                    <a:pt x="8296" y="9591"/>
                    <a:pt x="8300" y="9590"/>
                  </a:cubicBezTo>
                  <a:cubicBezTo>
                    <a:pt x="8359" y="9578"/>
                    <a:pt x="8502" y="9316"/>
                    <a:pt x="8692" y="8876"/>
                  </a:cubicBezTo>
                  <a:cubicBezTo>
                    <a:pt x="9538" y="6935"/>
                    <a:pt x="11395" y="1541"/>
                    <a:pt x="11848" y="220"/>
                  </a:cubicBezTo>
                  <a:cubicBezTo>
                    <a:pt x="11860" y="172"/>
                    <a:pt x="11860" y="125"/>
                    <a:pt x="11871" y="113"/>
                  </a:cubicBezTo>
                  <a:cubicBezTo>
                    <a:pt x="11841" y="52"/>
                    <a:pt x="11777" y="0"/>
                    <a:pt x="11707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4823200" y="2619350"/>
              <a:ext cx="296200" cy="115675"/>
            </a:xfrm>
            <a:custGeom>
              <a:avLst/>
              <a:gdLst/>
              <a:ahLst/>
              <a:cxnLst/>
              <a:rect l="l" t="t" r="r" b="b"/>
              <a:pathLst>
                <a:path w="11848" h="4627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6"/>
                  </a:cubicBezTo>
                  <a:cubicBezTo>
                    <a:pt x="10847" y="233"/>
                    <a:pt x="8645" y="888"/>
                    <a:pt x="7311" y="1709"/>
                  </a:cubicBezTo>
                  <a:cubicBezTo>
                    <a:pt x="5668" y="2685"/>
                    <a:pt x="1965" y="1971"/>
                    <a:pt x="72" y="4031"/>
                  </a:cubicBezTo>
                  <a:cubicBezTo>
                    <a:pt x="1" y="4102"/>
                    <a:pt x="13" y="4221"/>
                    <a:pt x="108" y="4281"/>
                  </a:cubicBezTo>
                  <a:cubicBezTo>
                    <a:pt x="168" y="4328"/>
                    <a:pt x="227" y="4376"/>
                    <a:pt x="299" y="4412"/>
                  </a:cubicBezTo>
                  <a:cubicBezTo>
                    <a:pt x="382" y="4459"/>
                    <a:pt x="489" y="4495"/>
                    <a:pt x="596" y="4507"/>
                  </a:cubicBezTo>
                  <a:cubicBezTo>
                    <a:pt x="1003" y="4595"/>
                    <a:pt x="1413" y="4626"/>
                    <a:pt x="1824" y="4626"/>
                  </a:cubicBezTo>
                  <a:cubicBezTo>
                    <a:pt x="2196" y="4626"/>
                    <a:pt x="2569" y="4600"/>
                    <a:pt x="2942" y="4567"/>
                  </a:cubicBezTo>
                  <a:cubicBezTo>
                    <a:pt x="4073" y="4459"/>
                    <a:pt x="5204" y="4221"/>
                    <a:pt x="6299" y="3900"/>
                  </a:cubicBezTo>
                  <a:cubicBezTo>
                    <a:pt x="7192" y="3626"/>
                    <a:pt x="8061" y="3269"/>
                    <a:pt x="8871" y="2781"/>
                  </a:cubicBezTo>
                  <a:cubicBezTo>
                    <a:pt x="9943" y="2114"/>
                    <a:pt x="10836" y="1221"/>
                    <a:pt x="11681" y="292"/>
                  </a:cubicBezTo>
                  <a:cubicBezTo>
                    <a:pt x="11740" y="233"/>
                    <a:pt x="11800" y="173"/>
                    <a:pt x="11848" y="102"/>
                  </a:cubicBezTo>
                  <a:cubicBezTo>
                    <a:pt x="11818" y="43"/>
                    <a:pt x="11765" y="0"/>
                    <a:pt x="11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983950" y="2729325"/>
              <a:ext cx="59550" cy="59575"/>
            </a:xfrm>
            <a:custGeom>
              <a:avLst/>
              <a:gdLst/>
              <a:ahLst/>
              <a:cxnLst/>
              <a:rect l="l" t="t" r="r" b="b"/>
              <a:pathLst>
                <a:path w="2382" h="2383" extrusionOk="0">
                  <a:moveTo>
                    <a:pt x="1191" y="1"/>
                  </a:moveTo>
                  <a:cubicBezTo>
                    <a:pt x="536" y="1"/>
                    <a:pt x="0" y="537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7"/>
                    <a:pt x="1846" y="1"/>
                    <a:pt x="1191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5017275" y="2694675"/>
              <a:ext cx="39625" cy="50750"/>
            </a:xfrm>
            <a:custGeom>
              <a:avLst/>
              <a:gdLst/>
              <a:ahLst/>
              <a:cxnLst/>
              <a:rect l="l" t="t" r="r" b="b"/>
              <a:pathLst>
                <a:path w="1585" h="2030" extrusionOk="0">
                  <a:moveTo>
                    <a:pt x="1522" y="1"/>
                  </a:moveTo>
                  <a:cubicBezTo>
                    <a:pt x="1515" y="1"/>
                    <a:pt x="1508" y="2"/>
                    <a:pt x="1501" y="6"/>
                  </a:cubicBezTo>
                  <a:cubicBezTo>
                    <a:pt x="798" y="470"/>
                    <a:pt x="239" y="1184"/>
                    <a:pt x="1" y="1994"/>
                  </a:cubicBezTo>
                  <a:cubicBezTo>
                    <a:pt x="1" y="1994"/>
                    <a:pt x="1" y="2018"/>
                    <a:pt x="25" y="2030"/>
                  </a:cubicBezTo>
                  <a:cubicBezTo>
                    <a:pt x="25" y="2030"/>
                    <a:pt x="36" y="2030"/>
                    <a:pt x="36" y="2018"/>
                  </a:cubicBezTo>
                  <a:cubicBezTo>
                    <a:pt x="287" y="1208"/>
                    <a:pt x="834" y="506"/>
                    <a:pt x="1549" y="77"/>
                  </a:cubicBezTo>
                  <a:cubicBezTo>
                    <a:pt x="1572" y="65"/>
                    <a:pt x="1584" y="30"/>
                    <a:pt x="1572" y="18"/>
                  </a:cubicBezTo>
                  <a:cubicBezTo>
                    <a:pt x="1556" y="9"/>
                    <a:pt x="1539" y="1"/>
                    <a:pt x="152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4985425" y="2832625"/>
              <a:ext cx="55400" cy="26525"/>
            </a:xfrm>
            <a:custGeom>
              <a:avLst/>
              <a:gdLst/>
              <a:ahLst/>
              <a:cxnLst/>
              <a:rect l="l" t="t" r="r" b="b"/>
              <a:pathLst>
                <a:path w="2216" h="1061" extrusionOk="0">
                  <a:moveTo>
                    <a:pt x="1" y="0"/>
                  </a:moveTo>
                  <a:cubicBezTo>
                    <a:pt x="9" y="9"/>
                    <a:pt x="20" y="15"/>
                    <a:pt x="33" y="21"/>
                  </a:cubicBezTo>
                  <a:lnTo>
                    <a:pt x="33" y="21"/>
                  </a:lnTo>
                  <a:cubicBezTo>
                    <a:pt x="22" y="14"/>
                    <a:pt x="11" y="7"/>
                    <a:pt x="1" y="0"/>
                  </a:cubicBezTo>
                  <a:close/>
                  <a:moveTo>
                    <a:pt x="33" y="21"/>
                  </a:moveTo>
                  <a:cubicBezTo>
                    <a:pt x="968" y="636"/>
                    <a:pt x="1679" y="1061"/>
                    <a:pt x="1824" y="1061"/>
                  </a:cubicBezTo>
                  <a:cubicBezTo>
                    <a:pt x="1828" y="1061"/>
                    <a:pt x="1831" y="1061"/>
                    <a:pt x="1834" y="1060"/>
                  </a:cubicBezTo>
                  <a:cubicBezTo>
                    <a:pt x="1882" y="1048"/>
                    <a:pt x="2025" y="786"/>
                    <a:pt x="2215" y="346"/>
                  </a:cubicBezTo>
                  <a:lnTo>
                    <a:pt x="2215" y="346"/>
                  </a:lnTo>
                  <a:cubicBezTo>
                    <a:pt x="2042" y="381"/>
                    <a:pt x="1868" y="397"/>
                    <a:pt x="1695" y="397"/>
                  </a:cubicBezTo>
                  <a:cubicBezTo>
                    <a:pt x="1407" y="397"/>
                    <a:pt x="1122" y="353"/>
                    <a:pt x="846" y="286"/>
                  </a:cubicBezTo>
                  <a:cubicBezTo>
                    <a:pt x="596" y="227"/>
                    <a:pt x="346" y="143"/>
                    <a:pt x="108" y="48"/>
                  </a:cubicBezTo>
                  <a:cubicBezTo>
                    <a:pt x="85" y="40"/>
                    <a:pt x="56" y="32"/>
                    <a:pt x="33" y="2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4775875" y="2583475"/>
              <a:ext cx="367350" cy="129525"/>
            </a:xfrm>
            <a:custGeom>
              <a:avLst/>
              <a:gdLst/>
              <a:ahLst/>
              <a:cxnLst/>
              <a:rect l="l" t="t" r="r" b="b"/>
              <a:pathLst>
                <a:path w="14694" h="5181" extrusionOk="0">
                  <a:moveTo>
                    <a:pt x="14657" y="1"/>
                  </a:moveTo>
                  <a:cubicBezTo>
                    <a:pt x="12359" y="1549"/>
                    <a:pt x="9752" y="2799"/>
                    <a:pt x="6918" y="3739"/>
                  </a:cubicBezTo>
                  <a:cubicBezTo>
                    <a:pt x="4656" y="4501"/>
                    <a:pt x="2144" y="5001"/>
                    <a:pt x="13" y="5132"/>
                  </a:cubicBezTo>
                  <a:cubicBezTo>
                    <a:pt x="13" y="5156"/>
                    <a:pt x="1" y="5156"/>
                    <a:pt x="1" y="5168"/>
                  </a:cubicBezTo>
                  <a:cubicBezTo>
                    <a:pt x="1" y="5168"/>
                    <a:pt x="1" y="5180"/>
                    <a:pt x="13" y="5180"/>
                  </a:cubicBezTo>
                  <a:cubicBezTo>
                    <a:pt x="2144" y="5049"/>
                    <a:pt x="4656" y="4525"/>
                    <a:pt x="6942" y="3763"/>
                  </a:cubicBezTo>
                  <a:cubicBezTo>
                    <a:pt x="9776" y="2835"/>
                    <a:pt x="12383" y="1584"/>
                    <a:pt x="14693" y="37"/>
                  </a:cubicBezTo>
                  <a:lnTo>
                    <a:pt x="14693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1"/>
            <p:cNvSpPr/>
            <p:nvPr/>
          </p:nvSpPr>
          <p:spPr>
            <a:xfrm>
              <a:off x="5084250" y="2637175"/>
              <a:ext cx="26525" cy="53800"/>
            </a:xfrm>
            <a:custGeom>
              <a:avLst/>
              <a:gdLst/>
              <a:ahLst/>
              <a:cxnLst/>
              <a:rect l="l" t="t" r="r" b="b"/>
              <a:pathLst>
                <a:path w="1061" h="2152" extrusionOk="0">
                  <a:moveTo>
                    <a:pt x="716" y="1"/>
                  </a:moveTo>
                  <a:cubicBezTo>
                    <a:pt x="555" y="1"/>
                    <a:pt x="368" y="297"/>
                    <a:pt x="275" y="532"/>
                  </a:cubicBezTo>
                  <a:cubicBezTo>
                    <a:pt x="179" y="758"/>
                    <a:pt x="96" y="984"/>
                    <a:pt x="48" y="1222"/>
                  </a:cubicBezTo>
                  <a:cubicBezTo>
                    <a:pt x="1" y="1460"/>
                    <a:pt x="13" y="1722"/>
                    <a:pt x="96" y="1949"/>
                  </a:cubicBezTo>
                  <a:cubicBezTo>
                    <a:pt x="120" y="2008"/>
                    <a:pt x="155" y="2068"/>
                    <a:pt x="203" y="2115"/>
                  </a:cubicBezTo>
                  <a:cubicBezTo>
                    <a:pt x="235" y="2141"/>
                    <a:pt x="273" y="2152"/>
                    <a:pt x="313" y="2152"/>
                  </a:cubicBezTo>
                  <a:cubicBezTo>
                    <a:pt x="364" y="2152"/>
                    <a:pt x="418" y="2135"/>
                    <a:pt x="465" y="2115"/>
                  </a:cubicBezTo>
                  <a:cubicBezTo>
                    <a:pt x="548" y="2056"/>
                    <a:pt x="608" y="1949"/>
                    <a:pt x="679" y="1841"/>
                  </a:cubicBezTo>
                  <a:cubicBezTo>
                    <a:pt x="894" y="1437"/>
                    <a:pt x="1060" y="782"/>
                    <a:pt x="929" y="294"/>
                  </a:cubicBezTo>
                  <a:cubicBezTo>
                    <a:pt x="876" y="81"/>
                    <a:pt x="799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1"/>
            <p:cNvSpPr/>
            <p:nvPr/>
          </p:nvSpPr>
          <p:spPr>
            <a:xfrm>
              <a:off x="5075025" y="2703675"/>
              <a:ext cx="17875" cy="18575"/>
            </a:xfrm>
            <a:custGeom>
              <a:avLst/>
              <a:gdLst/>
              <a:ahLst/>
              <a:cxnLst/>
              <a:rect l="l" t="t" r="r" b="b"/>
              <a:pathLst>
                <a:path w="715" h="743" extrusionOk="0">
                  <a:moveTo>
                    <a:pt x="417" y="0"/>
                  </a:moveTo>
                  <a:cubicBezTo>
                    <a:pt x="252" y="0"/>
                    <a:pt x="85" y="169"/>
                    <a:pt x="36" y="348"/>
                  </a:cubicBezTo>
                  <a:cubicBezTo>
                    <a:pt x="1" y="467"/>
                    <a:pt x="48" y="610"/>
                    <a:pt x="155" y="682"/>
                  </a:cubicBezTo>
                  <a:cubicBezTo>
                    <a:pt x="208" y="719"/>
                    <a:pt x="270" y="743"/>
                    <a:pt x="336" y="743"/>
                  </a:cubicBezTo>
                  <a:cubicBezTo>
                    <a:pt x="374" y="743"/>
                    <a:pt x="414" y="735"/>
                    <a:pt x="453" y="717"/>
                  </a:cubicBezTo>
                  <a:cubicBezTo>
                    <a:pt x="536" y="670"/>
                    <a:pt x="632" y="598"/>
                    <a:pt x="655" y="503"/>
                  </a:cubicBezTo>
                  <a:cubicBezTo>
                    <a:pt x="715" y="384"/>
                    <a:pt x="715" y="229"/>
                    <a:pt x="632" y="122"/>
                  </a:cubicBezTo>
                  <a:cubicBezTo>
                    <a:pt x="568" y="36"/>
                    <a:pt x="492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4907750" y="2689025"/>
              <a:ext cx="81275" cy="136175"/>
            </a:xfrm>
            <a:custGeom>
              <a:avLst/>
              <a:gdLst/>
              <a:ahLst/>
              <a:cxnLst/>
              <a:rect l="l" t="t" r="r" b="b"/>
              <a:pathLst>
                <a:path w="3251" h="5447" extrusionOk="0">
                  <a:moveTo>
                    <a:pt x="39" y="1"/>
                  </a:moveTo>
                  <a:cubicBezTo>
                    <a:pt x="33" y="1"/>
                    <a:pt x="28" y="2"/>
                    <a:pt x="24" y="6"/>
                  </a:cubicBezTo>
                  <a:cubicBezTo>
                    <a:pt x="12" y="17"/>
                    <a:pt x="0" y="53"/>
                    <a:pt x="12" y="65"/>
                  </a:cubicBezTo>
                  <a:cubicBezTo>
                    <a:pt x="334" y="601"/>
                    <a:pt x="679" y="1137"/>
                    <a:pt x="1012" y="1660"/>
                  </a:cubicBezTo>
                  <a:lnTo>
                    <a:pt x="1012" y="1672"/>
                  </a:lnTo>
                  <a:cubicBezTo>
                    <a:pt x="1215" y="1994"/>
                    <a:pt x="1643" y="2792"/>
                    <a:pt x="2084" y="3542"/>
                  </a:cubicBezTo>
                  <a:cubicBezTo>
                    <a:pt x="2512" y="4316"/>
                    <a:pt x="2953" y="5113"/>
                    <a:pt x="3167" y="5435"/>
                  </a:cubicBezTo>
                  <a:cubicBezTo>
                    <a:pt x="3167" y="5447"/>
                    <a:pt x="3179" y="5447"/>
                    <a:pt x="3191" y="5447"/>
                  </a:cubicBezTo>
                  <a:lnTo>
                    <a:pt x="3227" y="5447"/>
                  </a:lnTo>
                  <a:cubicBezTo>
                    <a:pt x="3239" y="5435"/>
                    <a:pt x="3251" y="5411"/>
                    <a:pt x="3239" y="5399"/>
                  </a:cubicBezTo>
                  <a:cubicBezTo>
                    <a:pt x="3024" y="5066"/>
                    <a:pt x="2596" y="4280"/>
                    <a:pt x="2167" y="3518"/>
                  </a:cubicBezTo>
                  <a:cubicBezTo>
                    <a:pt x="1739" y="2744"/>
                    <a:pt x="1286" y="1958"/>
                    <a:pt x="1084" y="1625"/>
                  </a:cubicBezTo>
                  <a:lnTo>
                    <a:pt x="1084" y="1613"/>
                  </a:lnTo>
                  <a:cubicBezTo>
                    <a:pt x="750" y="1089"/>
                    <a:pt x="417" y="553"/>
                    <a:pt x="84" y="17"/>
                  </a:cubicBezTo>
                  <a:cubicBezTo>
                    <a:pt x="75" y="9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4783625" y="2488300"/>
              <a:ext cx="126225" cy="203250"/>
            </a:xfrm>
            <a:custGeom>
              <a:avLst/>
              <a:gdLst/>
              <a:ahLst/>
              <a:cxnLst/>
              <a:rect l="l" t="t" r="r" b="b"/>
              <a:pathLst>
                <a:path w="5049" h="8130" extrusionOk="0">
                  <a:moveTo>
                    <a:pt x="46" y="1"/>
                  </a:moveTo>
                  <a:cubicBezTo>
                    <a:pt x="36" y="1"/>
                    <a:pt x="24" y="4"/>
                    <a:pt x="12" y="10"/>
                  </a:cubicBezTo>
                  <a:cubicBezTo>
                    <a:pt x="0" y="34"/>
                    <a:pt x="0" y="57"/>
                    <a:pt x="12" y="69"/>
                  </a:cubicBezTo>
                  <a:cubicBezTo>
                    <a:pt x="1262" y="1665"/>
                    <a:pt x="2298" y="3463"/>
                    <a:pt x="3275" y="5213"/>
                  </a:cubicBezTo>
                  <a:cubicBezTo>
                    <a:pt x="3632" y="5844"/>
                    <a:pt x="4001" y="6499"/>
                    <a:pt x="4394" y="7142"/>
                  </a:cubicBezTo>
                  <a:cubicBezTo>
                    <a:pt x="4572" y="7439"/>
                    <a:pt x="4751" y="7749"/>
                    <a:pt x="4977" y="8106"/>
                  </a:cubicBezTo>
                  <a:cubicBezTo>
                    <a:pt x="4977" y="8130"/>
                    <a:pt x="4989" y="8130"/>
                    <a:pt x="5001" y="8130"/>
                  </a:cubicBezTo>
                  <a:cubicBezTo>
                    <a:pt x="5017" y="8130"/>
                    <a:pt x="5022" y="8119"/>
                    <a:pt x="5024" y="8119"/>
                  </a:cubicBezTo>
                  <a:cubicBezTo>
                    <a:pt x="5025" y="8119"/>
                    <a:pt x="5025" y="8122"/>
                    <a:pt x="5025" y="8130"/>
                  </a:cubicBezTo>
                  <a:cubicBezTo>
                    <a:pt x="5037" y="8106"/>
                    <a:pt x="5049" y="8082"/>
                    <a:pt x="5037" y="8070"/>
                  </a:cubicBezTo>
                  <a:cubicBezTo>
                    <a:pt x="4822" y="7713"/>
                    <a:pt x="4632" y="7392"/>
                    <a:pt x="4453" y="7094"/>
                  </a:cubicBezTo>
                  <a:cubicBezTo>
                    <a:pt x="4072" y="6463"/>
                    <a:pt x="3691" y="5808"/>
                    <a:pt x="3334" y="5165"/>
                  </a:cubicBezTo>
                  <a:cubicBezTo>
                    <a:pt x="2358" y="3427"/>
                    <a:pt x="1322" y="1617"/>
                    <a:pt x="72" y="10"/>
                  </a:cubicBezTo>
                  <a:cubicBezTo>
                    <a:pt x="66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4649675" y="2445975"/>
              <a:ext cx="427450" cy="309875"/>
            </a:xfrm>
            <a:custGeom>
              <a:avLst/>
              <a:gdLst/>
              <a:ahLst/>
              <a:cxnLst/>
              <a:rect l="l" t="t" r="r" b="b"/>
              <a:pathLst>
                <a:path w="17098" h="12395" extrusionOk="0">
                  <a:moveTo>
                    <a:pt x="17098" y="0"/>
                  </a:moveTo>
                  <a:lnTo>
                    <a:pt x="6549" y="1346"/>
                  </a:lnTo>
                  <a:lnTo>
                    <a:pt x="5739" y="1453"/>
                  </a:lnTo>
                  <a:lnTo>
                    <a:pt x="5513" y="1488"/>
                  </a:lnTo>
                  <a:lnTo>
                    <a:pt x="5442" y="1488"/>
                  </a:lnTo>
                  <a:lnTo>
                    <a:pt x="5263" y="1500"/>
                  </a:lnTo>
                  <a:lnTo>
                    <a:pt x="5204" y="1631"/>
                  </a:lnTo>
                  <a:lnTo>
                    <a:pt x="4977" y="2108"/>
                  </a:lnTo>
                  <a:lnTo>
                    <a:pt x="1" y="12395"/>
                  </a:lnTo>
                  <a:cubicBezTo>
                    <a:pt x="691" y="11692"/>
                    <a:pt x="1417" y="11228"/>
                    <a:pt x="2084" y="10930"/>
                  </a:cubicBezTo>
                  <a:cubicBezTo>
                    <a:pt x="3172" y="10454"/>
                    <a:pt x="4132" y="10374"/>
                    <a:pt x="4651" y="10374"/>
                  </a:cubicBezTo>
                  <a:cubicBezTo>
                    <a:pt x="4911" y="10374"/>
                    <a:pt x="5061" y="10394"/>
                    <a:pt x="5061" y="10394"/>
                  </a:cubicBezTo>
                  <a:cubicBezTo>
                    <a:pt x="5085" y="10370"/>
                    <a:pt x="5096" y="10323"/>
                    <a:pt x="5108" y="10299"/>
                  </a:cubicBezTo>
                  <a:cubicBezTo>
                    <a:pt x="6811" y="6251"/>
                    <a:pt x="12978" y="5179"/>
                    <a:pt x="12978" y="5179"/>
                  </a:cubicBezTo>
                  <a:cubicBezTo>
                    <a:pt x="13002" y="5156"/>
                    <a:pt x="13002" y="5132"/>
                    <a:pt x="13002" y="5120"/>
                  </a:cubicBezTo>
                  <a:cubicBezTo>
                    <a:pt x="13216" y="3703"/>
                    <a:pt x="14812" y="2024"/>
                    <a:pt x="15943" y="976"/>
                  </a:cubicBezTo>
                  <a:cubicBezTo>
                    <a:pt x="16598" y="381"/>
                    <a:pt x="17098" y="0"/>
                    <a:pt x="17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4777375" y="2483475"/>
              <a:ext cx="197375" cy="219700"/>
            </a:xfrm>
            <a:custGeom>
              <a:avLst/>
              <a:gdLst/>
              <a:ahLst/>
              <a:cxnLst/>
              <a:rect l="l" t="t" r="r" b="b"/>
              <a:pathLst>
                <a:path w="7895" h="8788" extrusionOk="0">
                  <a:moveTo>
                    <a:pt x="334" y="0"/>
                  </a:moveTo>
                  <a:lnTo>
                    <a:pt x="167" y="12"/>
                  </a:lnTo>
                  <a:lnTo>
                    <a:pt x="107" y="143"/>
                  </a:lnTo>
                  <a:lnTo>
                    <a:pt x="0" y="8787"/>
                  </a:lnTo>
                  <a:cubicBezTo>
                    <a:pt x="1703" y="4739"/>
                    <a:pt x="7870" y="3679"/>
                    <a:pt x="7870" y="3679"/>
                  </a:cubicBezTo>
                  <a:cubicBezTo>
                    <a:pt x="7894" y="3656"/>
                    <a:pt x="7894" y="3632"/>
                    <a:pt x="7894" y="3620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649675" y="2498950"/>
              <a:ext cx="124750" cy="256900"/>
            </a:xfrm>
            <a:custGeom>
              <a:avLst/>
              <a:gdLst/>
              <a:ahLst/>
              <a:cxnLst/>
              <a:rect l="l" t="t" r="r" b="b"/>
              <a:pathLst>
                <a:path w="4990" h="10276" extrusionOk="0">
                  <a:moveTo>
                    <a:pt x="4989" y="0"/>
                  </a:moveTo>
                  <a:lnTo>
                    <a:pt x="1" y="10276"/>
                  </a:lnTo>
                  <a:cubicBezTo>
                    <a:pt x="691" y="9573"/>
                    <a:pt x="1417" y="9109"/>
                    <a:pt x="2084" y="8811"/>
                  </a:cubicBezTo>
                  <a:cubicBezTo>
                    <a:pt x="2215" y="8418"/>
                    <a:pt x="2370" y="8013"/>
                    <a:pt x="2501" y="7609"/>
                  </a:cubicBezTo>
                  <a:cubicBezTo>
                    <a:pt x="2977" y="6251"/>
                    <a:pt x="3441" y="4906"/>
                    <a:pt x="3870" y="3537"/>
                  </a:cubicBezTo>
                  <a:cubicBezTo>
                    <a:pt x="4096" y="2834"/>
                    <a:pt x="4299" y="2144"/>
                    <a:pt x="4513" y="1453"/>
                  </a:cubicBezTo>
                  <a:cubicBezTo>
                    <a:pt x="4632" y="1048"/>
                    <a:pt x="4870" y="501"/>
                    <a:pt x="4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4775875" y="2476150"/>
              <a:ext cx="10750" cy="11050"/>
            </a:xfrm>
            <a:custGeom>
              <a:avLst/>
              <a:gdLst/>
              <a:ahLst/>
              <a:cxnLst/>
              <a:rect l="l" t="t" r="r" b="b"/>
              <a:pathLst>
                <a:path w="430" h="442" extrusionOk="0">
                  <a:moveTo>
                    <a:pt x="65" y="1"/>
                  </a:moveTo>
                  <a:cubicBezTo>
                    <a:pt x="58" y="1"/>
                    <a:pt x="52" y="3"/>
                    <a:pt x="48" y="8"/>
                  </a:cubicBezTo>
                  <a:cubicBezTo>
                    <a:pt x="1" y="55"/>
                    <a:pt x="179" y="436"/>
                    <a:pt x="179" y="436"/>
                  </a:cubicBezTo>
                  <a:cubicBezTo>
                    <a:pt x="179" y="436"/>
                    <a:pt x="191" y="441"/>
                    <a:pt x="212" y="441"/>
                  </a:cubicBezTo>
                  <a:cubicBezTo>
                    <a:pt x="255" y="441"/>
                    <a:pt x="334" y="420"/>
                    <a:pt x="429" y="293"/>
                  </a:cubicBezTo>
                  <a:cubicBezTo>
                    <a:pt x="429" y="293"/>
                    <a:pt x="147" y="1"/>
                    <a:pt x="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4786300" y="248325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8" y="0"/>
                  </a:moveTo>
                  <a:cubicBezTo>
                    <a:pt x="12" y="0"/>
                    <a:pt x="6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4814275" y="2445975"/>
              <a:ext cx="262850" cy="33350"/>
            </a:xfrm>
            <a:custGeom>
              <a:avLst/>
              <a:gdLst/>
              <a:ahLst/>
              <a:cxnLst/>
              <a:rect l="l" t="t" r="r" b="b"/>
              <a:pathLst>
                <a:path w="10514" h="1334" extrusionOk="0">
                  <a:moveTo>
                    <a:pt x="10514" y="0"/>
                  </a:moveTo>
                  <a:lnTo>
                    <a:pt x="1" y="1334"/>
                  </a:lnTo>
                  <a:cubicBezTo>
                    <a:pt x="179" y="1322"/>
                    <a:pt x="370" y="1310"/>
                    <a:pt x="560" y="1310"/>
                  </a:cubicBezTo>
                  <a:cubicBezTo>
                    <a:pt x="3489" y="1203"/>
                    <a:pt x="6430" y="1084"/>
                    <a:pt x="9359" y="976"/>
                  </a:cubicBezTo>
                  <a:cubicBezTo>
                    <a:pt x="10014" y="381"/>
                    <a:pt x="10514" y="0"/>
                    <a:pt x="10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5115500" y="2870725"/>
              <a:ext cx="120575" cy="120575"/>
            </a:xfrm>
            <a:custGeom>
              <a:avLst/>
              <a:gdLst/>
              <a:ahLst/>
              <a:cxnLst/>
              <a:rect l="l" t="t" r="r" b="b"/>
              <a:pathLst>
                <a:path w="4823" h="4823" extrusionOk="0">
                  <a:moveTo>
                    <a:pt x="2430" y="0"/>
                  </a:moveTo>
                  <a:cubicBezTo>
                    <a:pt x="1275" y="0"/>
                    <a:pt x="298" y="822"/>
                    <a:pt x="60" y="1905"/>
                  </a:cubicBezTo>
                  <a:cubicBezTo>
                    <a:pt x="13" y="2072"/>
                    <a:pt x="1" y="2239"/>
                    <a:pt x="1" y="2417"/>
                  </a:cubicBezTo>
                  <a:cubicBezTo>
                    <a:pt x="1" y="3739"/>
                    <a:pt x="1072" y="4822"/>
                    <a:pt x="2418" y="4822"/>
                  </a:cubicBezTo>
                  <a:cubicBezTo>
                    <a:pt x="2894" y="4822"/>
                    <a:pt x="3335" y="4691"/>
                    <a:pt x="3716" y="4453"/>
                  </a:cubicBezTo>
                  <a:cubicBezTo>
                    <a:pt x="4382" y="4025"/>
                    <a:pt x="4823" y="3275"/>
                    <a:pt x="4823" y="2417"/>
                  </a:cubicBezTo>
                  <a:cubicBezTo>
                    <a:pt x="4823" y="1370"/>
                    <a:pt x="4156" y="465"/>
                    <a:pt x="3216" y="131"/>
                  </a:cubicBezTo>
                  <a:cubicBezTo>
                    <a:pt x="2977" y="48"/>
                    <a:pt x="2715" y="0"/>
                    <a:pt x="2430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5183675" y="2799650"/>
              <a:ext cx="79800" cy="102475"/>
            </a:xfrm>
            <a:custGeom>
              <a:avLst/>
              <a:gdLst/>
              <a:ahLst/>
              <a:cxnLst/>
              <a:rect l="l" t="t" r="r" b="b"/>
              <a:pathLst>
                <a:path w="3192" h="4099" extrusionOk="0">
                  <a:moveTo>
                    <a:pt x="3091" y="1"/>
                  </a:moveTo>
                  <a:cubicBezTo>
                    <a:pt x="3074" y="1"/>
                    <a:pt x="3055" y="7"/>
                    <a:pt x="3036" y="22"/>
                  </a:cubicBezTo>
                  <a:cubicBezTo>
                    <a:pt x="1596" y="950"/>
                    <a:pt x="489" y="2427"/>
                    <a:pt x="0" y="4070"/>
                  </a:cubicBezTo>
                  <a:cubicBezTo>
                    <a:pt x="0" y="4082"/>
                    <a:pt x="12" y="4093"/>
                    <a:pt x="12" y="4093"/>
                  </a:cubicBezTo>
                  <a:cubicBezTo>
                    <a:pt x="19" y="4097"/>
                    <a:pt x="26" y="4098"/>
                    <a:pt x="33" y="4098"/>
                  </a:cubicBezTo>
                  <a:cubicBezTo>
                    <a:pt x="48" y="4098"/>
                    <a:pt x="60" y="4090"/>
                    <a:pt x="60" y="4082"/>
                  </a:cubicBezTo>
                  <a:cubicBezTo>
                    <a:pt x="584" y="2462"/>
                    <a:pt x="1703" y="1057"/>
                    <a:pt x="3132" y="164"/>
                  </a:cubicBezTo>
                  <a:cubicBezTo>
                    <a:pt x="3167" y="141"/>
                    <a:pt x="3191" y="93"/>
                    <a:pt x="3156" y="45"/>
                  </a:cubicBezTo>
                  <a:cubicBezTo>
                    <a:pt x="3141" y="17"/>
                    <a:pt x="3118" y="1"/>
                    <a:pt x="30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5207775" y="2906175"/>
              <a:ext cx="20275" cy="37800"/>
            </a:xfrm>
            <a:custGeom>
              <a:avLst/>
              <a:gdLst/>
              <a:ahLst/>
              <a:cxnLst/>
              <a:rect l="l" t="t" r="r" b="b"/>
              <a:pathLst>
                <a:path w="811" h="1512" extrusionOk="0">
                  <a:moveTo>
                    <a:pt x="345" y="1"/>
                  </a:moveTo>
                  <a:cubicBezTo>
                    <a:pt x="155" y="1"/>
                    <a:pt x="34" y="367"/>
                    <a:pt x="25" y="559"/>
                  </a:cubicBezTo>
                  <a:cubicBezTo>
                    <a:pt x="1" y="821"/>
                    <a:pt x="1" y="1095"/>
                    <a:pt x="144" y="1321"/>
                  </a:cubicBezTo>
                  <a:cubicBezTo>
                    <a:pt x="203" y="1428"/>
                    <a:pt x="287" y="1511"/>
                    <a:pt x="406" y="1511"/>
                  </a:cubicBezTo>
                  <a:cubicBezTo>
                    <a:pt x="489" y="1511"/>
                    <a:pt x="584" y="1476"/>
                    <a:pt x="632" y="1392"/>
                  </a:cubicBezTo>
                  <a:cubicBezTo>
                    <a:pt x="691" y="1321"/>
                    <a:pt x="715" y="1249"/>
                    <a:pt x="739" y="1154"/>
                  </a:cubicBezTo>
                  <a:cubicBezTo>
                    <a:pt x="810" y="833"/>
                    <a:pt x="763" y="380"/>
                    <a:pt x="537" y="118"/>
                  </a:cubicBezTo>
                  <a:cubicBezTo>
                    <a:pt x="467" y="35"/>
                    <a:pt x="403" y="1"/>
                    <a:pt x="345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5115500" y="2918650"/>
              <a:ext cx="92900" cy="72950"/>
            </a:xfrm>
            <a:custGeom>
              <a:avLst/>
              <a:gdLst/>
              <a:ahLst/>
              <a:cxnLst/>
              <a:rect l="l" t="t" r="r" b="b"/>
              <a:pathLst>
                <a:path w="3716" h="2918" extrusionOk="0">
                  <a:moveTo>
                    <a:pt x="60" y="0"/>
                  </a:moveTo>
                  <a:cubicBezTo>
                    <a:pt x="13" y="167"/>
                    <a:pt x="1" y="334"/>
                    <a:pt x="1" y="512"/>
                  </a:cubicBezTo>
                  <a:cubicBezTo>
                    <a:pt x="1" y="1834"/>
                    <a:pt x="1072" y="2917"/>
                    <a:pt x="2418" y="2917"/>
                  </a:cubicBezTo>
                  <a:cubicBezTo>
                    <a:pt x="2894" y="2917"/>
                    <a:pt x="3335" y="2786"/>
                    <a:pt x="3716" y="2548"/>
                  </a:cubicBezTo>
                  <a:lnTo>
                    <a:pt x="3716" y="2548"/>
                  </a:lnTo>
                  <a:cubicBezTo>
                    <a:pt x="3628" y="2561"/>
                    <a:pt x="3537" y="2566"/>
                    <a:pt x="3447" y="2566"/>
                  </a:cubicBezTo>
                  <a:cubicBezTo>
                    <a:pt x="3291" y="2566"/>
                    <a:pt x="3137" y="2551"/>
                    <a:pt x="3001" y="2536"/>
                  </a:cubicBezTo>
                  <a:cubicBezTo>
                    <a:pt x="2608" y="2441"/>
                    <a:pt x="2251" y="2262"/>
                    <a:pt x="1930" y="2060"/>
                  </a:cubicBezTo>
                  <a:cubicBezTo>
                    <a:pt x="1346" y="1715"/>
                    <a:pt x="810" y="1286"/>
                    <a:pt x="418" y="715"/>
                  </a:cubicBezTo>
                  <a:cubicBezTo>
                    <a:pt x="275" y="488"/>
                    <a:pt x="156" y="262"/>
                    <a:pt x="6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868150" y="2851500"/>
              <a:ext cx="132475" cy="120825"/>
            </a:xfrm>
            <a:custGeom>
              <a:avLst/>
              <a:gdLst/>
              <a:ahLst/>
              <a:cxnLst/>
              <a:rect l="l" t="t" r="r" b="b"/>
              <a:pathLst>
                <a:path w="5299" h="4833" extrusionOk="0">
                  <a:moveTo>
                    <a:pt x="2600" y="1"/>
                  </a:moveTo>
                  <a:cubicBezTo>
                    <a:pt x="2371" y="1"/>
                    <a:pt x="2138" y="34"/>
                    <a:pt x="1906" y="103"/>
                  </a:cubicBezTo>
                  <a:cubicBezTo>
                    <a:pt x="1644" y="174"/>
                    <a:pt x="1406" y="305"/>
                    <a:pt x="1191" y="460"/>
                  </a:cubicBezTo>
                  <a:cubicBezTo>
                    <a:pt x="394" y="1055"/>
                    <a:pt x="1" y="2115"/>
                    <a:pt x="298" y="3115"/>
                  </a:cubicBezTo>
                  <a:cubicBezTo>
                    <a:pt x="548" y="3936"/>
                    <a:pt x="1191" y="4532"/>
                    <a:pt x="1965" y="4746"/>
                  </a:cubicBezTo>
                  <a:cubicBezTo>
                    <a:pt x="2170" y="4803"/>
                    <a:pt x="2382" y="4833"/>
                    <a:pt x="2598" y="4833"/>
                  </a:cubicBezTo>
                  <a:cubicBezTo>
                    <a:pt x="2834" y="4833"/>
                    <a:pt x="3074" y="4797"/>
                    <a:pt x="3311" y="4722"/>
                  </a:cubicBezTo>
                  <a:cubicBezTo>
                    <a:pt x="4585" y="4341"/>
                    <a:pt x="5299" y="2984"/>
                    <a:pt x="4918" y="1722"/>
                  </a:cubicBezTo>
                  <a:cubicBezTo>
                    <a:pt x="4870" y="1555"/>
                    <a:pt x="4799" y="1388"/>
                    <a:pt x="4716" y="1246"/>
                  </a:cubicBezTo>
                  <a:cubicBezTo>
                    <a:pt x="4291" y="481"/>
                    <a:pt x="3477" y="1"/>
                    <a:pt x="260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1"/>
            <p:cNvSpPr/>
            <p:nvPr/>
          </p:nvSpPr>
          <p:spPr>
            <a:xfrm>
              <a:off x="4811900" y="2811125"/>
              <a:ext cx="105400" cy="76000"/>
            </a:xfrm>
            <a:custGeom>
              <a:avLst/>
              <a:gdLst/>
              <a:ahLst/>
              <a:cxnLst/>
              <a:rect l="l" t="t" r="r" b="b"/>
              <a:pathLst>
                <a:path w="4216" h="3040" extrusionOk="0">
                  <a:moveTo>
                    <a:pt x="100" y="0"/>
                  </a:moveTo>
                  <a:cubicBezTo>
                    <a:pt x="68" y="0"/>
                    <a:pt x="32" y="23"/>
                    <a:pt x="12" y="63"/>
                  </a:cubicBezTo>
                  <a:cubicBezTo>
                    <a:pt x="0" y="110"/>
                    <a:pt x="36" y="146"/>
                    <a:pt x="84" y="170"/>
                  </a:cubicBezTo>
                  <a:cubicBezTo>
                    <a:pt x="1715" y="598"/>
                    <a:pt x="3191" y="1622"/>
                    <a:pt x="4156" y="3027"/>
                  </a:cubicBezTo>
                  <a:cubicBezTo>
                    <a:pt x="4168" y="3027"/>
                    <a:pt x="4191" y="3039"/>
                    <a:pt x="4191" y="3039"/>
                  </a:cubicBezTo>
                  <a:cubicBezTo>
                    <a:pt x="4203" y="3027"/>
                    <a:pt x="4215" y="3003"/>
                    <a:pt x="4203" y="2992"/>
                  </a:cubicBezTo>
                  <a:cubicBezTo>
                    <a:pt x="3251" y="1563"/>
                    <a:pt x="1786" y="479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1"/>
            <p:cNvSpPr/>
            <p:nvPr/>
          </p:nvSpPr>
          <p:spPr>
            <a:xfrm>
              <a:off x="4880050" y="2899575"/>
              <a:ext cx="23550" cy="37325"/>
            </a:xfrm>
            <a:custGeom>
              <a:avLst/>
              <a:gdLst/>
              <a:ahLst/>
              <a:cxnLst/>
              <a:rect l="l" t="t" r="r" b="b"/>
              <a:pathLst>
                <a:path w="942" h="1493" extrusionOk="0">
                  <a:moveTo>
                    <a:pt x="332" y="1"/>
                  </a:moveTo>
                  <a:cubicBezTo>
                    <a:pt x="260" y="1"/>
                    <a:pt x="190" y="48"/>
                    <a:pt x="132" y="168"/>
                  </a:cubicBezTo>
                  <a:cubicBezTo>
                    <a:pt x="1" y="501"/>
                    <a:pt x="96" y="942"/>
                    <a:pt x="251" y="1228"/>
                  </a:cubicBezTo>
                  <a:cubicBezTo>
                    <a:pt x="299" y="1323"/>
                    <a:pt x="346" y="1394"/>
                    <a:pt x="418" y="1442"/>
                  </a:cubicBezTo>
                  <a:cubicBezTo>
                    <a:pt x="468" y="1467"/>
                    <a:pt x="531" y="1492"/>
                    <a:pt x="592" y="1492"/>
                  </a:cubicBezTo>
                  <a:cubicBezTo>
                    <a:pt x="618" y="1492"/>
                    <a:pt x="643" y="1488"/>
                    <a:pt x="668" y="1478"/>
                  </a:cubicBezTo>
                  <a:cubicBezTo>
                    <a:pt x="787" y="1442"/>
                    <a:pt x="846" y="1335"/>
                    <a:pt x="882" y="1216"/>
                  </a:cubicBezTo>
                  <a:cubicBezTo>
                    <a:pt x="942" y="954"/>
                    <a:pt x="858" y="692"/>
                    <a:pt x="775" y="454"/>
                  </a:cubicBezTo>
                  <a:cubicBezTo>
                    <a:pt x="699" y="284"/>
                    <a:pt x="508" y="1"/>
                    <a:pt x="332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4917275" y="2882625"/>
              <a:ext cx="83350" cy="89725"/>
            </a:xfrm>
            <a:custGeom>
              <a:avLst/>
              <a:gdLst/>
              <a:ahLst/>
              <a:cxnLst/>
              <a:rect l="l" t="t" r="r" b="b"/>
              <a:pathLst>
                <a:path w="3334" h="3589" extrusionOk="0">
                  <a:moveTo>
                    <a:pt x="2751" y="1"/>
                  </a:moveTo>
                  <a:cubicBezTo>
                    <a:pt x="2739" y="263"/>
                    <a:pt x="2691" y="536"/>
                    <a:pt x="2620" y="786"/>
                  </a:cubicBezTo>
                  <a:cubicBezTo>
                    <a:pt x="2405" y="1429"/>
                    <a:pt x="2024" y="2013"/>
                    <a:pt x="1572" y="2513"/>
                  </a:cubicBezTo>
                  <a:cubicBezTo>
                    <a:pt x="1322" y="2810"/>
                    <a:pt x="1036" y="3084"/>
                    <a:pt x="703" y="3275"/>
                  </a:cubicBezTo>
                  <a:cubicBezTo>
                    <a:pt x="477" y="3382"/>
                    <a:pt x="238" y="3465"/>
                    <a:pt x="0" y="3501"/>
                  </a:cubicBezTo>
                  <a:cubicBezTo>
                    <a:pt x="209" y="3559"/>
                    <a:pt x="427" y="3589"/>
                    <a:pt x="646" y="3589"/>
                  </a:cubicBezTo>
                  <a:cubicBezTo>
                    <a:pt x="876" y="3589"/>
                    <a:pt x="1108" y="3556"/>
                    <a:pt x="1334" y="3489"/>
                  </a:cubicBezTo>
                  <a:cubicBezTo>
                    <a:pt x="2620" y="3096"/>
                    <a:pt x="3334" y="1739"/>
                    <a:pt x="2941" y="477"/>
                  </a:cubicBezTo>
                  <a:cubicBezTo>
                    <a:pt x="2905" y="310"/>
                    <a:pt x="2822" y="143"/>
                    <a:pt x="27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5011325" y="2434650"/>
              <a:ext cx="154800" cy="153025"/>
            </a:xfrm>
            <a:custGeom>
              <a:avLst/>
              <a:gdLst/>
              <a:ahLst/>
              <a:cxnLst/>
              <a:rect l="l" t="t" r="r" b="b"/>
              <a:pathLst>
                <a:path w="6192" h="6121" extrusionOk="0">
                  <a:moveTo>
                    <a:pt x="2025" y="1"/>
                  </a:moveTo>
                  <a:lnTo>
                    <a:pt x="2084" y="1763"/>
                  </a:lnTo>
                  <a:lnTo>
                    <a:pt x="2084" y="1763"/>
                  </a:lnTo>
                  <a:lnTo>
                    <a:pt x="382" y="1382"/>
                  </a:lnTo>
                  <a:lnTo>
                    <a:pt x="1548" y="2692"/>
                  </a:lnTo>
                  <a:lnTo>
                    <a:pt x="1" y="3513"/>
                  </a:lnTo>
                  <a:lnTo>
                    <a:pt x="1727" y="3751"/>
                  </a:lnTo>
                  <a:lnTo>
                    <a:pt x="1072" y="5370"/>
                  </a:lnTo>
                  <a:lnTo>
                    <a:pt x="2560" y="4442"/>
                  </a:lnTo>
                  <a:lnTo>
                    <a:pt x="3096" y="6121"/>
                  </a:lnTo>
                  <a:lnTo>
                    <a:pt x="3632" y="4442"/>
                  </a:lnTo>
                  <a:lnTo>
                    <a:pt x="5120" y="5370"/>
                  </a:lnTo>
                  <a:lnTo>
                    <a:pt x="4465" y="3751"/>
                  </a:lnTo>
                  <a:lnTo>
                    <a:pt x="6192" y="3513"/>
                  </a:lnTo>
                  <a:lnTo>
                    <a:pt x="4644" y="2692"/>
                  </a:lnTo>
                  <a:lnTo>
                    <a:pt x="5823" y="1382"/>
                  </a:lnTo>
                  <a:lnTo>
                    <a:pt x="4108" y="1763"/>
                  </a:lnTo>
                  <a:lnTo>
                    <a:pt x="4108" y="1763"/>
                  </a:lnTo>
                  <a:lnTo>
                    <a:pt x="4168" y="1"/>
                  </a:lnTo>
                  <a:lnTo>
                    <a:pt x="3096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5212250" y="2712375"/>
              <a:ext cx="139325" cy="136950"/>
            </a:xfrm>
            <a:custGeom>
              <a:avLst/>
              <a:gdLst/>
              <a:ahLst/>
              <a:cxnLst/>
              <a:rect l="l" t="t" r="r" b="b"/>
              <a:pathLst>
                <a:path w="5573" h="5478" extrusionOk="0">
                  <a:moveTo>
                    <a:pt x="1822" y="0"/>
                  </a:moveTo>
                  <a:lnTo>
                    <a:pt x="1882" y="1572"/>
                  </a:lnTo>
                  <a:lnTo>
                    <a:pt x="346" y="1250"/>
                  </a:lnTo>
                  <a:lnTo>
                    <a:pt x="346" y="1250"/>
                  </a:lnTo>
                  <a:lnTo>
                    <a:pt x="1405" y="2405"/>
                  </a:lnTo>
                  <a:lnTo>
                    <a:pt x="0" y="3132"/>
                  </a:lnTo>
                  <a:lnTo>
                    <a:pt x="1572" y="3358"/>
                  </a:lnTo>
                  <a:lnTo>
                    <a:pt x="977" y="4810"/>
                  </a:lnTo>
                  <a:lnTo>
                    <a:pt x="977" y="4810"/>
                  </a:lnTo>
                  <a:lnTo>
                    <a:pt x="2310" y="3989"/>
                  </a:lnTo>
                  <a:lnTo>
                    <a:pt x="2786" y="5477"/>
                  </a:lnTo>
                  <a:lnTo>
                    <a:pt x="3263" y="3989"/>
                  </a:lnTo>
                  <a:lnTo>
                    <a:pt x="4608" y="4810"/>
                  </a:lnTo>
                  <a:lnTo>
                    <a:pt x="4608" y="4810"/>
                  </a:lnTo>
                  <a:lnTo>
                    <a:pt x="4013" y="3358"/>
                  </a:lnTo>
                  <a:lnTo>
                    <a:pt x="5572" y="3132"/>
                  </a:lnTo>
                  <a:lnTo>
                    <a:pt x="4168" y="2405"/>
                  </a:lnTo>
                  <a:lnTo>
                    <a:pt x="5227" y="1250"/>
                  </a:lnTo>
                  <a:lnTo>
                    <a:pt x="5227" y="1250"/>
                  </a:lnTo>
                  <a:lnTo>
                    <a:pt x="3691" y="1572"/>
                  </a:lnTo>
                  <a:lnTo>
                    <a:pt x="3751" y="0"/>
                  </a:lnTo>
                  <a:lnTo>
                    <a:pt x="2786" y="1250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4685400" y="2741550"/>
              <a:ext cx="138725" cy="136925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" name="Google Shape;1329;p31"/>
          <p:cNvGrpSpPr/>
          <p:nvPr/>
        </p:nvGrpSpPr>
        <p:grpSpPr>
          <a:xfrm>
            <a:off x="5384577" y="1199743"/>
            <a:ext cx="2127200" cy="2477600"/>
            <a:chOff x="500783" y="2522707"/>
            <a:chExt cx="1595400" cy="1858200"/>
          </a:xfrm>
        </p:grpSpPr>
        <p:sp>
          <p:nvSpPr>
            <p:cNvPr id="1330" name="Google Shape;1330;p31"/>
            <p:cNvSpPr/>
            <p:nvPr/>
          </p:nvSpPr>
          <p:spPr>
            <a:xfrm rot="1369693">
              <a:off x="762229" y="2669506"/>
              <a:ext cx="1072507" cy="1564602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dist="3810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31" name="Google Shape;1331;p31"/>
            <p:cNvGrpSpPr/>
            <p:nvPr/>
          </p:nvGrpSpPr>
          <p:grpSpPr>
            <a:xfrm rot="1369479">
              <a:off x="1328906" y="3461475"/>
              <a:ext cx="290858" cy="377338"/>
              <a:chOff x="4281748" y="-1083657"/>
              <a:chExt cx="254517" cy="330154"/>
            </a:xfrm>
          </p:grpSpPr>
          <p:sp>
            <p:nvSpPr>
              <p:cNvPr id="1332" name="Google Shape;1332;p31"/>
              <p:cNvSpPr/>
              <p:nvPr/>
            </p:nvSpPr>
            <p:spPr>
              <a:xfrm>
                <a:off x="4281748" y="-961408"/>
                <a:ext cx="207389" cy="207389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4823" extrusionOk="0">
                    <a:moveTo>
                      <a:pt x="2430" y="0"/>
                    </a:moveTo>
                    <a:cubicBezTo>
                      <a:pt x="1275" y="0"/>
                      <a:pt x="298" y="822"/>
                      <a:pt x="60" y="1905"/>
                    </a:cubicBezTo>
                    <a:cubicBezTo>
                      <a:pt x="13" y="2072"/>
                      <a:pt x="1" y="2239"/>
                      <a:pt x="1" y="2417"/>
                    </a:cubicBezTo>
                    <a:cubicBezTo>
                      <a:pt x="1" y="3739"/>
                      <a:pt x="1072" y="4822"/>
                      <a:pt x="2418" y="4822"/>
                    </a:cubicBezTo>
                    <a:cubicBezTo>
                      <a:pt x="2894" y="4822"/>
                      <a:pt x="3335" y="4691"/>
                      <a:pt x="3716" y="4453"/>
                    </a:cubicBezTo>
                    <a:cubicBezTo>
                      <a:pt x="4382" y="4025"/>
                      <a:pt x="4823" y="3275"/>
                      <a:pt x="4823" y="2417"/>
                    </a:cubicBezTo>
                    <a:cubicBezTo>
                      <a:pt x="4823" y="1370"/>
                      <a:pt x="4156" y="465"/>
                      <a:pt x="3216" y="131"/>
                    </a:cubicBezTo>
                    <a:cubicBezTo>
                      <a:pt x="2977" y="48"/>
                      <a:pt x="2715" y="0"/>
                      <a:pt x="2430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31"/>
              <p:cNvSpPr/>
              <p:nvPr/>
            </p:nvSpPr>
            <p:spPr>
              <a:xfrm>
                <a:off x="4399009" y="-1083657"/>
                <a:ext cx="137256" cy="176257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4099" extrusionOk="0">
                    <a:moveTo>
                      <a:pt x="3091" y="1"/>
                    </a:moveTo>
                    <a:cubicBezTo>
                      <a:pt x="3074" y="1"/>
                      <a:pt x="3055" y="7"/>
                      <a:pt x="3036" y="22"/>
                    </a:cubicBezTo>
                    <a:cubicBezTo>
                      <a:pt x="1596" y="950"/>
                      <a:pt x="489" y="2427"/>
                      <a:pt x="0" y="4070"/>
                    </a:cubicBezTo>
                    <a:cubicBezTo>
                      <a:pt x="0" y="4082"/>
                      <a:pt x="12" y="4093"/>
                      <a:pt x="12" y="4093"/>
                    </a:cubicBezTo>
                    <a:cubicBezTo>
                      <a:pt x="19" y="4097"/>
                      <a:pt x="26" y="4098"/>
                      <a:pt x="33" y="4098"/>
                    </a:cubicBezTo>
                    <a:cubicBezTo>
                      <a:pt x="48" y="4098"/>
                      <a:pt x="60" y="4090"/>
                      <a:pt x="60" y="4082"/>
                    </a:cubicBezTo>
                    <a:cubicBezTo>
                      <a:pt x="584" y="2462"/>
                      <a:pt x="1703" y="1057"/>
                      <a:pt x="3132" y="164"/>
                    </a:cubicBezTo>
                    <a:cubicBezTo>
                      <a:pt x="3167" y="141"/>
                      <a:pt x="3191" y="93"/>
                      <a:pt x="3156" y="45"/>
                    </a:cubicBezTo>
                    <a:cubicBezTo>
                      <a:pt x="3141" y="17"/>
                      <a:pt x="3118" y="1"/>
                      <a:pt x="309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31"/>
              <p:cNvSpPr/>
              <p:nvPr/>
            </p:nvSpPr>
            <p:spPr>
              <a:xfrm>
                <a:off x="4440461" y="-900434"/>
                <a:ext cx="34873" cy="6501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512" extrusionOk="0">
                    <a:moveTo>
                      <a:pt x="345" y="1"/>
                    </a:moveTo>
                    <a:cubicBezTo>
                      <a:pt x="155" y="1"/>
                      <a:pt x="34" y="367"/>
                      <a:pt x="25" y="559"/>
                    </a:cubicBezTo>
                    <a:cubicBezTo>
                      <a:pt x="1" y="821"/>
                      <a:pt x="1" y="1095"/>
                      <a:pt x="144" y="1321"/>
                    </a:cubicBezTo>
                    <a:cubicBezTo>
                      <a:pt x="203" y="1428"/>
                      <a:pt x="287" y="1511"/>
                      <a:pt x="406" y="1511"/>
                    </a:cubicBezTo>
                    <a:cubicBezTo>
                      <a:pt x="489" y="1511"/>
                      <a:pt x="584" y="1476"/>
                      <a:pt x="632" y="1392"/>
                    </a:cubicBezTo>
                    <a:cubicBezTo>
                      <a:pt x="691" y="1321"/>
                      <a:pt x="715" y="1249"/>
                      <a:pt x="739" y="1154"/>
                    </a:cubicBezTo>
                    <a:cubicBezTo>
                      <a:pt x="810" y="833"/>
                      <a:pt x="763" y="380"/>
                      <a:pt x="537" y="118"/>
                    </a:cubicBezTo>
                    <a:cubicBezTo>
                      <a:pt x="467" y="35"/>
                      <a:pt x="403" y="1"/>
                      <a:pt x="345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31"/>
              <p:cNvSpPr/>
              <p:nvPr/>
            </p:nvSpPr>
            <p:spPr>
              <a:xfrm>
                <a:off x="4281748" y="-878977"/>
                <a:ext cx="159788" cy="125474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2918" extrusionOk="0">
                    <a:moveTo>
                      <a:pt x="60" y="0"/>
                    </a:moveTo>
                    <a:cubicBezTo>
                      <a:pt x="13" y="167"/>
                      <a:pt x="1" y="334"/>
                      <a:pt x="1" y="512"/>
                    </a:cubicBezTo>
                    <a:cubicBezTo>
                      <a:pt x="1" y="1834"/>
                      <a:pt x="1072" y="2917"/>
                      <a:pt x="2418" y="2917"/>
                    </a:cubicBezTo>
                    <a:cubicBezTo>
                      <a:pt x="2894" y="2917"/>
                      <a:pt x="3335" y="2786"/>
                      <a:pt x="3716" y="2548"/>
                    </a:cubicBezTo>
                    <a:lnTo>
                      <a:pt x="3716" y="2548"/>
                    </a:lnTo>
                    <a:cubicBezTo>
                      <a:pt x="3628" y="2561"/>
                      <a:pt x="3537" y="2566"/>
                      <a:pt x="3447" y="2566"/>
                    </a:cubicBezTo>
                    <a:cubicBezTo>
                      <a:pt x="3291" y="2566"/>
                      <a:pt x="3137" y="2551"/>
                      <a:pt x="3001" y="2536"/>
                    </a:cubicBezTo>
                    <a:cubicBezTo>
                      <a:pt x="2608" y="2441"/>
                      <a:pt x="2251" y="2262"/>
                      <a:pt x="1930" y="2060"/>
                    </a:cubicBezTo>
                    <a:cubicBezTo>
                      <a:pt x="1346" y="1715"/>
                      <a:pt x="810" y="1286"/>
                      <a:pt x="418" y="715"/>
                    </a:cubicBezTo>
                    <a:cubicBezTo>
                      <a:pt x="275" y="488"/>
                      <a:pt x="156" y="262"/>
                      <a:pt x="6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36" name="Google Shape;1336;p31"/>
            <p:cNvGrpSpPr/>
            <p:nvPr/>
          </p:nvGrpSpPr>
          <p:grpSpPr>
            <a:xfrm rot="1369660">
              <a:off x="945000" y="2914330"/>
              <a:ext cx="769161" cy="926447"/>
              <a:chOff x="-1335722" y="-1568218"/>
              <a:chExt cx="1036126" cy="1247849"/>
            </a:xfrm>
          </p:grpSpPr>
          <p:sp>
            <p:nvSpPr>
              <p:cNvPr id="1337" name="Google Shape;1337;p31"/>
              <p:cNvSpPr/>
              <p:nvPr/>
            </p:nvSpPr>
            <p:spPr>
              <a:xfrm>
                <a:off x="-1333379" y="-1113177"/>
                <a:ext cx="738120" cy="792808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844" extrusionOk="0">
                    <a:moveTo>
                      <a:pt x="1" y="1"/>
                    </a:moveTo>
                    <a:lnTo>
                      <a:pt x="1561" y="10431"/>
                    </a:lnTo>
                    <a:cubicBezTo>
                      <a:pt x="1632" y="10943"/>
                      <a:pt x="2001" y="11360"/>
                      <a:pt x="2513" y="11490"/>
                    </a:cubicBezTo>
                    <a:cubicBezTo>
                      <a:pt x="3677" y="11782"/>
                      <a:pt x="5087" y="11843"/>
                      <a:pt x="6149" y="11843"/>
                    </a:cubicBezTo>
                    <a:cubicBezTo>
                      <a:pt x="6390" y="11843"/>
                      <a:pt x="6613" y="11840"/>
                      <a:pt x="6811" y="11836"/>
                    </a:cubicBezTo>
                    <a:cubicBezTo>
                      <a:pt x="7359" y="11800"/>
                      <a:pt x="7835" y="11443"/>
                      <a:pt x="8002" y="10931"/>
                    </a:cubicBezTo>
                    <a:lnTo>
                      <a:pt x="11026" y="118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31"/>
              <p:cNvSpPr/>
              <p:nvPr/>
            </p:nvSpPr>
            <p:spPr>
              <a:xfrm>
                <a:off x="-1277554" y="-1024819"/>
                <a:ext cx="626468" cy="67098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024" extrusionOk="0">
                    <a:moveTo>
                      <a:pt x="3322" y="0"/>
                    </a:moveTo>
                    <a:cubicBezTo>
                      <a:pt x="2283" y="0"/>
                      <a:pt x="1170" y="110"/>
                      <a:pt x="36" y="395"/>
                    </a:cubicBezTo>
                    <a:lnTo>
                      <a:pt x="0" y="395"/>
                    </a:lnTo>
                    <a:lnTo>
                      <a:pt x="12" y="503"/>
                    </a:lnTo>
                    <a:lnTo>
                      <a:pt x="1322" y="8968"/>
                    </a:lnTo>
                    <a:lnTo>
                      <a:pt x="1370" y="9289"/>
                    </a:lnTo>
                    <a:cubicBezTo>
                      <a:pt x="1370" y="9289"/>
                      <a:pt x="2799" y="10024"/>
                      <a:pt x="4555" y="10024"/>
                    </a:cubicBezTo>
                    <a:cubicBezTo>
                      <a:pt x="5187" y="10024"/>
                      <a:pt x="5860" y="9929"/>
                      <a:pt x="6525" y="9670"/>
                    </a:cubicBezTo>
                    <a:lnTo>
                      <a:pt x="6739" y="9039"/>
                    </a:lnTo>
                    <a:lnTo>
                      <a:pt x="9323" y="1288"/>
                    </a:lnTo>
                    <a:lnTo>
                      <a:pt x="9347" y="1229"/>
                    </a:lnTo>
                    <a:lnTo>
                      <a:pt x="9359" y="1181"/>
                    </a:lnTo>
                    <a:cubicBezTo>
                      <a:pt x="9178" y="1100"/>
                      <a:pt x="6617" y="0"/>
                      <a:pt x="3322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31"/>
              <p:cNvSpPr/>
              <p:nvPr/>
            </p:nvSpPr>
            <p:spPr>
              <a:xfrm>
                <a:off x="-1189932" y="-425327"/>
                <a:ext cx="348343" cy="70418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1052" extrusionOk="0">
                    <a:moveTo>
                      <a:pt x="1" y="0"/>
                    </a:moveTo>
                    <a:lnTo>
                      <a:pt x="37" y="322"/>
                    </a:lnTo>
                    <a:cubicBezTo>
                      <a:pt x="37" y="322"/>
                      <a:pt x="1464" y="1051"/>
                      <a:pt x="3215" y="1051"/>
                    </a:cubicBezTo>
                    <a:cubicBezTo>
                      <a:pt x="3853" y="1051"/>
                      <a:pt x="4534" y="954"/>
                      <a:pt x="5204" y="691"/>
                    </a:cubicBezTo>
                    <a:lnTo>
                      <a:pt x="5204" y="691"/>
                    </a:lnTo>
                    <a:cubicBezTo>
                      <a:pt x="5031" y="703"/>
                      <a:pt x="4862" y="708"/>
                      <a:pt x="4694" y="708"/>
                    </a:cubicBezTo>
                    <a:cubicBezTo>
                      <a:pt x="4525" y="708"/>
                      <a:pt x="4359" y="703"/>
                      <a:pt x="4192" y="691"/>
                    </a:cubicBezTo>
                    <a:cubicBezTo>
                      <a:pt x="3287" y="667"/>
                      <a:pt x="2394" y="631"/>
                      <a:pt x="1501" y="452"/>
                    </a:cubicBezTo>
                    <a:cubicBezTo>
                      <a:pt x="1084" y="369"/>
                      <a:pt x="680" y="262"/>
                      <a:pt x="275" y="119"/>
                    </a:cubicBezTo>
                    <a:cubicBezTo>
                      <a:pt x="191" y="83"/>
                      <a:pt x="84" y="36"/>
                      <a:pt x="1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-1279160" y="-1024819"/>
                <a:ext cx="627271" cy="118412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769" extrusionOk="0">
                    <a:moveTo>
                      <a:pt x="3343" y="0"/>
                    </a:moveTo>
                    <a:cubicBezTo>
                      <a:pt x="2301" y="0"/>
                      <a:pt x="1186" y="110"/>
                      <a:pt x="48" y="395"/>
                    </a:cubicBezTo>
                    <a:lnTo>
                      <a:pt x="0" y="395"/>
                    </a:lnTo>
                    <a:cubicBezTo>
                      <a:pt x="2013" y="1229"/>
                      <a:pt x="4191" y="1705"/>
                      <a:pt x="6358" y="1765"/>
                    </a:cubicBezTo>
                    <a:cubicBezTo>
                      <a:pt x="6470" y="1767"/>
                      <a:pt x="6581" y="1768"/>
                      <a:pt x="6694" y="1768"/>
                    </a:cubicBezTo>
                    <a:cubicBezTo>
                      <a:pt x="7195" y="1768"/>
                      <a:pt x="7706" y="1741"/>
                      <a:pt x="8192" y="1634"/>
                    </a:cubicBezTo>
                    <a:cubicBezTo>
                      <a:pt x="8609" y="1538"/>
                      <a:pt x="9014" y="1396"/>
                      <a:pt x="9371" y="1169"/>
                    </a:cubicBezTo>
                    <a:cubicBezTo>
                      <a:pt x="9199" y="1097"/>
                      <a:pt x="6641" y="0"/>
                      <a:pt x="3343" y="0"/>
                    </a:cubicBezTo>
                    <a:close/>
                  </a:path>
                </a:pathLst>
              </a:custGeom>
              <a:solidFill>
                <a:srgbClr val="FFACA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31"/>
              <p:cNvSpPr/>
              <p:nvPr/>
            </p:nvSpPr>
            <p:spPr>
              <a:xfrm>
                <a:off x="-731611" y="-882243"/>
                <a:ext cx="61047" cy="1052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72" extrusionOk="0">
                    <a:moveTo>
                      <a:pt x="658" y="1"/>
                    </a:moveTo>
                    <a:cubicBezTo>
                      <a:pt x="614" y="1"/>
                      <a:pt x="562" y="16"/>
                      <a:pt x="500" y="51"/>
                    </a:cubicBezTo>
                    <a:cubicBezTo>
                      <a:pt x="179" y="242"/>
                      <a:pt x="60" y="730"/>
                      <a:pt x="12" y="1075"/>
                    </a:cubicBezTo>
                    <a:cubicBezTo>
                      <a:pt x="0" y="1171"/>
                      <a:pt x="0" y="1266"/>
                      <a:pt x="12" y="1361"/>
                    </a:cubicBezTo>
                    <a:cubicBezTo>
                      <a:pt x="36" y="1444"/>
                      <a:pt x="95" y="1540"/>
                      <a:pt x="202" y="1563"/>
                    </a:cubicBezTo>
                    <a:cubicBezTo>
                      <a:pt x="223" y="1569"/>
                      <a:pt x="243" y="1571"/>
                      <a:pt x="262" y="1571"/>
                    </a:cubicBezTo>
                    <a:cubicBezTo>
                      <a:pt x="329" y="1571"/>
                      <a:pt x="385" y="1541"/>
                      <a:pt x="441" y="1504"/>
                    </a:cubicBezTo>
                    <a:cubicBezTo>
                      <a:pt x="500" y="1444"/>
                      <a:pt x="548" y="1373"/>
                      <a:pt x="595" y="1302"/>
                    </a:cubicBezTo>
                    <a:cubicBezTo>
                      <a:pt x="691" y="1123"/>
                      <a:pt x="774" y="932"/>
                      <a:pt x="822" y="718"/>
                    </a:cubicBezTo>
                    <a:cubicBezTo>
                      <a:pt x="893" y="515"/>
                      <a:pt x="912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31"/>
              <p:cNvSpPr/>
              <p:nvPr/>
            </p:nvSpPr>
            <p:spPr>
              <a:xfrm>
                <a:off x="-748346" y="-753990"/>
                <a:ext cx="39091" cy="4250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35" extrusionOk="0">
                    <a:moveTo>
                      <a:pt x="370" y="0"/>
                    </a:moveTo>
                    <a:cubicBezTo>
                      <a:pt x="238" y="0"/>
                      <a:pt x="122" y="69"/>
                      <a:pt x="60" y="183"/>
                    </a:cubicBezTo>
                    <a:cubicBezTo>
                      <a:pt x="0" y="302"/>
                      <a:pt x="36" y="457"/>
                      <a:pt x="107" y="540"/>
                    </a:cubicBezTo>
                    <a:cubicBezTo>
                      <a:pt x="161" y="606"/>
                      <a:pt x="225" y="634"/>
                      <a:pt x="287" y="634"/>
                    </a:cubicBezTo>
                    <a:cubicBezTo>
                      <a:pt x="415" y="634"/>
                      <a:pt x="539" y="514"/>
                      <a:pt x="572" y="362"/>
                    </a:cubicBezTo>
                    <a:cubicBezTo>
                      <a:pt x="583" y="243"/>
                      <a:pt x="572" y="112"/>
                      <a:pt x="500" y="28"/>
                    </a:cubicBezTo>
                    <a:lnTo>
                      <a:pt x="429" y="5"/>
                    </a:lnTo>
                    <a:cubicBezTo>
                      <a:pt x="409" y="2"/>
                      <a:pt x="389" y="0"/>
                      <a:pt x="3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-1211419" y="-500967"/>
                <a:ext cx="29586" cy="72694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086" extrusionOk="0">
                    <a:moveTo>
                      <a:pt x="159" y="1"/>
                    </a:moveTo>
                    <a:cubicBezTo>
                      <a:pt x="137" y="1"/>
                      <a:pt x="115" y="7"/>
                      <a:pt x="96" y="23"/>
                    </a:cubicBezTo>
                    <a:cubicBezTo>
                      <a:pt x="1" y="94"/>
                      <a:pt x="24" y="261"/>
                      <a:pt x="36" y="356"/>
                    </a:cubicBezTo>
                    <a:cubicBezTo>
                      <a:pt x="48" y="547"/>
                      <a:pt x="96" y="737"/>
                      <a:pt x="143" y="916"/>
                    </a:cubicBezTo>
                    <a:cubicBezTo>
                      <a:pt x="155" y="963"/>
                      <a:pt x="167" y="987"/>
                      <a:pt x="179" y="1035"/>
                    </a:cubicBezTo>
                    <a:cubicBezTo>
                      <a:pt x="208" y="1064"/>
                      <a:pt x="246" y="1086"/>
                      <a:pt x="272" y="1086"/>
                    </a:cubicBezTo>
                    <a:cubicBezTo>
                      <a:pt x="277" y="1086"/>
                      <a:pt x="282" y="1085"/>
                      <a:pt x="286" y="1082"/>
                    </a:cubicBezTo>
                    <a:cubicBezTo>
                      <a:pt x="322" y="1082"/>
                      <a:pt x="346" y="1047"/>
                      <a:pt x="358" y="1023"/>
                    </a:cubicBezTo>
                    <a:cubicBezTo>
                      <a:pt x="393" y="975"/>
                      <a:pt x="405" y="904"/>
                      <a:pt x="405" y="844"/>
                    </a:cubicBezTo>
                    <a:cubicBezTo>
                      <a:pt x="417" y="630"/>
                      <a:pt x="441" y="225"/>
                      <a:pt x="286" y="70"/>
                    </a:cubicBezTo>
                    <a:cubicBezTo>
                      <a:pt x="254" y="30"/>
                      <a:pt x="205" y="1"/>
                      <a:pt x="1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31"/>
              <p:cNvSpPr/>
              <p:nvPr/>
            </p:nvSpPr>
            <p:spPr>
              <a:xfrm>
                <a:off x="-1115766" y="-1504159"/>
                <a:ext cx="465483" cy="1002188"/>
              </a:xfrm>
              <a:custGeom>
                <a:avLst/>
                <a:gdLst/>
                <a:ahLst/>
                <a:cxnLst/>
                <a:rect l="l" t="t" r="r" b="b"/>
                <a:pathLst>
                  <a:path w="6954" h="14972" extrusionOk="0">
                    <a:moveTo>
                      <a:pt x="6891" y="0"/>
                    </a:moveTo>
                    <a:cubicBezTo>
                      <a:pt x="6874" y="0"/>
                      <a:pt x="6860" y="6"/>
                      <a:pt x="6846" y="20"/>
                    </a:cubicBezTo>
                    <a:cubicBezTo>
                      <a:pt x="6001" y="1627"/>
                      <a:pt x="5168" y="3270"/>
                      <a:pt x="4382" y="4925"/>
                    </a:cubicBezTo>
                    <a:cubicBezTo>
                      <a:pt x="4215" y="5259"/>
                      <a:pt x="4048" y="5616"/>
                      <a:pt x="3894" y="5961"/>
                    </a:cubicBezTo>
                    <a:cubicBezTo>
                      <a:pt x="2501" y="8914"/>
                      <a:pt x="1215" y="11890"/>
                      <a:pt x="12" y="14891"/>
                    </a:cubicBezTo>
                    <a:cubicBezTo>
                      <a:pt x="0" y="14926"/>
                      <a:pt x="12" y="14950"/>
                      <a:pt x="48" y="14962"/>
                    </a:cubicBezTo>
                    <a:lnTo>
                      <a:pt x="60" y="14962"/>
                    </a:lnTo>
                    <a:cubicBezTo>
                      <a:pt x="70" y="14969"/>
                      <a:pt x="79" y="14972"/>
                      <a:pt x="86" y="14972"/>
                    </a:cubicBezTo>
                    <a:cubicBezTo>
                      <a:pt x="102" y="14972"/>
                      <a:pt x="111" y="14955"/>
                      <a:pt x="119" y="14938"/>
                    </a:cubicBezTo>
                    <a:cubicBezTo>
                      <a:pt x="1286" y="11974"/>
                      <a:pt x="2548" y="9045"/>
                      <a:pt x="3906" y="6152"/>
                    </a:cubicBezTo>
                    <a:lnTo>
                      <a:pt x="4489" y="4949"/>
                    </a:lnTo>
                    <a:cubicBezTo>
                      <a:pt x="5275" y="3318"/>
                      <a:pt x="6096" y="1687"/>
                      <a:pt x="6942" y="79"/>
                    </a:cubicBezTo>
                    <a:cubicBezTo>
                      <a:pt x="6954" y="56"/>
                      <a:pt x="6954" y="20"/>
                      <a:pt x="6930" y="8"/>
                    </a:cubicBezTo>
                    <a:cubicBezTo>
                      <a:pt x="6915" y="3"/>
                      <a:pt x="6902" y="0"/>
                      <a:pt x="6891" y="0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31"/>
              <p:cNvSpPr/>
              <p:nvPr/>
            </p:nvSpPr>
            <p:spPr>
              <a:xfrm>
                <a:off x="-856784" y="-1174492"/>
                <a:ext cx="41501" cy="82132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227" extrusionOk="0">
                    <a:moveTo>
                      <a:pt x="489" y="0"/>
                    </a:moveTo>
                    <a:cubicBezTo>
                      <a:pt x="334" y="334"/>
                      <a:pt x="167" y="691"/>
                      <a:pt x="1" y="1036"/>
                    </a:cubicBezTo>
                    <a:cubicBezTo>
                      <a:pt x="25" y="1107"/>
                      <a:pt x="25" y="1167"/>
                      <a:pt x="37" y="1227"/>
                    </a:cubicBezTo>
                    <a:lnTo>
                      <a:pt x="620" y="24"/>
                    </a:lnTo>
                    <a:cubicBezTo>
                      <a:pt x="572" y="12"/>
                      <a:pt x="537" y="12"/>
                      <a:pt x="489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-1245691" y="-1567415"/>
                <a:ext cx="946095" cy="519100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775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5" y="822"/>
                      <a:pt x="501" y="1489"/>
                      <a:pt x="989" y="2179"/>
                    </a:cubicBezTo>
                    <a:cubicBezTo>
                      <a:pt x="1227" y="2501"/>
                      <a:pt x="1465" y="2810"/>
                      <a:pt x="1739" y="3132"/>
                    </a:cubicBezTo>
                    <a:cubicBezTo>
                      <a:pt x="2537" y="4084"/>
                      <a:pt x="3489" y="4894"/>
                      <a:pt x="4549" y="5584"/>
                    </a:cubicBezTo>
                    <a:cubicBezTo>
                      <a:pt x="5192" y="6001"/>
                      <a:pt x="5870" y="6358"/>
                      <a:pt x="6585" y="6656"/>
                    </a:cubicBezTo>
                    <a:cubicBezTo>
                      <a:pt x="7394" y="6977"/>
                      <a:pt x="8240" y="7251"/>
                      <a:pt x="9085" y="7442"/>
                    </a:cubicBezTo>
                    <a:cubicBezTo>
                      <a:pt x="9946" y="7638"/>
                      <a:pt x="10817" y="7754"/>
                      <a:pt x="11698" y="7754"/>
                    </a:cubicBezTo>
                    <a:cubicBezTo>
                      <a:pt x="11780" y="7754"/>
                      <a:pt x="11861" y="7753"/>
                      <a:pt x="11943" y="7751"/>
                    </a:cubicBezTo>
                    <a:cubicBezTo>
                      <a:pt x="12526" y="7751"/>
                      <a:pt x="13109" y="7692"/>
                      <a:pt x="13693" y="7609"/>
                    </a:cubicBezTo>
                    <a:cubicBezTo>
                      <a:pt x="13836" y="7597"/>
                      <a:pt x="13990" y="7549"/>
                      <a:pt x="14133" y="7489"/>
                    </a:cubicBezTo>
                    <a:cubicBezTo>
                      <a:pt x="14062" y="7394"/>
                      <a:pt x="13990" y="7323"/>
                      <a:pt x="13931" y="7251"/>
                    </a:cubicBezTo>
                    <a:cubicBezTo>
                      <a:pt x="13895" y="7239"/>
                      <a:pt x="13883" y="7204"/>
                      <a:pt x="13871" y="7192"/>
                    </a:cubicBezTo>
                    <a:cubicBezTo>
                      <a:pt x="13669" y="6977"/>
                      <a:pt x="13478" y="6763"/>
                      <a:pt x="13288" y="6537"/>
                    </a:cubicBezTo>
                    <a:cubicBezTo>
                      <a:pt x="13002" y="6204"/>
                      <a:pt x="12705" y="5882"/>
                      <a:pt x="12419" y="5537"/>
                    </a:cubicBezTo>
                    <a:cubicBezTo>
                      <a:pt x="12276" y="5358"/>
                      <a:pt x="12121" y="5192"/>
                      <a:pt x="11978" y="5013"/>
                    </a:cubicBezTo>
                    <a:cubicBezTo>
                      <a:pt x="11681" y="4680"/>
                      <a:pt x="11395" y="4334"/>
                      <a:pt x="11109" y="3989"/>
                    </a:cubicBezTo>
                    <a:cubicBezTo>
                      <a:pt x="10978" y="3846"/>
                      <a:pt x="10847" y="3679"/>
                      <a:pt x="10716" y="3513"/>
                    </a:cubicBezTo>
                    <a:cubicBezTo>
                      <a:pt x="10442" y="3191"/>
                      <a:pt x="10180" y="2846"/>
                      <a:pt x="9907" y="2513"/>
                    </a:cubicBezTo>
                    <a:cubicBezTo>
                      <a:pt x="9764" y="2334"/>
                      <a:pt x="9621" y="2179"/>
                      <a:pt x="9490" y="2001"/>
                    </a:cubicBezTo>
                    <a:cubicBezTo>
                      <a:pt x="9299" y="1739"/>
                      <a:pt x="9085" y="1489"/>
                      <a:pt x="8895" y="1239"/>
                    </a:cubicBezTo>
                    <a:cubicBezTo>
                      <a:pt x="8895" y="1239"/>
                      <a:pt x="8883" y="1239"/>
                      <a:pt x="8883" y="1215"/>
                    </a:cubicBezTo>
                    <a:cubicBezTo>
                      <a:pt x="8871" y="1191"/>
                      <a:pt x="8835" y="1179"/>
                      <a:pt x="8823" y="1143"/>
                    </a:cubicBezTo>
                    <a:lnTo>
                      <a:pt x="8716" y="1143"/>
                    </a:lnTo>
                    <a:cubicBezTo>
                      <a:pt x="8411" y="1160"/>
                      <a:pt x="8106" y="1168"/>
                      <a:pt x="7802" y="1168"/>
                    </a:cubicBezTo>
                    <a:cubicBezTo>
                      <a:pt x="5264" y="1168"/>
                      <a:pt x="2738" y="623"/>
                      <a:pt x="251" y="60"/>
                    </a:cubicBezTo>
                    <a:cubicBezTo>
                      <a:pt x="215" y="60"/>
                      <a:pt x="191" y="60"/>
                      <a:pt x="155" y="48"/>
                    </a:cubicBezTo>
                    <a:cubicBezTo>
                      <a:pt x="96" y="36"/>
                      <a:pt x="60" y="1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31"/>
              <p:cNvSpPr/>
              <p:nvPr/>
            </p:nvSpPr>
            <p:spPr>
              <a:xfrm>
                <a:off x="-1246495" y="-1568218"/>
                <a:ext cx="586640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3120" extrusionOk="0">
                    <a:moveTo>
                      <a:pt x="1" y="1"/>
                    </a:moveTo>
                    <a:cubicBezTo>
                      <a:pt x="167" y="822"/>
                      <a:pt x="513" y="1489"/>
                      <a:pt x="1001" y="2167"/>
                    </a:cubicBezTo>
                    <a:cubicBezTo>
                      <a:pt x="1239" y="2501"/>
                      <a:pt x="1477" y="2810"/>
                      <a:pt x="1751" y="3120"/>
                    </a:cubicBezTo>
                    <a:cubicBezTo>
                      <a:pt x="1763" y="3120"/>
                      <a:pt x="1798" y="3108"/>
                      <a:pt x="1810" y="3108"/>
                    </a:cubicBezTo>
                    <a:cubicBezTo>
                      <a:pt x="1894" y="3084"/>
                      <a:pt x="2001" y="3049"/>
                      <a:pt x="2096" y="3025"/>
                    </a:cubicBezTo>
                    <a:cubicBezTo>
                      <a:pt x="2120" y="3001"/>
                      <a:pt x="2132" y="3001"/>
                      <a:pt x="2168" y="2989"/>
                    </a:cubicBezTo>
                    <a:cubicBezTo>
                      <a:pt x="2787" y="2787"/>
                      <a:pt x="3418" y="2584"/>
                      <a:pt x="4061" y="2394"/>
                    </a:cubicBezTo>
                    <a:cubicBezTo>
                      <a:pt x="5406" y="2013"/>
                      <a:pt x="6775" y="1655"/>
                      <a:pt x="8145" y="1334"/>
                    </a:cubicBezTo>
                    <a:cubicBezTo>
                      <a:pt x="8359" y="1298"/>
                      <a:pt x="8549" y="1239"/>
                      <a:pt x="8716" y="1155"/>
                    </a:cubicBezTo>
                    <a:cubicBezTo>
                      <a:pt x="8728" y="1155"/>
                      <a:pt x="8740" y="1155"/>
                      <a:pt x="8764" y="1144"/>
                    </a:cubicBezTo>
                    <a:lnTo>
                      <a:pt x="8728" y="1144"/>
                    </a:lnTo>
                    <a:cubicBezTo>
                      <a:pt x="8427" y="1160"/>
                      <a:pt x="8127" y="1168"/>
                      <a:pt x="7827" y="1168"/>
                    </a:cubicBezTo>
                    <a:cubicBezTo>
                      <a:pt x="5282" y="1168"/>
                      <a:pt x="2744" y="614"/>
                      <a:pt x="263" y="60"/>
                    </a:cubicBezTo>
                    <a:cubicBezTo>
                      <a:pt x="227" y="60"/>
                      <a:pt x="203" y="60"/>
                      <a:pt x="167" y="48"/>
                    </a:cubicBezTo>
                    <a:cubicBezTo>
                      <a:pt x="108" y="24"/>
                      <a:pt x="60" y="12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31"/>
              <p:cNvSpPr/>
              <p:nvPr/>
            </p:nvSpPr>
            <p:spPr>
              <a:xfrm>
                <a:off x="-942063" y="-1498871"/>
                <a:ext cx="303762" cy="42960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6418" extrusionOk="0">
                    <a:moveTo>
                      <a:pt x="4335" y="0"/>
                    </a:moveTo>
                    <a:lnTo>
                      <a:pt x="4287" y="48"/>
                    </a:lnTo>
                    <a:lnTo>
                      <a:pt x="4228" y="108"/>
                    </a:lnTo>
                    <a:cubicBezTo>
                      <a:pt x="2799" y="1572"/>
                      <a:pt x="1382" y="3060"/>
                      <a:pt x="1" y="4560"/>
                    </a:cubicBezTo>
                    <a:cubicBezTo>
                      <a:pt x="644" y="4977"/>
                      <a:pt x="1322" y="5334"/>
                      <a:pt x="2037" y="5632"/>
                    </a:cubicBezTo>
                    <a:cubicBezTo>
                      <a:pt x="2846" y="5953"/>
                      <a:pt x="3692" y="6227"/>
                      <a:pt x="4537" y="6418"/>
                    </a:cubicBezTo>
                    <a:cubicBezTo>
                      <a:pt x="4287" y="4334"/>
                      <a:pt x="4466" y="2286"/>
                      <a:pt x="4347" y="179"/>
                    </a:cubicBezTo>
                    <a:lnTo>
                      <a:pt x="4347" y="167"/>
                    </a:lnTo>
                    <a:cubicBezTo>
                      <a:pt x="4335" y="108"/>
                      <a:pt x="4335" y="60"/>
                      <a:pt x="43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-655102" y="-1498871"/>
                <a:ext cx="4016" cy="1124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68" extrusionOk="0">
                    <a:moveTo>
                      <a:pt x="48" y="0"/>
                    </a:moveTo>
                    <a:cubicBezTo>
                      <a:pt x="24" y="24"/>
                      <a:pt x="12" y="36"/>
                      <a:pt x="0" y="60"/>
                    </a:cubicBezTo>
                    <a:cubicBezTo>
                      <a:pt x="24" y="96"/>
                      <a:pt x="48" y="119"/>
                      <a:pt x="60" y="167"/>
                    </a:cubicBezTo>
                    <a:cubicBezTo>
                      <a:pt x="48" y="108"/>
                      <a:pt x="48" y="60"/>
                      <a:pt x="48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31"/>
              <p:cNvSpPr/>
              <p:nvPr/>
            </p:nvSpPr>
            <p:spPr>
              <a:xfrm>
                <a:off x="-650349" y="-1486153"/>
                <a:ext cx="350753" cy="437637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653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1" y="263"/>
                      <a:pt x="239" y="513"/>
                      <a:pt x="346" y="763"/>
                    </a:cubicBezTo>
                    <a:cubicBezTo>
                      <a:pt x="810" y="1894"/>
                      <a:pt x="1227" y="3061"/>
                      <a:pt x="1727" y="4168"/>
                    </a:cubicBezTo>
                    <a:cubicBezTo>
                      <a:pt x="2036" y="4859"/>
                      <a:pt x="2382" y="5513"/>
                      <a:pt x="2787" y="6144"/>
                    </a:cubicBezTo>
                    <a:cubicBezTo>
                      <a:pt x="2798" y="6168"/>
                      <a:pt x="2810" y="6180"/>
                      <a:pt x="2834" y="6216"/>
                    </a:cubicBezTo>
                    <a:cubicBezTo>
                      <a:pt x="2906" y="6323"/>
                      <a:pt x="2977" y="6442"/>
                      <a:pt x="3049" y="6537"/>
                    </a:cubicBezTo>
                    <a:cubicBezTo>
                      <a:pt x="3632" y="6537"/>
                      <a:pt x="4215" y="6478"/>
                      <a:pt x="4799" y="6395"/>
                    </a:cubicBezTo>
                    <a:cubicBezTo>
                      <a:pt x="4942" y="6383"/>
                      <a:pt x="5096" y="6335"/>
                      <a:pt x="5239" y="6275"/>
                    </a:cubicBezTo>
                    <a:cubicBezTo>
                      <a:pt x="5168" y="6180"/>
                      <a:pt x="5096" y="6109"/>
                      <a:pt x="5037" y="6025"/>
                    </a:cubicBezTo>
                    <a:cubicBezTo>
                      <a:pt x="5001" y="6002"/>
                      <a:pt x="4989" y="5978"/>
                      <a:pt x="4977" y="5966"/>
                    </a:cubicBezTo>
                    <a:cubicBezTo>
                      <a:pt x="4775" y="5752"/>
                      <a:pt x="4584" y="5525"/>
                      <a:pt x="4394" y="5311"/>
                    </a:cubicBezTo>
                    <a:cubicBezTo>
                      <a:pt x="4108" y="4978"/>
                      <a:pt x="3811" y="4656"/>
                      <a:pt x="3525" y="4311"/>
                    </a:cubicBezTo>
                    <a:cubicBezTo>
                      <a:pt x="3382" y="4132"/>
                      <a:pt x="3227" y="3966"/>
                      <a:pt x="3084" y="3787"/>
                    </a:cubicBezTo>
                    <a:cubicBezTo>
                      <a:pt x="2787" y="3442"/>
                      <a:pt x="2501" y="3108"/>
                      <a:pt x="2215" y="2763"/>
                    </a:cubicBezTo>
                    <a:cubicBezTo>
                      <a:pt x="2084" y="2608"/>
                      <a:pt x="1953" y="2454"/>
                      <a:pt x="1822" y="2287"/>
                    </a:cubicBezTo>
                    <a:cubicBezTo>
                      <a:pt x="1548" y="1953"/>
                      <a:pt x="1286" y="1620"/>
                      <a:pt x="1013" y="1287"/>
                    </a:cubicBezTo>
                    <a:cubicBezTo>
                      <a:pt x="870" y="1108"/>
                      <a:pt x="727" y="941"/>
                      <a:pt x="596" y="763"/>
                    </a:cubicBezTo>
                    <a:cubicBezTo>
                      <a:pt x="405" y="513"/>
                      <a:pt x="191" y="263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31"/>
              <p:cNvSpPr/>
              <p:nvPr/>
            </p:nvSpPr>
            <p:spPr>
              <a:xfrm>
                <a:off x="-663067" y="-1518818"/>
                <a:ext cx="23964" cy="33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07" extrusionOk="0">
                    <a:moveTo>
                      <a:pt x="310" y="1"/>
                    </a:moveTo>
                    <a:cubicBezTo>
                      <a:pt x="202" y="132"/>
                      <a:pt x="83" y="263"/>
                      <a:pt x="0" y="394"/>
                    </a:cubicBezTo>
                    <a:cubicBezTo>
                      <a:pt x="10" y="462"/>
                      <a:pt x="85" y="507"/>
                      <a:pt x="151" y="507"/>
                    </a:cubicBezTo>
                    <a:cubicBezTo>
                      <a:pt x="165" y="507"/>
                      <a:pt x="178" y="505"/>
                      <a:pt x="191" y="501"/>
                    </a:cubicBezTo>
                    <a:cubicBezTo>
                      <a:pt x="238" y="322"/>
                      <a:pt x="286" y="215"/>
                      <a:pt x="357" y="25"/>
                    </a:cubicBezTo>
                    <a:cubicBezTo>
                      <a:pt x="345" y="25"/>
                      <a:pt x="321" y="1"/>
                      <a:pt x="310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-1236119" y="-1565005"/>
                <a:ext cx="922934" cy="495070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39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0" y="1084"/>
                      <a:pt x="1155" y="2084"/>
                      <a:pt x="1929" y="2977"/>
                    </a:cubicBezTo>
                    <a:cubicBezTo>
                      <a:pt x="2703" y="3870"/>
                      <a:pt x="3620" y="4655"/>
                      <a:pt x="4608" y="5310"/>
                    </a:cubicBezTo>
                    <a:cubicBezTo>
                      <a:pt x="4989" y="5560"/>
                      <a:pt x="5382" y="5787"/>
                      <a:pt x="5787" y="5989"/>
                    </a:cubicBezTo>
                    <a:cubicBezTo>
                      <a:pt x="6775" y="6501"/>
                      <a:pt x="7835" y="6858"/>
                      <a:pt x="8906" y="7096"/>
                    </a:cubicBezTo>
                    <a:cubicBezTo>
                      <a:pt x="8942" y="7108"/>
                      <a:pt x="8978" y="7108"/>
                      <a:pt x="9025" y="7120"/>
                    </a:cubicBezTo>
                    <a:cubicBezTo>
                      <a:pt x="9871" y="7299"/>
                      <a:pt x="10716" y="7394"/>
                      <a:pt x="11585" y="7394"/>
                    </a:cubicBezTo>
                    <a:cubicBezTo>
                      <a:pt x="11638" y="7395"/>
                      <a:pt x="11691" y="7395"/>
                      <a:pt x="11743" y="7395"/>
                    </a:cubicBezTo>
                    <a:cubicBezTo>
                      <a:pt x="12419" y="7395"/>
                      <a:pt x="13103" y="7326"/>
                      <a:pt x="13788" y="7215"/>
                    </a:cubicBezTo>
                    <a:cubicBezTo>
                      <a:pt x="13752" y="7180"/>
                      <a:pt x="13740" y="7168"/>
                      <a:pt x="13740" y="7156"/>
                    </a:cubicBezTo>
                    <a:cubicBezTo>
                      <a:pt x="13002" y="7275"/>
                      <a:pt x="12264" y="7322"/>
                      <a:pt x="11538" y="7322"/>
                    </a:cubicBezTo>
                    <a:cubicBezTo>
                      <a:pt x="10645" y="7299"/>
                      <a:pt x="9764" y="7215"/>
                      <a:pt x="8894" y="7025"/>
                    </a:cubicBezTo>
                    <a:cubicBezTo>
                      <a:pt x="7823" y="6787"/>
                      <a:pt x="6799" y="6430"/>
                      <a:pt x="5823" y="5918"/>
                    </a:cubicBezTo>
                    <a:cubicBezTo>
                      <a:pt x="5418" y="5715"/>
                      <a:pt x="5025" y="5489"/>
                      <a:pt x="4656" y="5251"/>
                    </a:cubicBezTo>
                    <a:cubicBezTo>
                      <a:pt x="3679" y="4608"/>
                      <a:pt x="2786" y="3834"/>
                      <a:pt x="2013" y="2941"/>
                    </a:cubicBezTo>
                    <a:cubicBezTo>
                      <a:pt x="1239" y="2060"/>
                      <a:pt x="596" y="1072"/>
                      <a:pt x="84" y="12"/>
                    </a:cubicBezTo>
                    <a:cubicBezTo>
                      <a:pt x="60" y="12"/>
                      <a:pt x="24" y="12"/>
                      <a:pt x="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31"/>
              <p:cNvSpPr/>
              <p:nvPr/>
            </p:nvSpPr>
            <p:spPr>
              <a:xfrm>
                <a:off x="-1335722" y="-1114717"/>
                <a:ext cx="743609" cy="125976"/>
              </a:xfrm>
              <a:custGeom>
                <a:avLst/>
                <a:gdLst/>
                <a:ahLst/>
                <a:cxnLst/>
                <a:rect l="l" t="t" r="r" b="b"/>
                <a:pathLst>
                  <a:path w="11109" h="1882" extrusionOk="0">
                    <a:moveTo>
                      <a:pt x="48" y="0"/>
                    </a:moveTo>
                    <a:cubicBezTo>
                      <a:pt x="36" y="0"/>
                      <a:pt x="12" y="0"/>
                      <a:pt x="0" y="12"/>
                    </a:cubicBezTo>
                    <a:cubicBezTo>
                      <a:pt x="0" y="24"/>
                      <a:pt x="0" y="36"/>
                      <a:pt x="12" y="60"/>
                    </a:cubicBezTo>
                    <a:cubicBezTo>
                      <a:pt x="36" y="72"/>
                      <a:pt x="2203" y="1548"/>
                      <a:pt x="5727" y="1822"/>
                    </a:cubicBezTo>
                    <a:cubicBezTo>
                      <a:pt x="6239" y="1869"/>
                      <a:pt x="6703" y="1881"/>
                      <a:pt x="7132" y="1881"/>
                    </a:cubicBezTo>
                    <a:cubicBezTo>
                      <a:pt x="9739" y="1881"/>
                      <a:pt x="11061" y="1250"/>
                      <a:pt x="11073" y="1227"/>
                    </a:cubicBezTo>
                    <a:cubicBezTo>
                      <a:pt x="11085" y="1215"/>
                      <a:pt x="11109" y="1203"/>
                      <a:pt x="11085" y="1191"/>
                    </a:cubicBezTo>
                    <a:cubicBezTo>
                      <a:pt x="11073" y="1167"/>
                      <a:pt x="11061" y="1167"/>
                      <a:pt x="11049" y="1167"/>
                    </a:cubicBezTo>
                    <a:cubicBezTo>
                      <a:pt x="11029" y="1167"/>
                      <a:pt x="9709" y="1808"/>
                      <a:pt x="7111" y="1808"/>
                    </a:cubicBezTo>
                    <a:cubicBezTo>
                      <a:pt x="6684" y="1808"/>
                      <a:pt x="6223" y="1791"/>
                      <a:pt x="5727" y="1750"/>
                    </a:cubicBezTo>
                    <a:cubicBezTo>
                      <a:pt x="2239" y="1465"/>
                      <a:pt x="60" y="12"/>
                      <a:pt x="48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31"/>
              <p:cNvSpPr/>
              <p:nvPr/>
            </p:nvSpPr>
            <p:spPr>
              <a:xfrm>
                <a:off x="-1209010" y="-628616"/>
                <a:ext cx="366684" cy="244857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3658" extrusionOk="0">
                    <a:moveTo>
                      <a:pt x="762" y="1"/>
                    </a:moveTo>
                    <a:cubicBezTo>
                      <a:pt x="762" y="1"/>
                      <a:pt x="0" y="2620"/>
                      <a:pt x="1846" y="3478"/>
                    </a:cubicBezTo>
                    <a:cubicBezTo>
                      <a:pt x="2114" y="3604"/>
                      <a:pt x="2380" y="3658"/>
                      <a:pt x="2640" y="3658"/>
                    </a:cubicBezTo>
                    <a:cubicBezTo>
                      <a:pt x="4172" y="3658"/>
                      <a:pt x="5477" y="1787"/>
                      <a:pt x="5477" y="1787"/>
                    </a:cubicBezTo>
                    <a:lnTo>
                      <a:pt x="5168" y="1680"/>
                    </a:lnTo>
                    <a:lnTo>
                      <a:pt x="977" y="84"/>
                    </a:lnTo>
                    <a:lnTo>
                      <a:pt x="762" y="1"/>
                    </a:ln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31"/>
              <p:cNvSpPr/>
              <p:nvPr/>
            </p:nvSpPr>
            <p:spPr>
              <a:xfrm>
                <a:off x="-1146088" y="-623797"/>
                <a:ext cx="283815" cy="196127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2930" extrusionOk="0">
                    <a:moveTo>
                      <a:pt x="48" y="0"/>
                    </a:moveTo>
                    <a:cubicBezTo>
                      <a:pt x="48" y="48"/>
                      <a:pt x="37" y="84"/>
                      <a:pt x="37" y="131"/>
                    </a:cubicBezTo>
                    <a:lnTo>
                      <a:pt x="37" y="167"/>
                    </a:lnTo>
                    <a:cubicBezTo>
                      <a:pt x="13" y="381"/>
                      <a:pt x="1" y="679"/>
                      <a:pt x="25" y="977"/>
                    </a:cubicBezTo>
                    <a:lnTo>
                      <a:pt x="25" y="1012"/>
                    </a:lnTo>
                    <a:cubicBezTo>
                      <a:pt x="72" y="1489"/>
                      <a:pt x="239" y="1977"/>
                      <a:pt x="608" y="2370"/>
                    </a:cubicBezTo>
                    <a:lnTo>
                      <a:pt x="632" y="2394"/>
                    </a:lnTo>
                    <a:cubicBezTo>
                      <a:pt x="787" y="2548"/>
                      <a:pt x="965" y="2667"/>
                      <a:pt x="1168" y="2763"/>
                    </a:cubicBezTo>
                    <a:cubicBezTo>
                      <a:pt x="1406" y="2870"/>
                      <a:pt x="1644" y="2929"/>
                      <a:pt x="1882" y="2929"/>
                    </a:cubicBezTo>
                    <a:lnTo>
                      <a:pt x="1918" y="2929"/>
                    </a:lnTo>
                    <a:cubicBezTo>
                      <a:pt x="2454" y="2929"/>
                      <a:pt x="2954" y="2679"/>
                      <a:pt x="3370" y="2382"/>
                    </a:cubicBezTo>
                    <a:cubicBezTo>
                      <a:pt x="3394" y="2382"/>
                      <a:pt x="3394" y="2370"/>
                      <a:pt x="3406" y="2370"/>
                    </a:cubicBezTo>
                    <a:cubicBezTo>
                      <a:pt x="3692" y="2155"/>
                      <a:pt x="3930" y="1929"/>
                      <a:pt x="4120" y="1727"/>
                    </a:cubicBezTo>
                    <a:lnTo>
                      <a:pt x="4144" y="1691"/>
                    </a:lnTo>
                    <a:cubicBezTo>
                      <a:pt x="4180" y="1667"/>
                      <a:pt x="4204" y="1620"/>
                      <a:pt x="4239" y="1596"/>
                    </a:cubicBezTo>
                    <a:lnTo>
                      <a:pt x="2835" y="1036"/>
                    </a:lnTo>
                    <a:lnTo>
                      <a:pt x="2584" y="953"/>
                    </a:lnTo>
                    <a:lnTo>
                      <a:pt x="2465" y="905"/>
                    </a:lnTo>
                    <a:lnTo>
                      <a:pt x="2406" y="893"/>
                    </a:lnTo>
                    <a:lnTo>
                      <a:pt x="2132" y="786"/>
                    </a:lnTo>
                    <a:lnTo>
                      <a:pt x="2108" y="786"/>
                    </a:lnTo>
                    <a:lnTo>
                      <a:pt x="1858" y="703"/>
                    </a:lnTo>
                    <a:lnTo>
                      <a:pt x="1822" y="679"/>
                    </a:lnTo>
                    <a:lnTo>
                      <a:pt x="1799" y="667"/>
                    </a:lnTo>
                    <a:lnTo>
                      <a:pt x="1739" y="643"/>
                    </a:lnTo>
                    <a:lnTo>
                      <a:pt x="1537" y="560"/>
                    </a:lnTo>
                    <a:lnTo>
                      <a:pt x="882" y="310"/>
                    </a:lnTo>
                    <a:lnTo>
                      <a:pt x="727" y="25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31"/>
              <p:cNvSpPr/>
              <p:nvPr/>
            </p:nvSpPr>
            <p:spPr>
              <a:xfrm>
                <a:off x="-1153251" y="-579953"/>
                <a:ext cx="127583" cy="27913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417" extrusionOk="0">
                    <a:moveTo>
                      <a:pt x="1846" y="0"/>
                    </a:moveTo>
                    <a:cubicBezTo>
                      <a:pt x="1275" y="131"/>
                      <a:pt x="703" y="250"/>
                      <a:pt x="120" y="357"/>
                    </a:cubicBezTo>
                    <a:cubicBezTo>
                      <a:pt x="84" y="369"/>
                      <a:pt x="48" y="369"/>
                      <a:pt x="1" y="381"/>
                    </a:cubicBezTo>
                    <a:lnTo>
                      <a:pt x="1" y="417"/>
                    </a:lnTo>
                    <a:cubicBezTo>
                      <a:pt x="48" y="405"/>
                      <a:pt x="72" y="405"/>
                      <a:pt x="120" y="381"/>
                    </a:cubicBezTo>
                    <a:cubicBezTo>
                      <a:pt x="715" y="262"/>
                      <a:pt x="1310" y="143"/>
                      <a:pt x="1906" y="1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31"/>
              <p:cNvSpPr/>
              <p:nvPr/>
            </p:nvSpPr>
            <p:spPr>
              <a:xfrm>
                <a:off x="-1122928" y="-579150"/>
                <a:ext cx="101276" cy="13635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037" extrusionOk="0">
                    <a:moveTo>
                      <a:pt x="1465" y="0"/>
                    </a:moveTo>
                    <a:cubicBezTo>
                      <a:pt x="1048" y="548"/>
                      <a:pt x="631" y="1131"/>
                      <a:pt x="226" y="1703"/>
                    </a:cubicBezTo>
                    <a:cubicBezTo>
                      <a:pt x="155" y="1822"/>
                      <a:pt x="83" y="1917"/>
                      <a:pt x="0" y="2024"/>
                    </a:cubicBezTo>
                    <a:lnTo>
                      <a:pt x="36" y="2036"/>
                    </a:lnTo>
                    <a:lnTo>
                      <a:pt x="262" y="1727"/>
                    </a:lnTo>
                    <a:cubicBezTo>
                      <a:pt x="679" y="1167"/>
                      <a:pt x="1095" y="584"/>
                      <a:pt x="1512" y="12"/>
                    </a:cubicBezTo>
                    <a:lnTo>
                      <a:pt x="1465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31"/>
              <p:cNvSpPr/>
              <p:nvPr/>
            </p:nvSpPr>
            <p:spPr>
              <a:xfrm>
                <a:off x="-1020915" y="-571184"/>
                <a:ext cx="19144" cy="16419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453" extrusionOk="0">
                    <a:moveTo>
                      <a:pt x="250" y="0"/>
                    </a:moveTo>
                    <a:cubicBezTo>
                      <a:pt x="131" y="715"/>
                      <a:pt x="48" y="1441"/>
                      <a:pt x="12" y="2155"/>
                    </a:cubicBezTo>
                    <a:cubicBezTo>
                      <a:pt x="12" y="2262"/>
                      <a:pt x="0" y="2346"/>
                      <a:pt x="0" y="2453"/>
                    </a:cubicBezTo>
                    <a:lnTo>
                      <a:pt x="36" y="2453"/>
                    </a:lnTo>
                    <a:cubicBezTo>
                      <a:pt x="36" y="2358"/>
                      <a:pt x="36" y="2250"/>
                      <a:pt x="48" y="2143"/>
                    </a:cubicBezTo>
                    <a:cubicBezTo>
                      <a:pt x="72" y="1429"/>
                      <a:pt x="167" y="703"/>
                      <a:pt x="286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31"/>
              <p:cNvSpPr/>
              <p:nvPr/>
            </p:nvSpPr>
            <p:spPr>
              <a:xfrm>
                <a:off x="-985104" y="-564022"/>
                <a:ext cx="66268" cy="9967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489" extrusionOk="0">
                    <a:moveTo>
                      <a:pt x="1" y="0"/>
                    </a:moveTo>
                    <a:cubicBezTo>
                      <a:pt x="179" y="238"/>
                      <a:pt x="322" y="489"/>
                      <a:pt x="477" y="739"/>
                    </a:cubicBezTo>
                    <a:cubicBezTo>
                      <a:pt x="620" y="1000"/>
                      <a:pt x="775" y="1251"/>
                      <a:pt x="953" y="1489"/>
                    </a:cubicBezTo>
                    <a:cubicBezTo>
                      <a:pt x="965" y="1489"/>
                      <a:pt x="965" y="1477"/>
                      <a:pt x="989" y="1477"/>
                    </a:cubicBezTo>
                    <a:cubicBezTo>
                      <a:pt x="822" y="1239"/>
                      <a:pt x="656" y="977"/>
                      <a:pt x="513" y="715"/>
                    </a:cubicBezTo>
                    <a:cubicBezTo>
                      <a:pt x="358" y="489"/>
                      <a:pt x="227" y="238"/>
                      <a:pt x="60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31"/>
              <p:cNvSpPr/>
              <p:nvPr/>
            </p:nvSpPr>
            <p:spPr>
              <a:xfrm>
                <a:off x="-973122" y="-560072"/>
                <a:ext cx="122830" cy="6064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9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25"/>
                      <a:pt x="72" y="60"/>
                      <a:pt x="120" y="72"/>
                    </a:cubicBezTo>
                    <a:lnTo>
                      <a:pt x="1524" y="763"/>
                    </a:lnTo>
                    <a:lnTo>
                      <a:pt x="1822" y="906"/>
                    </a:lnTo>
                    <a:lnTo>
                      <a:pt x="1834" y="882"/>
                    </a:lnTo>
                    <a:lnTo>
                      <a:pt x="1548" y="727"/>
                    </a:lnTo>
                    <a:lnTo>
                      <a:pt x="25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31"/>
              <p:cNvSpPr/>
              <p:nvPr/>
            </p:nvSpPr>
            <p:spPr>
              <a:xfrm>
                <a:off x="-1156397" y="-616635"/>
                <a:ext cx="70150" cy="13588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03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60" y="24"/>
                      <a:pt x="119" y="36"/>
                      <a:pt x="179" y="60"/>
                    </a:cubicBezTo>
                    <a:cubicBezTo>
                      <a:pt x="464" y="120"/>
                      <a:pt x="762" y="155"/>
                      <a:pt x="1048" y="203"/>
                    </a:cubicBezTo>
                    <a:lnTo>
                      <a:pt x="857" y="143"/>
                    </a:lnTo>
                    <a:cubicBezTo>
                      <a:pt x="643" y="120"/>
                      <a:pt x="405" y="72"/>
                      <a:pt x="179" y="24"/>
                    </a:cubicBezTo>
                    <a:cubicBezTo>
                      <a:pt x="119" y="12"/>
                      <a:pt x="60" y="12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31"/>
              <p:cNvSpPr/>
              <p:nvPr/>
            </p:nvSpPr>
            <p:spPr>
              <a:xfrm>
                <a:off x="-1074331" y="-587115"/>
                <a:ext cx="48664" cy="2316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46" extrusionOk="0">
                    <a:moveTo>
                      <a:pt x="441" y="0"/>
                    </a:moveTo>
                    <a:cubicBezTo>
                      <a:pt x="381" y="12"/>
                      <a:pt x="322" y="48"/>
                      <a:pt x="262" y="60"/>
                    </a:cubicBezTo>
                    <a:cubicBezTo>
                      <a:pt x="191" y="95"/>
                      <a:pt x="96" y="119"/>
                      <a:pt x="36" y="179"/>
                    </a:cubicBezTo>
                    <a:cubicBezTo>
                      <a:pt x="12" y="226"/>
                      <a:pt x="0" y="286"/>
                      <a:pt x="24" y="310"/>
                    </a:cubicBezTo>
                    <a:cubicBezTo>
                      <a:pt x="36" y="333"/>
                      <a:pt x="72" y="345"/>
                      <a:pt x="84" y="345"/>
                    </a:cubicBezTo>
                    <a:cubicBezTo>
                      <a:pt x="155" y="345"/>
                      <a:pt x="215" y="333"/>
                      <a:pt x="274" y="310"/>
                    </a:cubicBezTo>
                    <a:cubicBezTo>
                      <a:pt x="441" y="274"/>
                      <a:pt x="596" y="191"/>
                      <a:pt x="727" y="119"/>
                    </a:cubicBez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31"/>
              <p:cNvSpPr/>
              <p:nvPr/>
            </p:nvSpPr>
            <p:spPr>
              <a:xfrm>
                <a:off x="-1038453" y="-579150"/>
                <a:ext cx="33536" cy="4786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5" extrusionOk="0">
                    <a:moveTo>
                      <a:pt x="203" y="0"/>
                    </a:moveTo>
                    <a:cubicBezTo>
                      <a:pt x="72" y="179"/>
                      <a:pt x="0" y="405"/>
                      <a:pt x="24" y="631"/>
                    </a:cubicBezTo>
                    <a:cubicBezTo>
                      <a:pt x="24" y="667"/>
                      <a:pt x="60" y="715"/>
                      <a:pt x="84" y="715"/>
                    </a:cubicBezTo>
                    <a:cubicBezTo>
                      <a:pt x="95" y="715"/>
                      <a:pt x="119" y="715"/>
                      <a:pt x="131" y="703"/>
                    </a:cubicBezTo>
                    <a:cubicBezTo>
                      <a:pt x="262" y="631"/>
                      <a:pt x="334" y="488"/>
                      <a:pt x="393" y="357"/>
                    </a:cubicBezTo>
                    <a:cubicBezTo>
                      <a:pt x="429" y="286"/>
                      <a:pt x="476" y="191"/>
                      <a:pt x="500" y="119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1"/>
              <p:cNvSpPr/>
              <p:nvPr/>
            </p:nvSpPr>
            <p:spPr>
              <a:xfrm>
                <a:off x="-1004181" y="-571184"/>
                <a:ext cx="26373" cy="5127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66" extrusionOk="0">
                    <a:moveTo>
                      <a:pt x="0" y="0"/>
                    </a:moveTo>
                    <a:cubicBezTo>
                      <a:pt x="0" y="215"/>
                      <a:pt x="36" y="417"/>
                      <a:pt x="95" y="631"/>
                    </a:cubicBezTo>
                    <a:cubicBezTo>
                      <a:pt x="107" y="691"/>
                      <a:pt x="131" y="750"/>
                      <a:pt x="203" y="762"/>
                    </a:cubicBezTo>
                    <a:cubicBezTo>
                      <a:pt x="213" y="764"/>
                      <a:pt x="222" y="765"/>
                      <a:pt x="231" y="765"/>
                    </a:cubicBezTo>
                    <a:cubicBezTo>
                      <a:pt x="274" y="765"/>
                      <a:pt x="304" y="742"/>
                      <a:pt x="334" y="703"/>
                    </a:cubicBezTo>
                    <a:cubicBezTo>
                      <a:pt x="357" y="667"/>
                      <a:pt x="357" y="607"/>
                      <a:pt x="369" y="560"/>
                    </a:cubicBezTo>
                    <a:cubicBezTo>
                      <a:pt x="393" y="441"/>
                      <a:pt x="369" y="310"/>
                      <a:pt x="357" y="179"/>
                    </a:cubicBezTo>
                    <a:cubicBezTo>
                      <a:pt x="345" y="167"/>
                      <a:pt x="345" y="155"/>
                      <a:pt x="345" y="1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1"/>
              <p:cNvSpPr/>
              <p:nvPr/>
            </p:nvSpPr>
            <p:spPr>
              <a:xfrm>
                <a:off x="-1154054" y="-906005"/>
                <a:ext cx="340377" cy="295797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4419" extrusionOk="0">
                    <a:moveTo>
                      <a:pt x="2049" y="0"/>
                    </a:moveTo>
                    <a:cubicBezTo>
                      <a:pt x="1002" y="0"/>
                      <a:pt x="1" y="430"/>
                      <a:pt x="1" y="430"/>
                    </a:cubicBezTo>
                    <a:lnTo>
                      <a:pt x="203" y="692"/>
                    </a:lnTo>
                    <a:lnTo>
                      <a:pt x="2930" y="4240"/>
                    </a:lnTo>
                    <a:lnTo>
                      <a:pt x="3061" y="4419"/>
                    </a:lnTo>
                    <a:cubicBezTo>
                      <a:pt x="3061" y="4419"/>
                      <a:pt x="5085" y="2609"/>
                      <a:pt x="3966" y="895"/>
                    </a:cubicBezTo>
                    <a:cubicBezTo>
                      <a:pt x="3514" y="205"/>
                      <a:pt x="2770" y="0"/>
                      <a:pt x="2049" y="0"/>
                    </a:cubicBez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1"/>
              <p:cNvSpPr/>
              <p:nvPr/>
            </p:nvSpPr>
            <p:spPr>
              <a:xfrm>
                <a:off x="-1141269" y="-875482"/>
                <a:ext cx="242314" cy="253358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785" extrusionOk="0">
                    <a:moveTo>
                      <a:pt x="1411" y="1"/>
                    </a:moveTo>
                    <a:cubicBezTo>
                      <a:pt x="1322" y="1"/>
                      <a:pt x="1232" y="4"/>
                      <a:pt x="1143" y="10"/>
                    </a:cubicBezTo>
                    <a:lnTo>
                      <a:pt x="1119" y="10"/>
                    </a:lnTo>
                    <a:cubicBezTo>
                      <a:pt x="762" y="22"/>
                      <a:pt x="429" y="93"/>
                      <a:pt x="167" y="177"/>
                    </a:cubicBezTo>
                    <a:cubicBezTo>
                      <a:pt x="167" y="189"/>
                      <a:pt x="143" y="189"/>
                      <a:pt x="131" y="189"/>
                    </a:cubicBezTo>
                    <a:lnTo>
                      <a:pt x="0" y="236"/>
                    </a:lnTo>
                    <a:lnTo>
                      <a:pt x="881" y="1451"/>
                    </a:lnTo>
                    <a:lnTo>
                      <a:pt x="1036" y="1665"/>
                    </a:lnTo>
                    <a:lnTo>
                      <a:pt x="1119" y="1748"/>
                    </a:lnTo>
                    <a:lnTo>
                      <a:pt x="1143" y="1796"/>
                    </a:lnTo>
                    <a:lnTo>
                      <a:pt x="1322" y="2022"/>
                    </a:lnTo>
                    <a:lnTo>
                      <a:pt x="1334" y="2034"/>
                    </a:lnTo>
                    <a:lnTo>
                      <a:pt x="1358" y="2046"/>
                    </a:lnTo>
                    <a:lnTo>
                      <a:pt x="1512" y="2260"/>
                    </a:lnTo>
                    <a:lnTo>
                      <a:pt x="1536" y="2284"/>
                    </a:lnTo>
                    <a:lnTo>
                      <a:pt x="1548" y="2320"/>
                    </a:lnTo>
                    <a:lnTo>
                      <a:pt x="1596" y="2355"/>
                    </a:lnTo>
                    <a:lnTo>
                      <a:pt x="1727" y="2522"/>
                    </a:lnTo>
                    <a:lnTo>
                      <a:pt x="2155" y="3070"/>
                    </a:lnTo>
                    <a:lnTo>
                      <a:pt x="2262" y="3225"/>
                    </a:lnTo>
                    <a:lnTo>
                      <a:pt x="2691" y="3784"/>
                    </a:lnTo>
                    <a:cubicBezTo>
                      <a:pt x="2727" y="3760"/>
                      <a:pt x="2751" y="3725"/>
                      <a:pt x="2786" y="3689"/>
                    </a:cubicBezTo>
                    <a:lnTo>
                      <a:pt x="2810" y="3653"/>
                    </a:lnTo>
                    <a:cubicBezTo>
                      <a:pt x="2965" y="3463"/>
                      <a:pt x="3120" y="3225"/>
                      <a:pt x="3263" y="2951"/>
                    </a:cubicBezTo>
                    <a:cubicBezTo>
                      <a:pt x="3263" y="2951"/>
                      <a:pt x="3274" y="2939"/>
                      <a:pt x="3274" y="2927"/>
                    </a:cubicBezTo>
                    <a:cubicBezTo>
                      <a:pt x="3477" y="2498"/>
                      <a:pt x="3620" y="1986"/>
                      <a:pt x="3501" y="1462"/>
                    </a:cubicBezTo>
                    <a:cubicBezTo>
                      <a:pt x="3501" y="1462"/>
                      <a:pt x="3477" y="1451"/>
                      <a:pt x="3477" y="1439"/>
                    </a:cubicBezTo>
                    <a:cubicBezTo>
                      <a:pt x="3417" y="1248"/>
                      <a:pt x="3346" y="1034"/>
                      <a:pt x="3215" y="843"/>
                    </a:cubicBezTo>
                    <a:cubicBezTo>
                      <a:pt x="3060" y="617"/>
                      <a:pt x="2882" y="450"/>
                      <a:pt x="2691" y="319"/>
                    </a:cubicBezTo>
                    <a:cubicBezTo>
                      <a:pt x="2679" y="319"/>
                      <a:pt x="2679" y="308"/>
                      <a:pt x="2667" y="308"/>
                    </a:cubicBezTo>
                    <a:cubicBezTo>
                      <a:pt x="2292" y="80"/>
                      <a:pt x="1850" y="1"/>
                      <a:pt x="141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1"/>
              <p:cNvSpPr/>
              <p:nvPr/>
            </p:nvSpPr>
            <p:spPr>
              <a:xfrm>
                <a:off x="-1036110" y="-721860"/>
                <a:ext cx="122830" cy="47124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704" extrusionOk="0">
                    <a:moveTo>
                      <a:pt x="1" y="1"/>
                    </a:moveTo>
                    <a:lnTo>
                      <a:pt x="49" y="49"/>
                    </a:lnTo>
                    <a:cubicBezTo>
                      <a:pt x="596" y="239"/>
                      <a:pt x="1156" y="453"/>
                      <a:pt x="1703" y="656"/>
                    </a:cubicBezTo>
                    <a:cubicBezTo>
                      <a:pt x="1751" y="680"/>
                      <a:pt x="1775" y="691"/>
                      <a:pt x="1823" y="703"/>
                    </a:cubicBezTo>
                    <a:lnTo>
                      <a:pt x="1834" y="680"/>
                    </a:lnTo>
                    <a:cubicBezTo>
                      <a:pt x="1787" y="656"/>
                      <a:pt x="1763" y="644"/>
                      <a:pt x="1715" y="632"/>
                    </a:cubicBezTo>
                    <a:cubicBezTo>
                      <a:pt x="1156" y="418"/>
                      <a:pt x="572" y="215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1"/>
              <p:cNvSpPr/>
              <p:nvPr/>
            </p:nvSpPr>
            <p:spPr>
              <a:xfrm>
                <a:off x="-1037650" y="-789601"/>
                <a:ext cx="156232" cy="6546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978" extrusionOk="0">
                    <a:moveTo>
                      <a:pt x="2322" y="1"/>
                    </a:moveTo>
                    <a:cubicBezTo>
                      <a:pt x="2203" y="49"/>
                      <a:pt x="2084" y="108"/>
                      <a:pt x="1965" y="156"/>
                    </a:cubicBezTo>
                    <a:cubicBezTo>
                      <a:pt x="1310" y="418"/>
                      <a:pt x="655" y="703"/>
                      <a:pt x="0" y="953"/>
                    </a:cubicBezTo>
                    <a:lnTo>
                      <a:pt x="24" y="977"/>
                    </a:lnTo>
                    <a:cubicBezTo>
                      <a:pt x="679" y="715"/>
                      <a:pt x="1334" y="453"/>
                      <a:pt x="1977" y="179"/>
                    </a:cubicBezTo>
                    <a:cubicBezTo>
                      <a:pt x="2096" y="144"/>
                      <a:pt x="2215" y="84"/>
                      <a:pt x="2334" y="37"/>
                    </a:cubicBezTo>
                    <a:lnTo>
                      <a:pt x="2322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1"/>
              <p:cNvSpPr/>
              <p:nvPr/>
            </p:nvSpPr>
            <p:spPr>
              <a:xfrm>
                <a:off x="-1050435" y="-871666"/>
                <a:ext cx="102080" cy="13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66" extrusionOk="0">
                    <a:moveTo>
                      <a:pt x="1501" y="1"/>
                    </a:moveTo>
                    <a:cubicBezTo>
                      <a:pt x="1441" y="84"/>
                      <a:pt x="1382" y="179"/>
                      <a:pt x="1322" y="239"/>
                    </a:cubicBezTo>
                    <a:cubicBezTo>
                      <a:pt x="917" y="834"/>
                      <a:pt x="477" y="1394"/>
                      <a:pt x="1" y="1929"/>
                    </a:cubicBezTo>
                    <a:lnTo>
                      <a:pt x="12" y="1941"/>
                    </a:lnTo>
                    <a:lnTo>
                      <a:pt x="24" y="1965"/>
                    </a:lnTo>
                    <a:cubicBezTo>
                      <a:pt x="501" y="1429"/>
                      <a:pt x="965" y="858"/>
                      <a:pt x="1370" y="262"/>
                    </a:cubicBezTo>
                    <a:cubicBezTo>
                      <a:pt x="1429" y="179"/>
                      <a:pt x="1465" y="96"/>
                      <a:pt x="1525" y="12"/>
                    </a:cubicBez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1"/>
              <p:cNvSpPr/>
              <p:nvPr/>
            </p:nvSpPr>
            <p:spPr>
              <a:xfrm>
                <a:off x="-1065562" y="-874879"/>
                <a:ext cx="4016" cy="117274"/>
              </a:xfrm>
              <a:custGeom>
                <a:avLst/>
                <a:gdLst/>
                <a:ahLst/>
                <a:cxnLst/>
                <a:rect l="l" t="t" r="r" b="b"/>
                <a:pathLst>
                  <a:path w="60" h="1752" extrusionOk="0">
                    <a:moveTo>
                      <a:pt x="0" y="1"/>
                    </a:moveTo>
                    <a:cubicBezTo>
                      <a:pt x="12" y="299"/>
                      <a:pt x="12" y="596"/>
                      <a:pt x="24" y="882"/>
                    </a:cubicBezTo>
                    <a:cubicBezTo>
                      <a:pt x="12" y="1144"/>
                      <a:pt x="12" y="1430"/>
                      <a:pt x="24" y="1715"/>
                    </a:cubicBezTo>
                    <a:lnTo>
                      <a:pt x="60" y="1751"/>
                    </a:lnTo>
                    <a:cubicBezTo>
                      <a:pt x="24" y="1477"/>
                      <a:pt x="48" y="1156"/>
                      <a:pt x="48" y="882"/>
                    </a:cubicBezTo>
                    <a:cubicBezTo>
                      <a:pt x="48" y="596"/>
                      <a:pt x="48" y="299"/>
                      <a:pt x="24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1"/>
              <p:cNvSpPr/>
              <p:nvPr/>
            </p:nvSpPr>
            <p:spPr>
              <a:xfrm>
                <a:off x="-1143679" y="-882042"/>
                <a:ext cx="74167" cy="116471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740" extrusionOk="0">
                    <a:moveTo>
                      <a:pt x="36" y="1"/>
                    </a:moveTo>
                    <a:lnTo>
                      <a:pt x="1" y="13"/>
                    </a:lnTo>
                    <a:lnTo>
                      <a:pt x="179" y="310"/>
                    </a:lnTo>
                    <a:lnTo>
                      <a:pt x="941" y="1537"/>
                    </a:lnTo>
                    <a:lnTo>
                      <a:pt x="1088" y="1716"/>
                    </a:lnTo>
                    <a:lnTo>
                      <a:pt x="1088" y="1716"/>
                    </a:lnTo>
                    <a:cubicBezTo>
                      <a:pt x="1067" y="1684"/>
                      <a:pt x="1055" y="1646"/>
                      <a:pt x="1036" y="1608"/>
                    </a:cubicBezTo>
                    <a:lnTo>
                      <a:pt x="215" y="287"/>
                    </a:lnTo>
                    <a:lnTo>
                      <a:pt x="36" y="1"/>
                    </a:lnTo>
                    <a:close/>
                    <a:moveTo>
                      <a:pt x="1088" y="1716"/>
                    </a:moveTo>
                    <a:cubicBezTo>
                      <a:pt x="1094" y="1724"/>
                      <a:pt x="1100" y="1732"/>
                      <a:pt x="1108" y="1739"/>
                    </a:cubicBezTo>
                    <a:lnTo>
                      <a:pt x="1088" y="1716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1"/>
              <p:cNvSpPr/>
              <p:nvPr/>
            </p:nvSpPr>
            <p:spPr>
              <a:xfrm>
                <a:off x="-996215" y="-670051"/>
                <a:ext cx="53416" cy="4953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40" extrusionOk="0">
                    <a:moveTo>
                      <a:pt x="0" y="1"/>
                    </a:moveTo>
                    <a:lnTo>
                      <a:pt x="107" y="156"/>
                    </a:lnTo>
                    <a:cubicBezTo>
                      <a:pt x="286" y="298"/>
                      <a:pt x="465" y="465"/>
                      <a:pt x="631" y="620"/>
                    </a:cubicBezTo>
                    <a:cubicBezTo>
                      <a:pt x="679" y="656"/>
                      <a:pt x="715" y="691"/>
                      <a:pt x="762" y="739"/>
                    </a:cubicBezTo>
                    <a:lnTo>
                      <a:pt x="798" y="703"/>
                    </a:lnTo>
                    <a:cubicBezTo>
                      <a:pt x="750" y="679"/>
                      <a:pt x="703" y="632"/>
                      <a:pt x="655" y="584"/>
                    </a:cubicBezTo>
                    <a:cubicBezTo>
                      <a:pt x="441" y="394"/>
                      <a:pt x="226" y="203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1"/>
              <p:cNvSpPr/>
              <p:nvPr/>
            </p:nvSpPr>
            <p:spPr>
              <a:xfrm>
                <a:off x="-1036110" y="-721860"/>
                <a:ext cx="47124" cy="21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15" extrusionOk="0">
                    <a:moveTo>
                      <a:pt x="1" y="1"/>
                    </a:moveTo>
                    <a:lnTo>
                      <a:pt x="168" y="239"/>
                    </a:lnTo>
                    <a:lnTo>
                      <a:pt x="346" y="287"/>
                    </a:lnTo>
                    <a:cubicBezTo>
                      <a:pt x="395" y="295"/>
                      <a:pt x="455" y="314"/>
                      <a:pt x="514" y="314"/>
                    </a:cubicBezTo>
                    <a:cubicBezTo>
                      <a:pt x="542" y="314"/>
                      <a:pt x="570" y="310"/>
                      <a:pt x="596" y="299"/>
                    </a:cubicBezTo>
                    <a:cubicBezTo>
                      <a:pt x="644" y="287"/>
                      <a:pt x="703" y="239"/>
                      <a:pt x="691" y="203"/>
                    </a:cubicBezTo>
                    <a:cubicBezTo>
                      <a:pt x="691" y="180"/>
                      <a:pt x="680" y="168"/>
                      <a:pt x="656" y="156"/>
                    </a:cubicBezTo>
                    <a:cubicBezTo>
                      <a:pt x="596" y="108"/>
                      <a:pt x="537" y="96"/>
                      <a:pt x="477" y="84"/>
                    </a:cubicBezTo>
                    <a:cubicBezTo>
                      <a:pt x="334" y="37"/>
                      <a:pt x="168" y="1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1"/>
              <p:cNvSpPr/>
              <p:nvPr/>
            </p:nvSpPr>
            <p:spPr>
              <a:xfrm>
                <a:off x="-1048828" y="-759345"/>
                <a:ext cx="46254" cy="3681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50" extrusionOk="0">
                    <a:moveTo>
                      <a:pt x="580" y="0"/>
                    </a:moveTo>
                    <a:cubicBezTo>
                      <a:pt x="448" y="0"/>
                      <a:pt x="326" y="77"/>
                      <a:pt x="215" y="144"/>
                    </a:cubicBezTo>
                    <a:cubicBezTo>
                      <a:pt x="131" y="192"/>
                      <a:pt x="72" y="251"/>
                      <a:pt x="0" y="299"/>
                    </a:cubicBezTo>
                    <a:lnTo>
                      <a:pt x="191" y="549"/>
                    </a:lnTo>
                    <a:cubicBezTo>
                      <a:pt x="405" y="466"/>
                      <a:pt x="584" y="323"/>
                      <a:pt x="667" y="120"/>
                    </a:cubicBezTo>
                    <a:cubicBezTo>
                      <a:pt x="667" y="85"/>
                      <a:pt x="691" y="49"/>
                      <a:pt x="655" y="13"/>
                    </a:cubicBezTo>
                    <a:cubicBezTo>
                      <a:pt x="643" y="1"/>
                      <a:pt x="631" y="1"/>
                      <a:pt x="608" y="1"/>
                    </a:cubicBezTo>
                    <a:cubicBezTo>
                      <a:pt x="598" y="1"/>
                      <a:pt x="589" y="0"/>
                      <a:pt x="580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1"/>
              <p:cNvSpPr/>
              <p:nvPr/>
            </p:nvSpPr>
            <p:spPr>
              <a:xfrm>
                <a:off x="-1064759" y="-791676"/>
                <a:ext cx="34339" cy="51609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71" extrusionOk="0">
                    <a:moveTo>
                      <a:pt x="387" y="0"/>
                    </a:moveTo>
                    <a:cubicBezTo>
                      <a:pt x="367" y="0"/>
                      <a:pt x="348" y="3"/>
                      <a:pt x="334" y="8"/>
                    </a:cubicBezTo>
                    <a:cubicBezTo>
                      <a:pt x="286" y="20"/>
                      <a:pt x="238" y="56"/>
                      <a:pt x="203" y="80"/>
                    </a:cubicBezTo>
                    <a:cubicBezTo>
                      <a:pt x="131" y="187"/>
                      <a:pt x="60" y="306"/>
                      <a:pt x="12" y="425"/>
                    </a:cubicBezTo>
                    <a:cubicBezTo>
                      <a:pt x="12" y="437"/>
                      <a:pt x="0" y="449"/>
                      <a:pt x="0" y="472"/>
                    </a:cubicBezTo>
                    <a:lnTo>
                      <a:pt x="226" y="770"/>
                    </a:lnTo>
                    <a:cubicBezTo>
                      <a:pt x="346" y="591"/>
                      <a:pt x="417" y="389"/>
                      <a:pt x="477" y="187"/>
                    </a:cubicBezTo>
                    <a:cubicBezTo>
                      <a:pt x="488" y="139"/>
                      <a:pt x="512" y="68"/>
                      <a:pt x="465" y="20"/>
                    </a:cubicBezTo>
                    <a:cubicBezTo>
                      <a:pt x="444" y="6"/>
                      <a:pt x="415" y="0"/>
                      <a:pt x="387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1"/>
              <p:cNvSpPr/>
              <p:nvPr/>
            </p:nvSpPr>
            <p:spPr>
              <a:xfrm>
                <a:off x="-838444" y="-812494"/>
                <a:ext cx="64662" cy="64461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63" extrusionOk="0">
                    <a:moveTo>
                      <a:pt x="477" y="45"/>
                    </a:moveTo>
                    <a:cubicBezTo>
                      <a:pt x="501" y="45"/>
                      <a:pt x="536" y="45"/>
                      <a:pt x="560" y="69"/>
                    </a:cubicBezTo>
                    <a:cubicBezTo>
                      <a:pt x="679" y="93"/>
                      <a:pt x="786" y="152"/>
                      <a:pt x="846" y="260"/>
                    </a:cubicBezTo>
                    <a:cubicBezTo>
                      <a:pt x="906" y="343"/>
                      <a:pt x="941" y="462"/>
                      <a:pt x="906" y="581"/>
                    </a:cubicBezTo>
                    <a:cubicBezTo>
                      <a:pt x="864" y="790"/>
                      <a:pt x="675" y="935"/>
                      <a:pt x="468" y="935"/>
                    </a:cubicBezTo>
                    <a:cubicBezTo>
                      <a:pt x="440" y="935"/>
                      <a:pt x="411" y="932"/>
                      <a:pt x="382" y="926"/>
                    </a:cubicBezTo>
                    <a:cubicBezTo>
                      <a:pt x="263" y="902"/>
                      <a:pt x="167" y="843"/>
                      <a:pt x="108" y="736"/>
                    </a:cubicBezTo>
                    <a:cubicBezTo>
                      <a:pt x="48" y="641"/>
                      <a:pt x="13" y="521"/>
                      <a:pt x="48" y="402"/>
                    </a:cubicBezTo>
                    <a:cubicBezTo>
                      <a:pt x="72" y="283"/>
                      <a:pt x="132" y="188"/>
                      <a:pt x="239" y="129"/>
                    </a:cubicBezTo>
                    <a:cubicBezTo>
                      <a:pt x="310" y="81"/>
                      <a:pt x="382" y="45"/>
                      <a:pt x="477" y="45"/>
                    </a:cubicBezTo>
                    <a:close/>
                    <a:moveTo>
                      <a:pt x="481" y="1"/>
                    </a:moveTo>
                    <a:cubicBezTo>
                      <a:pt x="383" y="1"/>
                      <a:pt x="298" y="27"/>
                      <a:pt x="227" y="81"/>
                    </a:cubicBezTo>
                    <a:cubicBezTo>
                      <a:pt x="120" y="152"/>
                      <a:pt x="48" y="260"/>
                      <a:pt x="13" y="379"/>
                    </a:cubicBezTo>
                    <a:cubicBezTo>
                      <a:pt x="1" y="498"/>
                      <a:pt x="13" y="629"/>
                      <a:pt x="84" y="736"/>
                    </a:cubicBezTo>
                    <a:cubicBezTo>
                      <a:pt x="167" y="843"/>
                      <a:pt x="263" y="914"/>
                      <a:pt x="382" y="938"/>
                    </a:cubicBezTo>
                    <a:cubicBezTo>
                      <a:pt x="417" y="962"/>
                      <a:pt x="441" y="962"/>
                      <a:pt x="477" y="962"/>
                    </a:cubicBezTo>
                    <a:cubicBezTo>
                      <a:pt x="679" y="962"/>
                      <a:pt x="894" y="807"/>
                      <a:pt x="953" y="569"/>
                    </a:cubicBezTo>
                    <a:cubicBezTo>
                      <a:pt x="965" y="450"/>
                      <a:pt x="953" y="319"/>
                      <a:pt x="882" y="212"/>
                    </a:cubicBezTo>
                    <a:cubicBezTo>
                      <a:pt x="798" y="105"/>
                      <a:pt x="703" y="33"/>
                      <a:pt x="584" y="10"/>
                    </a:cubicBezTo>
                    <a:cubicBezTo>
                      <a:pt x="548" y="4"/>
                      <a:pt x="514" y="1"/>
                      <a:pt x="48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1"/>
              <p:cNvSpPr/>
              <p:nvPr/>
            </p:nvSpPr>
            <p:spPr>
              <a:xfrm>
                <a:off x="-1170721" y="-720856"/>
                <a:ext cx="44647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17" extrusionOk="0">
                    <a:moveTo>
                      <a:pt x="143" y="45"/>
                    </a:moveTo>
                    <a:lnTo>
                      <a:pt x="143" y="45"/>
                    </a:lnTo>
                    <a:cubicBezTo>
                      <a:pt x="78" y="89"/>
                      <a:pt x="33" y="142"/>
                      <a:pt x="16" y="222"/>
                    </a:cubicBezTo>
                    <a:lnTo>
                      <a:pt x="16" y="222"/>
                    </a:lnTo>
                    <a:cubicBezTo>
                      <a:pt x="41" y="146"/>
                      <a:pt x="86" y="90"/>
                      <a:pt x="143" y="45"/>
                    </a:cubicBezTo>
                    <a:close/>
                    <a:moveTo>
                      <a:pt x="16" y="222"/>
                    </a:moveTo>
                    <a:cubicBezTo>
                      <a:pt x="14" y="227"/>
                      <a:pt x="13" y="231"/>
                      <a:pt x="12" y="236"/>
                    </a:cubicBezTo>
                    <a:cubicBezTo>
                      <a:pt x="4" y="261"/>
                      <a:pt x="2" y="286"/>
                      <a:pt x="2" y="309"/>
                    </a:cubicBezTo>
                    <a:lnTo>
                      <a:pt x="2" y="309"/>
                    </a:lnTo>
                    <a:cubicBezTo>
                      <a:pt x="3" y="289"/>
                      <a:pt x="6" y="269"/>
                      <a:pt x="12" y="248"/>
                    </a:cubicBezTo>
                    <a:cubicBezTo>
                      <a:pt x="13" y="239"/>
                      <a:pt x="14" y="230"/>
                      <a:pt x="16" y="222"/>
                    </a:cubicBezTo>
                    <a:close/>
                    <a:moveTo>
                      <a:pt x="306" y="0"/>
                    </a:moveTo>
                    <a:cubicBezTo>
                      <a:pt x="246" y="0"/>
                      <a:pt x="194" y="20"/>
                      <a:pt x="143" y="45"/>
                    </a:cubicBezTo>
                    <a:cubicBezTo>
                      <a:pt x="190" y="22"/>
                      <a:pt x="250" y="10"/>
                      <a:pt x="309" y="10"/>
                    </a:cubicBezTo>
                    <a:cubicBezTo>
                      <a:pt x="321" y="10"/>
                      <a:pt x="345" y="22"/>
                      <a:pt x="369" y="34"/>
                    </a:cubicBezTo>
                    <a:cubicBezTo>
                      <a:pt x="512" y="57"/>
                      <a:pt x="619" y="212"/>
                      <a:pt x="583" y="379"/>
                    </a:cubicBezTo>
                    <a:cubicBezTo>
                      <a:pt x="562" y="503"/>
                      <a:pt x="443" y="600"/>
                      <a:pt x="311" y="600"/>
                    </a:cubicBezTo>
                    <a:cubicBezTo>
                      <a:pt x="290" y="600"/>
                      <a:pt x="270" y="598"/>
                      <a:pt x="250" y="593"/>
                    </a:cubicBezTo>
                    <a:cubicBezTo>
                      <a:pt x="155" y="569"/>
                      <a:pt x="95" y="522"/>
                      <a:pt x="47" y="462"/>
                    </a:cubicBezTo>
                    <a:cubicBezTo>
                      <a:pt x="23" y="413"/>
                      <a:pt x="3" y="363"/>
                      <a:pt x="2" y="309"/>
                    </a:cubicBezTo>
                    <a:lnTo>
                      <a:pt x="2" y="309"/>
                    </a:lnTo>
                    <a:cubicBezTo>
                      <a:pt x="1" y="368"/>
                      <a:pt x="21" y="424"/>
                      <a:pt x="47" y="486"/>
                    </a:cubicBezTo>
                    <a:cubicBezTo>
                      <a:pt x="95" y="557"/>
                      <a:pt x="155" y="605"/>
                      <a:pt x="250" y="617"/>
                    </a:cubicBezTo>
                    <a:lnTo>
                      <a:pt x="309" y="617"/>
                    </a:lnTo>
                    <a:cubicBezTo>
                      <a:pt x="452" y="617"/>
                      <a:pt x="583" y="522"/>
                      <a:pt x="619" y="379"/>
                    </a:cubicBezTo>
                    <a:cubicBezTo>
                      <a:pt x="666" y="212"/>
                      <a:pt x="547" y="34"/>
                      <a:pt x="381" y="10"/>
                    </a:cubicBezTo>
                    <a:cubicBezTo>
                      <a:pt x="354" y="3"/>
                      <a:pt x="329" y="0"/>
                      <a:pt x="306" y="0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1"/>
              <p:cNvSpPr/>
              <p:nvPr/>
            </p:nvSpPr>
            <p:spPr>
              <a:xfrm>
                <a:off x="-917363" y="-619312"/>
                <a:ext cx="42305" cy="40229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01" extrusionOk="0">
                    <a:moveTo>
                      <a:pt x="310" y="17"/>
                    </a:moveTo>
                    <a:cubicBezTo>
                      <a:pt x="334" y="17"/>
                      <a:pt x="358" y="17"/>
                      <a:pt x="358" y="41"/>
                    </a:cubicBezTo>
                    <a:cubicBezTo>
                      <a:pt x="430" y="52"/>
                      <a:pt x="489" y="100"/>
                      <a:pt x="537" y="160"/>
                    </a:cubicBezTo>
                    <a:cubicBezTo>
                      <a:pt x="584" y="219"/>
                      <a:pt x="596" y="291"/>
                      <a:pt x="584" y="362"/>
                    </a:cubicBezTo>
                    <a:cubicBezTo>
                      <a:pt x="553" y="499"/>
                      <a:pt x="437" y="580"/>
                      <a:pt x="303" y="580"/>
                    </a:cubicBezTo>
                    <a:cubicBezTo>
                      <a:pt x="286" y="580"/>
                      <a:pt x="268" y="579"/>
                      <a:pt x="251" y="576"/>
                    </a:cubicBezTo>
                    <a:cubicBezTo>
                      <a:pt x="108" y="541"/>
                      <a:pt x="13" y="398"/>
                      <a:pt x="49" y="243"/>
                    </a:cubicBezTo>
                    <a:cubicBezTo>
                      <a:pt x="60" y="172"/>
                      <a:pt x="108" y="112"/>
                      <a:pt x="168" y="64"/>
                    </a:cubicBezTo>
                    <a:cubicBezTo>
                      <a:pt x="215" y="41"/>
                      <a:pt x="251" y="17"/>
                      <a:pt x="310" y="17"/>
                    </a:cubicBezTo>
                    <a:close/>
                    <a:moveTo>
                      <a:pt x="318" y="1"/>
                    </a:moveTo>
                    <a:cubicBezTo>
                      <a:pt x="261" y="1"/>
                      <a:pt x="201" y="16"/>
                      <a:pt x="156" y="52"/>
                    </a:cubicBezTo>
                    <a:cubicBezTo>
                      <a:pt x="72" y="100"/>
                      <a:pt x="37" y="172"/>
                      <a:pt x="13" y="243"/>
                    </a:cubicBezTo>
                    <a:cubicBezTo>
                      <a:pt x="1" y="314"/>
                      <a:pt x="13" y="410"/>
                      <a:pt x="60" y="469"/>
                    </a:cubicBezTo>
                    <a:cubicBezTo>
                      <a:pt x="108" y="541"/>
                      <a:pt x="180" y="588"/>
                      <a:pt x="251" y="600"/>
                    </a:cubicBezTo>
                    <a:lnTo>
                      <a:pt x="310" y="600"/>
                    </a:lnTo>
                    <a:cubicBezTo>
                      <a:pt x="453" y="600"/>
                      <a:pt x="584" y="493"/>
                      <a:pt x="608" y="362"/>
                    </a:cubicBezTo>
                    <a:cubicBezTo>
                      <a:pt x="632" y="291"/>
                      <a:pt x="608" y="195"/>
                      <a:pt x="572" y="136"/>
                    </a:cubicBezTo>
                    <a:cubicBezTo>
                      <a:pt x="525" y="64"/>
                      <a:pt x="453" y="17"/>
                      <a:pt x="370" y="5"/>
                    </a:cubicBezTo>
                    <a:cubicBezTo>
                      <a:pt x="353" y="2"/>
                      <a:pt x="336" y="1"/>
                      <a:pt x="318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1"/>
              <p:cNvSpPr/>
              <p:nvPr/>
            </p:nvSpPr>
            <p:spPr>
              <a:xfrm>
                <a:off x="-1157200" y="-802520"/>
                <a:ext cx="41501" cy="4009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9" extrusionOk="0">
                    <a:moveTo>
                      <a:pt x="310" y="39"/>
                    </a:moveTo>
                    <a:cubicBezTo>
                      <a:pt x="405" y="39"/>
                      <a:pt x="488" y="75"/>
                      <a:pt x="548" y="146"/>
                    </a:cubicBezTo>
                    <a:cubicBezTo>
                      <a:pt x="595" y="206"/>
                      <a:pt x="607" y="289"/>
                      <a:pt x="595" y="361"/>
                    </a:cubicBezTo>
                    <a:cubicBezTo>
                      <a:pt x="572" y="432"/>
                      <a:pt x="536" y="492"/>
                      <a:pt x="476" y="539"/>
                    </a:cubicBezTo>
                    <a:cubicBezTo>
                      <a:pt x="426" y="576"/>
                      <a:pt x="371" y="593"/>
                      <a:pt x="316" y="593"/>
                    </a:cubicBezTo>
                    <a:cubicBezTo>
                      <a:pt x="228" y="593"/>
                      <a:pt x="142" y="548"/>
                      <a:pt x="83" y="468"/>
                    </a:cubicBezTo>
                    <a:cubicBezTo>
                      <a:pt x="0" y="337"/>
                      <a:pt x="24" y="170"/>
                      <a:pt x="167" y="75"/>
                    </a:cubicBezTo>
                    <a:cubicBezTo>
                      <a:pt x="203" y="51"/>
                      <a:pt x="250" y="39"/>
                      <a:pt x="310" y="39"/>
                    </a:cubicBezTo>
                    <a:close/>
                    <a:moveTo>
                      <a:pt x="309" y="1"/>
                    </a:moveTo>
                    <a:cubicBezTo>
                      <a:pt x="252" y="1"/>
                      <a:pt x="194" y="17"/>
                      <a:pt x="143" y="51"/>
                    </a:cubicBezTo>
                    <a:cubicBezTo>
                      <a:pt x="72" y="99"/>
                      <a:pt x="24" y="170"/>
                      <a:pt x="12" y="242"/>
                    </a:cubicBezTo>
                    <a:cubicBezTo>
                      <a:pt x="0" y="313"/>
                      <a:pt x="12" y="408"/>
                      <a:pt x="60" y="468"/>
                    </a:cubicBezTo>
                    <a:cubicBezTo>
                      <a:pt x="119" y="551"/>
                      <a:pt x="226" y="599"/>
                      <a:pt x="310" y="599"/>
                    </a:cubicBezTo>
                    <a:cubicBezTo>
                      <a:pt x="369" y="599"/>
                      <a:pt x="429" y="587"/>
                      <a:pt x="476" y="551"/>
                    </a:cubicBezTo>
                    <a:cubicBezTo>
                      <a:pt x="548" y="515"/>
                      <a:pt x="595" y="432"/>
                      <a:pt x="607" y="361"/>
                    </a:cubicBezTo>
                    <a:cubicBezTo>
                      <a:pt x="619" y="289"/>
                      <a:pt x="607" y="194"/>
                      <a:pt x="560" y="134"/>
                    </a:cubicBezTo>
                    <a:cubicBezTo>
                      <a:pt x="506" y="51"/>
                      <a:pt x="409" y="1"/>
                      <a:pt x="309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0" name="Google Shape;1380;p31"/>
            <p:cNvGrpSpPr/>
            <p:nvPr/>
          </p:nvGrpSpPr>
          <p:grpSpPr>
            <a:xfrm rot="1369479">
              <a:off x="967207" y="3639383"/>
              <a:ext cx="370956" cy="316938"/>
              <a:chOff x="3759556" y="-1063920"/>
              <a:chExt cx="324607" cy="277307"/>
            </a:xfrm>
          </p:grpSpPr>
          <p:sp>
            <p:nvSpPr>
              <p:cNvPr id="1381" name="Google Shape;1381;p31"/>
              <p:cNvSpPr/>
              <p:nvPr/>
            </p:nvSpPr>
            <p:spPr>
              <a:xfrm>
                <a:off x="3856306" y="-994475"/>
                <a:ext cx="227857" cy="207819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4833" extrusionOk="0">
                    <a:moveTo>
                      <a:pt x="2600" y="1"/>
                    </a:moveTo>
                    <a:cubicBezTo>
                      <a:pt x="2371" y="1"/>
                      <a:pt x="2138" y="34"/>
                      <a:pt x="1906" y="103"/>
                    </a:cubicBezTo>
                    <a:cubicBezTo>
                      <a:pt x="1644" y="174"/>
                      <a:pt x="1406" y="305"/>
                      <a:pt x="1191" y="460"/>
                    </a:cubicBezTo>
                    <a:cubicBezTo>
                      <a:pt x="394" y="1055"/>
                      <a:pt x="1" y="2115"/>
                      <a:pt x="298" y="3115"/>
                    </a:cubicBezTo>
                    <a:cubicBezTo>
                      <a:pt x="548" y="3936"/>
                      <a:pt x="1191" y="4532"/>
                      <a:pt x="1965" y="4746"/>
                    </a:cubicBezTo>
                    <a:cubicBezTo>
                      <a:pt x="2170" y="4803"/>
                      <a:pt x="2382" y="4833"/>
                      <a:pt x="2598" y="4833"/>
                    </a:cubicBezTo>
                    <a:cubicBezTo>
                      <a:pt x="2834" y="4833"/>
                      <a:pt x="3074" y="4797"/>
                      <a:pt x="3311" y="4722"/>
                    </a:cubicBezTo>
                    <a:cubicBezTo>
                      <a:pt x="4585" y="4341"/>
                      <a:pt x="5299" y="2984"/>
                      <a:pt x="4918" y="1722"/>
                    </a:cubicBezTo>
                    <a:cubicBezTo>
                      <a:pt x="4870" y="1555"/>
                      <a:pt x="4799" y="1388"/>
                      <a:pt x="4716" y="1246"/>
                    </a:cubicBezTo>
                    <a:cubicBezTo>
                      <a:pt x="4291" y="481"/>
                      <a:pt x="3477" y="1"/>
                      <a:pt x="2600" y="1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1"/>
              <p:cNvSpPr/>
              <p:nvPr/>
            </p:nvSpPr>
            <p:spPr>
              <a:xfrm>
                <a:off x="3759556" y="-1063920"/>
                <a:ext cx="181288" cy="13072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040" extrusionOk="0">
                    <a:moveTo>
                      <a:pt x="100" y="0"/>
                    </a:moveTo>
                    <a:cubicBezTo>
                      <a:pt x="68" y="0"/>
                      <a:pt x="32" y="23"/>
                      <a:pt x="12" y="63"/>
                    </a:cubicBezTo>
                    <a:cubicBezTo>
                      <a:pt x="0" y="110"/>
                      <a:pt x="36" y="146"/>
                      <a:pt x="84" y="170"/>
                    </a:cubicBezTo>
                    <a:cubicBezTo>
                      <a:pt x="1715" y="598"/>
                      <a:pt x="3191" y="1622"/>
                      <a:pt x="4156" y="3027"/>
                    </a:cubicBezTo>
                    <a:cubicBezTo>
                      <a:pt x="4168" y="3027"/>
                      <a:pt x="4191" y="3039"/>
                      <a:pt x="4191" y="3039"/>
                    </a:cubicBezTo>
                    <a:cubicBezTo>
                      <a:pt x="4203" y="3027"/>
                      <a:pt x="4215" y="3003"/>
                      <a:pt x="4203" y="2992"/>
                    </a:cubicBezTo>
                    <a:cubicBezTo>
                      <a:pt x="3251" y="1563"/>
                      <a:pt x="1786" y="479"/>
                      <a:pt x="120" y="3"/>
                    </a:cubicBezTo>
                    <a:cubicBezTo>
                      <a:pt x="113" y="1"/>
                      <a:pt x="107" y="0"/>
                      <a:pt x="10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1"/>
              <p:cNvSpPr/>
              <p:nvPr/>
            </p:nvSpPr>
            <p:spPr>
              <a:xfrm>
                <a:off x="3876774" y="-911786"/>
                <a:ext cx="40506" cy="64199"/>
              </a:xfrm>
              <a:custGeom>
                <a:avLst/>
                <a:gdLst/>
                <a:ahLst/>
                <a:cxnLst/>
                <a:rect l="l" t="t" r="r" b="b"/>
                <a:pathLst>
                  <a:path w="942" h="1493" extrusionOk="0">
                    <a:moveTo>
                      <a:pt x="332" y="1"/>
                    </a:moveTo>
                    <a:cubicBezTo>
                      <a:pt x="260" y="1"/>
                      <a:pt x="190" y="48"/>
                      <a:pt x="132" y="168"/>
                    </a:cubicBezTo>
                    <a:cubicBezTo>
                      <a:pt x="1" y="501"/>
                      <a:pt x="96" y="942"/>
                      <a:pt x="251" y="1228"/>
                    </a:cubicBezTo>
                    <a:cubicBezTo>
                      <a:pt x="299" y="1323"/>
                      <a:pt x="346" y="1394"/>
                      <a:pt x="418" y="1442"/>
                    </a:cubicBezTo>
                    <a:cubicBezTo>
                      <a:pt x="468" y="1467"/>
                      <a:pt x="531" y="1492"/>
                      <a:pt x="592" y="1492"/>
                    </a:cubicBezTo>
                    <a:cubicBezTo>
                      <a:pt x="618" y="1492"/>
                      <a:pt x="643" y="1488"/>
                      <a:pt x="668" y="1478"/>
                    </a:cubicBezTo>
                    <a:cubicBezTo>
                      <a:pt x="787" y="1442"/>
                      <a:pt x="846" y="1335"/>
                      <a:pt x="882" y="1216"/>
                    </a:cubicBezTo>
                    <a:cubicBezTo>
                      <a:pt x="942" y="954"/>
                      <a:pt x="858" y="692"/>
                      <a:pt x="775" y="454"/>
                    </a:cubicBezTo>
                    <a:cubicBezTo>
                      <a:pt x="699" y="284"/>
                      <a:pt x="508" y="1"/>
                      <a:pt x="332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1"/>
              <p:cNvSpPr/>
              <p:nvPr/>
            </p:nvSpPr>
            <p:spPr>
              <a:xfrm>
                <a:off x="3940801" y="-940940"/>
                <a:ext cx="143362" cy="154327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89" extrusionOk="0">
                    <a:moveTo>
                      <a:pt x="2751" y="1"/>
                    </a:moveTo>
                    <a:cubicBezTo>
                      <a:pt x="2739" y="263"/>
                      <a:pt x="2691" y="536"/>
                      <a:pt x="2620" y="786"/>
                    </a:cubicBezTo>
                    <a:cubicBezTo>
                      <a:pt x="2405" y="1429"/>
                      <a:pt x="2024" y="2013"/>
                      <a:pt x="1572" y="2513"/>
                    </a:cubicBezTo>
                    <a:cubicBezTo>
                      <a:pt x="1322" y="2810"/>
                      <a:pt x="1036" y="3084"/>
                      <a:pt x="703" y="3275"/>
                    </a:cubicBezTo>
                    <a:cubicBezTo>
                      <a:pt x="477" y="3382"/>
                      <a:pt x="238" y="3465"/>
                      <a:pt x="0" y="3501"/>
                    </a:cubicBezTo>
                    <a:cubicBezTo>
                      <a:pt x="209" y="3559"/>
                      <a:pt x="427" y="3589"/>
                      <a:pt x="646" y="3589"/>
                    </a:cubicBezTo>
                    <a:cubicBezTo>
                      <a:pt x="876" y="3589"/>
                      <a:pt x="1108" y="3556"/>
                      <a:pt x="1334" y="3489"/>
                    </a:cubicBezTo>
                    <a:cubicBezTo>
                      <a:pt x="2620" y="3096"/>
                      <a:pt x="3334" y="1739"/>
                      <a:pt x="2941" y="477"/>
                    </a:cubicBezTo>
                    <a:cubicBezTo>
                      <a:pt x="2905" y="310"/>
                      <a:pt x="2822" y="143"/>
                      <a:pt x="275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85" name="Google Shape;1385;p31"/>
          <p:cNvGrpSpPr/>
          <p:nvPr/>
        </p:nvGrpSpPr>
        <p:grpSpPr>
          <a:xfrm>
            <a:off x="9682027" y="1925922"/>
            <a:ext cx="799696" cy="799696"/>
            <a:chOff x="4897675" y="5505450"/>
            <a:chExt cx="833100" cy="833100"/>
          </a:xfrm>
        </p:grpSpPr>
        <p:sp>
          <p:nvSpPr>
            <p:cNvPr id="1386" name="Google Shape;1386;p31"/>
            <p:cNvSpPr/>
            <p:nvPr/>
          </p:nvSpPr>
          <p:spPr>
            <a:xfrm>
              <a:off x="4897675" y="5505450"/>
              <a:ext cx="833100" cy="833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  <a:effectLst>
              <a:outerShdw dist="57150" dir="432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1"/>
            <p:cNvSpPr/>
            <p:nvPr/>
          </p:nvSpPr>
          <p:spPr>
            <a:xfrm>
              <a:off x="4994625" y="5606544"/>
              <a:ext cx="639203" cy="630909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8" name="Google Shape;1388;p31"/>
          <p:cNvSpPr/>
          <p:nvPr/>
        </p:nvSpPr>
        <p:spPr>
          <a:xfrm>
            <a:off x="5776533" y="59072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90" name="Google Shape;1390;p31"/>
          <p:cNvGrpSpPr/>
          <p:nvPr/>
        </p:nvGrpSpPr>
        <p:grpSpPr>
          <a:xfrm rot="1621109">
            <a:off x="-342217" y="-323193"/>
            <a:ext cx="1290136" cy="1709988"/>
            <a:chOff x="428625" y="2562950"/>
            <a:chExt cx="751000" cy="995400"/>
          </a:xfrm>
        </p:grpSpPr>
        <p:sp>
          <p:nvSpPr>
            <p:cNvPr id="1391" name="Google Shape;1391;p31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1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1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1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1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1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1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95250" dir="3060000" algn="bl" rotWithShape="0">
                <a:srgbClr val="000000">
                  <a:alpha val="9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1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1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1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1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1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C5B46-273B-001A-A47D-833F18EE8518}"/>
              </a:ext>
            </a:extLst>
          </p:cNvPr>
          <p:cNvGrpSpPr/>
          <p:nvPr/>
        </p:nvGrpSpPr>
        <p:grpSpPr>
          <a:xfrm>
            <a:off x="-244946" y="-41328"/>
            <a:ext cx="5681315" cy="7015471"/>
            <a:chOff x="-405707" y="-47021"/>
            <a:chExt cx="5681315" cy="701547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4E0C269-58FB-A738-8F3C-04A98DE5BD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95" t="-4811" r="78945" b="48968"/>
            <a:stretch/>
          </p:blipFill>
          <p:spPr>
            <a:xfrm>
              <a:off x="2358144" y="-47021"/>
              <a:ext cx="2776620" cy="4104392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F1E8915E-8CE3-99E9-05B2-690BEB3D22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50" b="47778"/>
            <a:stretch/>
          </p:blipFill>
          <p:spPr>
            <a:xfrm>
              <a:off x="-210902" y="218948"/>
              <a:ext cx="3318443" cy="4104391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DA8D94CD-9E2C-64FA-E1D5-F245173CFA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44" t="47778" r="14231"/>
            <a:stretch/>
          </p:blipFill>
          <p:spPr>
            <a:xfrm>
              <a:off x="2276245" y="3158450"/>
              <a:ext cx="2999363" cy="381000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A1A2F3AD-569E-7F92-141E-15698DA59B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625" t="-4444" r="40625" b="46667"/>
            <a:stretch/>
          </p:blipFill>
          <p:spPr>
            <a:xfrm>
              <a:off x="-405707" y="2767263"/>
              <a:ext cx="2999363" cy="4104391"/>
            </a:xfrm>
            <a:prstGeom prst="rect">
              <a:avLst/>
            </a:prstGeom>
          </p:spPr>
        </p:pic>
      </p:grpSp>
    </p:spTree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79;p44">
            <a:extLst>
              <a:ext uri="{FF2B5EF4-FFF2-40B4-BE49-F238E27FC236}">
                <a16:creationId xmlns:a16="http://schemas.microsoft.com/office/drawing/2014/main" id="{56FC3892-F5DD-3AB1-A23A-47D9398BE0C5}"/>
              </a:ext>
            </a:extLst>
          </p:cNvPr>
          <p:cNvSpPr/>
          <p:nvPr/>
        </p:nvSpPr>
        <p:spPr>
          <a:xfrm>
            <a:off x="150654" y="451488"/>
            <a:ext cx="11888945" cy="6266688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47BAF21-247A-56D3-5889-D988D30124F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38" t="38526" r="3555" b="24293"/>
          <a:stretch/>
        </p:blipFill>
        <p:spPr>
          <a:xfrm>
            <a:off x="2387680" y="-74819"/>
            <a:ext cx="8106447" cy="1435993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65152586-FCC9-5109-0BB2-1944617BABBE}"/>
              </a:ext>
            </a:extLst>
          </p:cNvPr>
          <p:cNvSpPr txBox="1"/>
          <p:nvPr/>
        </p:nvSpPr>
        <p:spPr>
          <a:xfrm>
            <a:off x="381000" y="1387000"/>
            <a:ext cx="27456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a) Vị trí các lều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EEF46E-7461-F2AD-51E2-B6057EAF10AC}"/>
              </a:ext>
            </a:extLst>
          </p:cNvPr>
          <p:cNvSpPr txBox="1"/>
          <p:nvPr/>
        </p:nvSpPr>
        <p:spPr>
          <a:xfrm>
            <a:off x="581718" y="2059147"/>
            <a:ext cx="1104263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theo thứ tự là trung điểm của các đoạn thẳng AD, BC, DC, AB.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aphicFrame>
        <p:nvGraphicFramePr>
          <p:cNvPr id="71" name="Table 71">
            <a:extLst>
              <a:ext uri="{FF2B5EF4-FFF2-40B4-BE49-F238E27FC236}">
                <a16:creationId xmlns:a16="http://schemas.microsoft.com/office/drawing/2014/main" id="{9BA7B1CE-2A05-550E-FC25-82D73C6E9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2758250"/>
              </p:ext>
            </p:extLst>
          </p:nvPr>
        </p:nvGraphicFramePr>
        <p:xfrm>
          <a:off x="2249244" y="2704640"/>
          <a:ext cx="7680960" cy="384048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640080">
                  <a:extLst>
                    <a:ext uri="{9D8B030D-6E8A-4147-A177-3AD203B41FA5}">
                      <a16:colId xmlns:a16="http://schemas.microsoft.com/office/drawing/2014/main" val="301885154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3670912692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427612318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1778918278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1390941614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320013482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109964498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3279700472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362313904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781577874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141002944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3368012691"/>
                    </a:ext>
                  </a:extLst>
                </a:gridCol>
              </a:tblGrid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236778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447589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5909798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96152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291592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855310"/>
                  </a:ext>
                </a:extLst>
              </a:tr>
            </a:tbl>
          </a:graphicData>
        </a:graphic>
      </p:graphicFrame>
      <p:sp>
        <p:nvSpPr>
          <p:cNvPr id="83" name="Flowchart: Connector 82">
            <a:extLst>
              <a:ext uri="{FF2B5EF4-FFF2-40B4-BE49-F238E27FC236}">
                <a16:creationId xmlns:a16="http://schemas.microsoft.com/office/drawing/2014/main" id="{9D5E4381-9738-AA98-B1F7-D27C823977DA}"/>
              </a:ext>
            </a:extLst>
          </p:cNvPr>
          <p:cNvSpPr/>
          <p:nvPr/>
        </p:nvSpPr>
        <p:spPr>
          <a:xfrm flipH="1">
            <a:off x="6019338" y="3901617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4" name="Flowchart: Connector 83">
            <a:extLst>
              <a:ext uri="{FF2B5EF4-FFF2-40B4-BE49-F238E27FC236}">
                <a16:creationId xmlns:a16="http://schemas.microsoft.com/office/drawing/2014/main" id="{D840745E-C4DA-5577-8BD8-BDEDED8351B6}"/>
              </a:ext>
            </a:extLst>
          </p:cNvPr>
          <p:cNvSpPr/>
          <p:nvPr/>
        </p:nvSpPr>
        <p:spPr>
          <a:xfrm flipH="1">
            <a:off x="6033877" y="4536713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BF3C676-24AD-A696-D235-5495AC8FC2B2}"/>
              </a:ext>
            </a:extLst>
          </p:cNvPr>
          <p:cNvGrpSpPr/>
          <p:nvPr/>
        </p:nvGrpSpPr>
        <p:grpSpPr>
          <a:xfrm>
            <a:off x="5529681" y="2680514"/>
            <a:ext cx="627982" cy="3840480"/>
            <a:chOff x="5529681" y="2680514"/>
            <a:chExt cx="627982" cy="3840480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04D7777-0A21-2D18-4FD7-619C806BBF11}"/>
                </a:ext>
              </a:extLst>
            </p:cNvPr>
            <p:cNvSpPr txBox="1"/>
            <p:nvPr/>
          </p:nvSpPr>
          <p:spPr>
            <a:xfrm>
              <a:off x="5663008" y="2752038"/>
              <a:ext cx="36587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</a:t>
              </a: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14E17EDB-2D38-2B3B-3196-F7B18E1FF56F}"/>
                </a:ext>
              </a:extLst>
            </p:cNvPr>
            <p:cNvSpPr txBox="1"/>
            <p:nvPr/>
          </p:nvSpPr>
          <p:spPr>
            <a:xfrm>
              <a:off x="5529681" y="3566430"/>
              <a:ext cx="365879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</a:t>
              </a: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8B3216AA-C3FD-726F-8685-9C69FA9377F3}"/>
                </a:ext>
              </a:extLst>
            </p:cNvPr>
            <p:cNvSpPr txBox="1"/>
            <p:nvPr/>
          </p:nvSpPr>
          <p:spPr>
            <a:xfrm>
              <a:off x="5586869" y="4207184"/>
              <a:ext cx="365879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</a:t>
              </a: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E3089AD-273D-48FD-7F20-87C6D2EF2C2F}"/>
                </a:ext>
              </a:extLst>
            </p:cNvPr>
            <p:cNvSpPr txBox="1"/>
            <p:nvPr/>
          </p:nvSpPr>
          <p:spPr>
            <a:xfrm>
              <a:off x="5646630" y="5813907"/>
              <a:ext cx="36587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U</a:t>
              </a: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E5BB4BA-91E7-3972-4EE8-AE88BC2FCE84}"/>
                </a:ext>
              </a:extLst>
            </p:cNvPr>
            <p:cNvGrpSpPr/>
            <p:nvPr/>
          </p:nvGrpSpPr>
          <p:grpSpPr>
            <a:xfrm>
              <a:off x="6019339" y="2680514"/>
              <a:ext cx="138324" cy="3840480"/>
              <a:chOff x="6143944" y="2648661"/>
              <a:chExt cx="138324" cy="3840480"/>
            </a:xfrm>
          </p:grpSpPr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CC9B9A53-0CDA-956C-9A09-30463F6A7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13108" y="2648661"/>
                <a:ext cx="0" cy="3840480"/>
              </a:xfrm>
              <a:prstGeom prst="line">
                <a:avLst/>
              </a:prstGeom>
              <a:ln w="57150">
                <a:solidFill>
                  <a:schemeClr val="tx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Flowchart: Connector 74">
                <a:extLst>
                  <a:ext uri="{FF2B5EF4-FFF2-40B4-BE49-F238E27FC236}">
                    <a16:creationId xmlns:a16="http://schemas.microsoft.com/office/drawing/2014/main" id="{4875D166-A6AE-84F7-7302-7EBD391E43B9}"/>
                  </a:ext>
                </a:extLst>
              </p:cNvPr>
              <p:cNvSpPr/>
              <p:nvPr/>
            </p:nvSpPr>
            <p:spPr>
              <a:xfrm flipH="1">
                <a:off x="6143945" y="3212392"/>
                <a:ext cx="138323" cy="161505"/>
              </a:xfrm>
              <a:prstGeom prst="flowChartConnector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85" name="Flowchart: Connector 84">
                <a:extLst>
                  <a:ext uri="{FF2B5EF4-FFF2-40B4-BE49-F238E27FC236}">
                    <a16:creationId xmlns:a16="http://schemas.microsoft.com/office/drawing/2014/main" id="{D8E14376-AD94-B20D-EA6E-77DF1D35998E}"/>
                  </a:ext>
                </a:extLst>
              </p:cNvPr>
              <p:cNvSpPr/>
              <p:nvPr/>
            </p:nvSpPr>
            <p:spPr>
              <a:xfrm flipH="1">
                <a:off x="6143944" y="5766617"/>
                <a:ext cx="138323" cy="161505"/>
              </a:xfrm>
              <a:prstGeom prst="flowChartConnector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F80B9EB-228C-85B8-0178-95580B507BE0}"/>
              </a:ext>
            </a:extLst>
          </p:cNvPr>
          <p:cNvCxnSpPr>
            <a:cxnSpLocks/>
          </p:cNvCxnSpPr>
          <p:nvPr/>
        </p:nvCxnSpPr>
        <p:spPr>
          <a:xfrm>
            <a:off x="2904716" y="3361133"/>
            <a:ext cx="2546907" cy="2541907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873B0F97-C62A-5C19-0378-E0E3BB2F72F0}"/>
              </a:ext>
            </a:extLst>
          </p:cNvPr>
          <p:cNvSpPr txBox="1"/>
          <p:nvPr/>
        </p:nvSpPr>
        <p:spPr>
          <a:xfrm>
            <a:off x="2476795" y="2725000"/>
            <a:ext cx="365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0" name="Flowchart: Connector 89">
            <a:extLst>
              <a:ext uri="{FF2B5EF4-FFF2-40B4-BE49-F238E27FC236}">
                <a16:creationId xmlns:a16="http://schemas.microsoft.com/office/drawing/2014/main" id="{77AD5582-250B-0E85-733A-32C754ED5EE2}"/>
              </a:ext>
            </a:extLst>
          </p:cNvPr>
          <p:cNvSpPr/>
          <p:nvPr/>
        </p:nvSpPr>
        <p:spPr>
          <a:xfrm flipH="1">
            <a:off x="4091331" y="4559804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D4C7D74-A10A-64A4-3915-978A831309CF}"/>
              </a:ext>
            </a:extLst>
          </p:cNvPr>
          <p:cNvSpPr txBox="1"/>
          <p:nvPr/>
        </p:nvSpPr>
        <p:spPr>
          <a:xfrm>
            <a:off x="3697316" y="4499571"/>
            <a:ext cx="36587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92" name="Flowchart: Connector 91">
            <a:extLst>
              <a:ext uri="{FF2B5EF4-FFF2-40B4-BE49-F238E27FC236}">
                <a16:creationId xmlns:a16="http://schemas.microsoft.com/office/drawing/2014/main" id="{3CEBF5CA-1617-DC0B-4929-D5D2C867B8E5}"/>
              </a:ext>
            </a:extLst>
          </p:cNvPr>
          <p:cNvSpPr/>
          <p:nvPr/>
        </p:nvSpPr>
        <p:spPr>
          <a:xfrm flipH="1">
            <a:off x="5382461" y="5808311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62866AE-BF33-D271-3562-4162A8AEEE3F}"/>
              </a:ext>
            </a:extLst>
          </p:cNvPr>
          <p:cNvSpPr txBox="1"/>
          <p:nvPr/>
        </p:nvSpPr>
        <p:spPr>
          <a:xfrm>
            <a:off x="5145775" y="5826215"/>
            <a:ext cx="365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94" name="Picture 93">
            <a:extLst>
              <a:ext uri="{FF2B5EF4-FFF2-40B4-BE49-F238E27FC236}">
                <a16:creationId xmlns:a16="http://schemas.microsoft.com/office/drawing/2014/main" id="{9BCE64D4-0FD4-F3E1-0703-69ACE63F08C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90" t="42914" r="49428" b="22346"/>
          <a:stretch/>
        </p:blipFill>
        <p:spPr>
          <a:xfrm>
            <a:off x="921234" y="2589912"/>
            <a:ext cx="1948899" cy="974450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7AAB7592-C601-415A-74EB-1BC530E985D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27" t="10217" r="11491" b="55043"/>
          <a:stretch/>
        </p:blipFill>
        <p:spPr>
          <a:xfrm>
            <a:off x="3613651" y="5735857"/>
            <a:ext cx="2008254" cy="1004127"/>
          </a:xfrm>
          <a:prstGeom prst="rect">
            <a:avLst/>
          </a:prstGeom>
        </p:spPr>
      </p:pic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AFAFA84-183B-3A6C-F71E-FF0A9B898164}"/>
              </a:ext>
            </a:extLst>
          </p:cNvPr>
          <p:cNvCxnSpPr>
            <a:cxnSpLocks/>
          </p:cNvCxnSpPr>
          <p:nvPr/>
        </p:nvCxnSpPr>
        <p:spPr>
          <a:xfrm flipH="1">
            <a:off x="6745189" y="3333452"/>
            <a:ext cx="2542095" cy="2576153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Flowchart: Connector 100">
            <a:extLst>
              <a:ext uri="{FF2B5EF4-FFF2-40B4-BE49-F238E27FC236}">
                <a16:creationId xmlns:a16="http://schemas.microsoft.com/office/drawing/2014/main" id="{5E8E1DCA-E8BD-079A-EAB2-1C5EA6A41609}"/>
              </a:ext>
            </a:extLst>
          </p:cNvPr>
          <p:cNvSpPr/>
          <p:nvPr/>
        </p:nvSpPr>
        <p:spPr>
          <a:xfrm flipH="1">
            <a:off x="6685158" y="5822288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3" name="Flowchart: Connector 102">
            <a:extLst>
              <a:ext uri="{FF2B5EF4-FFF2-40B4-BE49-F238E27FC236}">
                <a16:creationId xmlns:a16="http://schemas.microsoft.com/office/drawing/2014/main" id="{68B55068-7CFB-7F21-A11A-384846F2D805}"/>
              </a:ext>
            </a:extLst>
          </p:cNvPr>
          <p:cNvSpPr/>
          <p:nvPr/>
        </p:nvSpPr>
        <p:spPr>
          <a:xfrm flipH="1">
            <a:off x="9229165" y="3284857"/>
            <a:ext cx="116238" cy="12133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300862F2-DF21-8E81-142A-65E572947971}"/>
              </a:ext>
            </a:extLst>
          </p:cNvPr>
          <p:cNvSpPr txBox="1"/>
          <p:nvPr/>
        </p:nvSpPr>
        <p:spPr>
          <a:xfrm>
            <a:off x="9010153" y="2744632"/>
            <a:ext cx="365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A46079B-11FA-E07F-81C6-93ECE7D86D22}"/>
              </a:ext>
            </a:extLst>
          </p:cNvPr>
          <p:cNvSpPr txBox="1"/>
          <p:nvPr/>
        </p:nvSpPr>
        <p:spPr>
          <a:xfrm>
            <a:off x="7833296" y="4785750"/>
            <a:ext cx="36587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106" name="Flowchart: Connector 105">
            <a:extLst>
              <a:ext uri="{FF2B5EF4-FFF2-40B4-BE49-F238E27FC236}">
                <a16:creationId xmlns:a16="http://schemas.microsoft.com/office/drawing/2014/main" id="{665EBFEB-6836-E046-062F-7B803A57DCE7}"/>
              </a:ext>
            </a:extLst>
          </p:cNvPr>
          <p:cNvSpPr/>
          <p:nvPr/>
        </p:nvSpPr>
        <p:spPr>
          <a:xfrm flipH="1">
            <a:off x="7940192" y="4547583"/>
            <a:ext cx="138323" cy="16150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8409C73-38EE-67A5-4FB7-0269DB6E5B61}"/>
              </a:ext>
            </a:extLst>
          </p:cNvPr>
          <p:cNvSpPr txBox="1"/>
          <p:nvPr/>
        </p:nvSpPr>
        <p:spPr>
          <a:xfrm>
            <a:off x="6436403" y="5822288"/>
            <a:ext cx="36587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4CB704AA-4193-8897-66AE-B85BFFA0CA8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6032" y="2654566"/>
            <a:ext cx="1571628" cy="845088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6DC4700B-6B8A-775B-444A-7AC16E917DA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4878" y="5885637"/>
            <a:ext cx="1513638" cy="774212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96F1C91C-80CA-410E-4290-0E03F6D5EA39}"/>
              </a:ext>
            </a:extLst>
          </p:cNvPr>
          <p:cNvGrpSpPr/>
          <p:nvPr/>
        </p:nvGrpSpPr>
        <p:grpSpPr>
          <a:xfrm>
            <a:off x="2909056" y="1287269"/>
            <a:ext cx="1579409" cy="863027"/>
            <a:chOff x="0" y="531799"/>
            <a:chExt cx="5777397" cy="286124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B51477-0A58-E240-F3BB-8CA495D0EDB8}"/>
                </a:ext>
              </a:extLst>
            </p:cNvPr>
            <p:cNvSpPr/>
            <p:nvPr/>
          </p:nvSpPr>
          <p:spPr>
            <a:xfrm rot="2459643">
              <a:off x="4716819" y="2477524"/>
              <a:ext cx="1060578" cy="13331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A52F4DF-2980-7B16-243D-9B5FED3A714D}"/>
                </a:ext>
              </a:extLst>
            </p:cNvPr>
            <p:cNvSpPr/>
            <p:nvPr/>
          </p:nvSpPr>
          <p:spPr>
            <a:xfrm>
              <a:off x="2090339" y="531799"/>
              <a:ext cx="2924654" cy="1661501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D25F811-F132-85AF-4350-A3860003958B}"/>
                </a:ext>
              </a:extLst>
            </p:cNvPr>
            <p:cNvSpPr/>
            <p:nvPr/>
          </p:nvSpPr>
          <p:spPr>
            <a:xfrm>
              <a:off x="2090339" y="531799"/>
              <a:ext cx="2924522" cy="1661501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B69815-B81E-FB2B-9F30-3BF2F248EB7A}"/>
                </a:ext>
              </a:extLst>
            </p:cNvPr>
            <p:cNvSpPr/>
            <p:nvPr/>
          </p:nvSpPr>
          <p:spPr>
            <a:xfrm>
              <a:off x="886318" y="1803531"/>
              <a:ext cx="1961252" cy="1170231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F98C26-4920-2230-BA6E-2E571D4D011D}"/>
                </a:ext>
              </a:extLst>
            </p:cNvPr>
            <p:cNvSpPr/>
            <p:nvPr/>
          </p:nvSpPr>
          <p:spPr>
            <a:xfrm>
              <a:off x="2847703" y="531799"/>
              <a:ext cx="1860675" cy="2441963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12357A0-A57E-8460-F65B-17F665B59F16}"/>
                </a:ext>
              </a:extLst>
            </p:cNvPr>
            <p:cNvSpPr/>
            <p:nvPr/>
          </p:nvSpPr>
          <p:spPr>
            <a:xfrm>
              <a:off x="594223" y="531799"/>
              <a:ext cx="3311387" cy="1837445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6598BDC-D916-BC1D-EB8A-FF6E4A519C3A}"/>
                </a:ext>
              </a:extLst>
            </p:cNvPr>
            <p:cNvSpPr/>
            <p:nvPr/>
          </p:nvSpPr>
          <p:spPr>
            <a:xfrm>
              <a:off x="594223" y="531799"/>
              <a:ext cx="3311387" cy="1819098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9F4AC4F-5B1D-04D1-A693-D34E98CD6A79}"/>
                </a:ext>
              </a:extLst>
            </p:cNvPr>
            <p:cNvSpPr/>
            <p:nvPr/>
          </p:nvSpPr>
          <p:spPr>
            <a:xfrm>
              <a:off x="5633248" y="2811680"/>
              <a:ext cx="107449" cy="103747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0B2A15F-A32B-EA53-32F0-44D1D8097B6E}"/>
                </a:ext>
              </a:extLst>
            </p:cNvPr>
            <p:cNvSpPr/>
            <p:nvPr/>
          </p:nvSpPr>
          <p:spPr>
            <a:xfrm>
              <a:off x="55040" y="2280414"/>
              <a:ext cx="727269" cy="620885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A2D621-7D6D-13F7-6394-8DBD4A03FAEC}"/>
                </a:ext>
              </a:extLst>
            </p:cNvPr>
            <p:cNvSpPr/>
            <p:nvPr/>
          </p:nvSpPr>
          <p:spPr>
            <a:xfrm rot="142588">
              <a:off x="2543366" y="2188745"/>
              <a:ext cx="13330" cy="1126629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FDD7DE4-FDAD-A7B6-494B-A08CAB415459}"/>
                </a:ext>
              </a:extLst>
            </p:cNvPr>
            <p:cNvSpPr/>
            <p:nvPr/>
          </p:nvSpPr>
          <p:spPr>
            <a:xfrm rot="20713969">
              <a:off x="735917" y="2268927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F977F10-44DB-B015-232A-6952DC2C86A9}"/>
                </a:ext>
              </a:extLst>
            </p:cNvPr>
            <p:cNvSpPr/>
            <p:nvPr/>
          </p:nvSpPr>
          <p:spPr>
            <a:xfrm flipV="1">
              <a:off x="2464135" y="3347328"/>
              <a:ext cx="143267" cy="45719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79446D9-8EE0-4FBB-51AF-FA807C8468AD}"/>
                </a:ext>
              </a:extLst>
            </p:cNvPr>
            <p:cNvSpPr/>
            <p:nvPr/>
          </p:nvSpPr>
          <p:spPr>
            <a:xfrm>
              <a:off x="0" y="2839646"/>
              <a:ext cx="54907" cy="134116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3017173-F907-C1B0-4040-E4AF3A4B8836}"/>
                </a:ext>
              </a:extLst>
            </p:cNvPr>
            <p:cNvSpPr/>
            <p:nvPr/>
          </p:nvSpPr>
          <p:spPr>
            <a:xfrm>
              <a:off x="886318" y="655342"/>
              <a:ext cx="2820249" cy="153795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263E40-1A42-52DF-9429-68E31B7D2F97}"/>
                </a:ext>
              </a:extLst>
            </p:cNvPr>
            <p:cNvSpPr/>
            <p:nvPr/>
          </p:nvSpPr>
          <p:spPr>
            <a:xfrm>
              <a:off x="1530698" y="1075733"/>
              <a:ext cx="2038863" cy="1159540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39177F4-A83D-DD19-709D-A6BE34512282}"/>
                </a:ext>
              </a:extLst>
            </p:cNvPr>
            <p:cNvSpPr/>
            <p:nvPr/>
          </p:nvSpPr>
          <p:spPr>
            <a:xfrm rot="20713969">
              <a:off x="2532886" y="2164074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48DFBFE-EB9F-5FC3-C95E-C73B17F2B966}"/>
                </a:ext>
              </a:extLst>
            </p:cNvPr>
            <p:cNvSpPr/>
            <p:nvPr/>
          </p:nvSpPr>
          <p:spPr>
            <a:xfrm>
              <a:off x="3758704" y="531799"/>
              <a:ext cx="336048" cy="2370028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8E47B43-07BD-9B3E-16B9-99D88F9D806F}"/>
              </a:ext>
            </a:extLst>
          </p:cNvPr>
          <p:cNvGrpSpPr/>
          <p:nvPr/>
        </p:nvGrpSpPr>
        <p:grpSpPr>
          <a:xfrm>
            <a:off x="4531911" y="1279426"/>
            <a:ext cx="1597676" cy="876011"/>
            <a:chOff x="717191" y="2295405"/>
            <a:chExt cx="2985218" cy="1362195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9129852-2304-70D8-0C3B-A2586B7C9E4D}"/>
                </a:ext>
              </a:extLst>
            </p:cNvPr>
            <p:cNvSpPr/>
            <p:nvPr/>
          </p:nvSpPr>
          <p:spPr>
            <a:xfrm rot="2459643">
              <a:off x="3154402" y="3221734"/>
              <a:ext cx="548007" cy="6347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E594258-5B11-A15E-CC32-B492C4A3C274}"/>
                </a:ext>
              </a:extLst>
            </p:cNvPr>
            <p:cNvSpPr/>
            <p:nvPr/>
          </p:nvSpPr>
          <p:spPr>
            <a:xfrm>
              <a:off x="1797283" y="2295405"/>
              <a:ext cx="1511187" cy="791014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3ED4383-AC4F-4137-1B40-D843F54478BC}"/>
                </a:ext>
              </a:extLst>
            </p:cNvPr>
            <p:cNvSpPr/>
            <p:nvPr/>
          </p:nvSpPr>
          <p:spPr>
            <a:xfrm>
              <a:off x="1797283" y="2295405"/>
              <a:ext cx="1511119" cy="791014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F09B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739BD26-35C2-5D43-959C-7DCDAEFD623E}"/>
                </a:ext>
              </a:extLst>
            </p:cNvPr>
            <p:cNvSpPr/>
            <p:nvPr/>
          </p:nvSpPr>
          <p:spPr>
            <a:xfrm>
              <a:off x="1175157" y="2900857"/>
              <a:ext cx="1013391" cy="557129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556F913-3D82-4A6B-1948-B5ECEB651A38}"/>
                </a:ext>
              </a:extLst>
            </p:cNvPr>
            <p:cNvSpPr/>
            <p:nvPr/>
          </p:nvSpPr>
          <p:spPr>
            <a:xfrm>
              <a:off x="2188617" y="2295405"/>
              <a:ext cx="961423" cy="1162580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9C2CB02-C9D9-0B68-03E6-6413C165914F}"/>
                </a:ext>
              </a:extLst>
            </p:cNvPr>
            <p:cNvSpPr/>
            <p:nvPr/>
          </p:nvSpPr>
          <p:spPr>
            <a:xfrm>
              <a:off x="1024230" y="2295405"/>
              <a:ext cx="1711015" cy="874779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A0E7C1E-C023-26FA-4188-F78EF16D8401}"/>
                </a:ext>
              </a:extLst>
            </p:cNvPr>
            <p:cNvSpPr/>
            <p:nvPr/>
          </p:nvSpPr>
          <p:spPr>
            <a:xfrm>
              <a:off x="1024230" y="2295405"/>
              <a:ext cx="1711015" cy="866044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D95C1A1-6DB4-7E5A-634F-BB1DF4FB3234}"/>
                </a:ext>
              </a:extLst>
            </p:cNvPr>
            <p:cNvSpPr/>
            <p:nvPr/>
          </p:nvSpPr>
          <p:spPr>
            <a:xfrm>
              <a:off x="3627926" y="3380820"/>
              <a:ext cx="55520" cy="49392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6E67E66-74F1-9ABE-563D-046FB7AF4466}"/>
                </a:ext>
              </a:extLst>
            </p:cNvPr>
            <p:cNvSpPr/>
            <p:nvPr/>
          </p:nvSpPr>
          <p:spPr>
            <a:xfrm>
              <a:off x="745631" y="3127893"/>
              <a:ext cx="375785" cy="295594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D2E2C9D-8F11-F404-91D0-0C59001A10B6}"/>
                </a:ext>
              </a:extLst>
            </p:cNvPr>
            <p:cNvSpPr/>
            <p:nvPr/>
          </p:nvSpPr>
          <p:spPr>
            <a:xfrm rot="142588">
              <a:off x="2031364" y="3084251"/>
              <a:ext cx="6888" cy="536370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873BBDC-9E4A-A85A-617F-EC0FE942B9E8}"/>
                </a:ext>
              </a:extLst>
            </p:cNvPr>
            <p:cNvSpPr/>
            <p:nvPr/>
          </p:nvSpPr>
          <p:spPr>
            <a:xfrm rot="20713969">
              <a:off x="1097444" y="3122424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69237C-8245-30A8-B0DC-D669A7D01B3C}"/>
                </a:ext>
              </a:extLst>
            </p:cNvPr>
            <p:cNvSpPr/>
            <p:nvPr/>
          </p:nvSpPr>
          <p:spPr>
            <a:xfrm flipV="1">
              <a:off x="1990425" y="3635834"/>
              <a:ext cx="74027" cy="21766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32DC380-2849-F8A9-9591-6260690CEEDD}"/>
                </a:ext>
              </a:extLst>
            </p:cNvPr>
            <p:cNvSpPr/>
            <p:nvPr/>
          </p:nvSpPr>
          <p:spPr>
            <a:xfrm>
              <a:off x="717191" y="3394135"/>
              <a:ext cx="28371" cy="63851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B16BE6A-3910-1DC6-784A-195AC6851856}"/>
                </a:ext>
              </a:extLst>
            </p:cNvPr>
            <p:cNvSpPr/>
            <p:nvPr/>
          </p:nvSpPr>
          <p:spPr>
            <a:xfrm>
              <a:off x="1175157" y="2354222"/>
              <a:ext cx="1457241" cy="73219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92E27B0-307E-46CE-5DCF-762F87E302F8}"/>
                </a:ext>
              </a:extLst>
            </p:cNvPr>
            <p:cNvSpPr/>
            <p:nvPr/>
          </p:nvSpPr>
          <p:spPr>
            <a:xfrm>
              <a:off x="1508112" y="2554363"/>
              <a:ext cx="1053494" cy="552039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8D44D7D-30ED-A405-9C34-ED968EABE7D5}"/>
                </a:ext>
              </a:extLst>
            </p:cNvPr>
            <p:cNvSpPr/>
            <p:nvPr/>
          </p:nvSpPr>
          <p:spPr>
            <a:xfrm rot="20713969">
              <a:off x="2025949" y="3072505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79C7B56-D911-F649-8243-597F2203B0EA}"/>
                </a:ext>
              </a:extLst>
            </p:cNvPr>
            <p:cNvSpPr/>
            <p:nvPr/>
          </p:nvSpPr>
          <p:spPr>
            <a:xfrm>
              <a:off x="2659337" y="2295405"/>
              <a:ext cx="173638" cy="1128333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177784B-B729-B772-0276-57D0FB68D1AF}"/>
              </a:ext>
            </a:extLst>
          </p:cNvPr>
          <p:cNvCxnSpPr>
            <a:cxnSpLocks/>
          </p:cNvCxnSpPr>
          <p:nvPr/>
        </p:nvCxnSpPr>
        <p:spPr>
          <a:xfrm>
            <a:off x="5486205" y="5903040"/>
            <a:ext cx="124691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AAC6C3F0-274F-F1AC-0824-54012C4D62E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108" y="1310035"/>
            <a:ext cx="1514644" cy="796373"/>
          </a:xfrm>
          <a:prstGeom prst="rect">
            <a:avLst/>
          </a:prstGeom>
        </p:spPr>
      </p:pic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1CEF89B-8CFB-8AC3-1586-7490F78663C3}"/>
              </a:ext>
            </a:extLst>
          </p:cNvPr>
          <p:cNvCxnSpPr>
            <a:cxnSpLocks/>
          </p:cNvCxnSpPr>
          <p:nvPr/>
        </p:nvCxnSpPr>
        <p:spPr>
          <a:xfrm flipV="1">
            <a:off x="2849331" y="3319028"/>
            <a:ext cx="6392085" cy="1259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Flowchart: Connector 73">
            <a:extLst>
              <a:ext uri="{FF2B5EF4-FFF2-40B4-BE49-F238E27FC236}">
                <a16:creationId xmlns:a16="http://schemas.microsoft.com/office/drawing/2014/main" id="{DFD80593-6BAC-A0AD-4368-DBB55AF49642}"/>
              </a:ext>
            </a:extLst>
          </p:cNvPr>
          <p:cNvSpPr/>
          <p:nvPr/>
        </p:nvSpPr>
        <p:spPr>
          <a:xfrm flipH="1">
            <a:off x="2831600" y="3286662"/>
            <a:ext cx="116238" cy="121335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BCFD0360-A14E-BAC3-E3D0-5B1E980168F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5" t="39758" b="4099"/>
          <a:stretch/>
        </p:blipFill>
        <p:spPr>
          <a:xfrm>
            <a:off x="7594449" y="1093772"/>
            <a:ext cx="2067711" cy="111602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681DD28B-FFA9-B60F-2C9B-72EB5BB54B42}"/>
              </a:ext>
            </a:extLst>
          </p:cNvPr>
          <p:cNvGrpSpPr/>
          <p:nvPr/>
        </p:nvGrpSpPr>
        <p:grpSpPr>
          <a:xfrm>
            <a:off x="3664113" y="369482"/>
            <a:ext cx="6273093" cy="568507"/>
            <a:chOff x="4038600" y="647713"/>
            <a:chExt cx="7197608" cy="568507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16129E5-65A7-CC1D-9053-FA3D4FB98FD1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95250">
                  <a:solidFill>
                    <a:prstClr val="white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E07FC99-BBF4-020E-D122-85C1281A08D3}"/>
                </a:ext>
              </a:extLst>
            </p:cNvPr>
            <p:cNvSpPr txBox="1"/>
            <p:nvPr/>
          </p:nvSpPr>
          <p:spPr>
            <a:xfrm>
              <a:off x="4038601" y="647713"/>
              <a:ext cx="71976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4A453F44-8AAF-CA24-439F-CDFD0D73BA92}"/>
              </a:ext>
            </a:extLst>
          </p:cNvPr>
          <p:cNvSpPr/>
          <p:nvPr/>
        </p:nvSpPr>
        <p:spPr>
          <a:xfrm>
            <a:off x="3010141" y="32914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4449751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44444E-6 L -0.02995 0.4865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7" y="2432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96296E-6 L 0.27305 0.42894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2143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07407E-6 L -0.0651 0.5398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5" y="2699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15299 0.1770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56" y="884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27E53E8-E323-CADF-EA72-3A21F2917E6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5800" b="95250" l="4073" r="36901">
                        <a14:foregroundMark x1="15455" y1="56900" x2="24521" y2="55800"/>
                        <a14:foregroundMark x1="24521" y1="55800" x2="27516" y2="58250"/>
                        <a14:foregroundMark x1="23522" y1="85100" x2="23602" y2="86200"/>
                        <a14:foregroundMark x1="17851" y1="94650" x2="20327" y2="95050"/>
                        <a14:foregroundMark x1="24042" y1="94400" x2="24161" y2="95200"/>
                        <a14:foregroundMark x1="23403" y1="84850" x2="24042" y2="86350"/>
                        <a14:foregroundMark x1="23163" y1="85950" x2="22324" y2="86600"/>
                        <a14:foregroundMark x1="24481" y1="84700" x2="24481" y2="874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2500" r="58985"/>
          <a:stretch/>
        </p:blipFill>
        <p:spPr>
          <a:xfrm>
            <a:off x="8979541" y="2955722"/>
            <a:ext cx="3226314" cy="2984376"/>
          </a:xfrm>
          <a:prstGeom prst="rect">
            <a:avLst/>
          </a:prstGeom>
        </p:spPr>
      </p:pic>
      <p:sp>
        <p:nvSpPr>
          <p:cNvPr id="2" name="Google Shape;2279;p44">
            <a:extLst>
              <a:ext uri="{FF2B5EF4-FFF2-40B4-BE49-F238E27FC236}">
                <a16:creationId xmlns:a16="http://schemas.microsoft.com/office/drawing/2014/main" id="{56FC3892-F5DD-3AB1-A23A-47D9398BE0C5}"/>
              </a:ext>
            </a:extLst>
          </p:cNvPr>
          <p:cNvSpPr/>
          <p:nvPr/>
        </p:nvSpPr>
        <p:spPr>
          <a:xfrm>
            <a:off x="150655" y="451488"/>
            <a:ext cx="11890690" cy="6266688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47BAF21-247A-56D3-5889-D988D30124F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38" t="38526" r="3555" b="24293"/>
          <a:stretch/>
        </p:blipFill>
        <p:spPr>
          <a:xfrm>
            <a:off x="2387680" y="-74819"/>
            <a:ext cx="8106447" cy="1435993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6D4A0499-0228-B595-4E79-ADF87412E06B}"/>
              </a:ext>
            </a:extLst>
          </p:cNvPr>
          <p:cNvSpPr txBox="1"/>
          <p:nvPr/>
        </p:nvSpPr>
        <p:spPr>
          <a:xfrm>
            <a:off x="291787" y="1459489"/>
            <a:ext cx="12370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b) Lều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B17BE27-AB99-BEE4-8082-1B3AA5497533}"/>
              </a:ext>
            </a:extLst>
          </p:cNvPr>
          <p:cNvSpPr txBox="1"/>
          <p:nvPr/>
        </p:nvSpPr>
        <p:spPr>
          <a:xfrm>
            <a:off x="3019246" y="1511885"/>
            <a:ext cx="67188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ở vị trí trung điểm của đoạn thẳng SU.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aphicFrame>
        <p:nvGraphicFramePr>
          <p:cNvPr id="71" name="Table 71">
            <a:extLst>
              <a:ext uri="{FF2B5EF4-FFF2-40B4-BE49-F238E27FC236}">
                <a16:creationId xmlns:a16="http://schemas.microsoft.com/office/drawing/2014/main" id="{9BA7B1CE-2A05-550E-FC25-82D73C6E9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7845259"/>
              </p:ext>
            </p:extLst>
          </p:nvPr>
        </p:nvGraphicFramePr>
        <p:xfrm>
          <a:off x="2804160" y="2574722"/>
          <a:ext cx="6583680" cy="329184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548640">
                  <a:extLst>
                    <a:ext uri="{9D8B030D-6E8A-4147-A177-3AD203B41FA5}">
                      <a16:colId xmlns:a16="http://schemas.microsoft.com/office/drawing/2014/main" val="30188515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67091269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42761231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77891827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39094161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32001348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09964498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279700472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623139040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78157787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2141002944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3368012691"/>
                    </a:ext>
                  </a:extLst>
                </a:gridCol>
              </a:tblGrid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23677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447589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590979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96152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291592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317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855310"/>
                  </a:ext>
                </a:extLst>
              </a:tr>
            </a:tbl>
          </a:graphicData>
        </a:graphic>
      </p:graphicFrame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C9B9A53-0CDA-956C-9A09-30463F6A78F3}"/>
              </a:ext>
            </a:extLst>
          </p:cNvPr>
          <p:cNvCxnSpPr>
            <a:cxnSpLocks/>
            <a:stCxn id="71" idx="0"/>
            <a:endCxn id="71" idx="2"/>
          </p:cNvCxnSpPr>
          <p:nvPr/>
        </p:nvCxnSpPr>
        <p:spPr>
          <a:xfrm>
            <a:off x="6096000" y="2574722"/>
            <a:ext cx="0" cy="3291840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lowchart: Connector 74">
            <a:extLst>
              <a:ext uri="{FF2B5EF4-FFF2-40B4-BE49-F238E27FC236}">
                <a16:creationId xmlns:a16="http://schemas.microsoft.com/office/drawing/2014/main" id="{4875D166-A6AE-84F7-7302-7EBD391E43B9}"/>
              </a:ext>
            </a:extLst>
          </p:cNvPr>
          <p:cNvSpPr/>
          <p:nvPr/>
        </p:nvSpPr>
        <p:spPr>
          <a:xfrm flipH="1">
            <a:off x="6029605" y="3060003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04D7777-0A21-2D18-4FD7-619C806BBF11}"/>
              </a:ext>
            </a:extLst>
          </p:cNvPr>
          <p:cNvSpPr txBox="1"/>
          <p:nvPr/>
        </p:nvSpPr>
        <p:spPr>
          <a:xfrm>
            <a:off x="5611965" y="2712723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4E17EDB-2D38-2B3B-3196-F7B18E1FF56F}"/>
              </a:ext>
            </a:extLst>
          </p:cNvPr>
          <p:cNvSpPr txBox="1"/>
          <p:nvPr/>
        </p:nvSpPr>
        <p:spPr>
          <a:xfrm>
            <a:off x="5486429" y="3252493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3216AA-C3FD-726F-8685-9C69FA9377F3}"/>
              </a:ext>
            </a:extLst>
          </p:cNvPr>
          <p:cNvSpPr txBox="1"/>
          <p:nvPr/>
        </p:nvSpPr>
        <p:spPr>
          <a:xfrm>
            <a:off x="5508226" y="3791782"/>
            <a:ext cx="35124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E3089AD-273D-48FD-7F20-87C6D2EF2C2F}"/>
              </a:ext>
            </a:extLst>
          </p:cNvPr>
          <p:cNvSpPr txBox="1"/>
          <p:nvPr/>
        </p:nvSpPr>
        <p:spPr>
          <a:xfrm>
            <a:off x="5690645" y="5226625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83" name="Flowchart: Connector 82">
            <a:extLst>
              <a:ext uri="{FF2B5EF4-FFF2-40B4-BE49-F238E27FC236}">
                <a16:creationId xmlns:a16="http://schemas.microsoft.com/office/drawing/2014/main" id="{9D5E4381-9738-AA98-B1F7-D27C823977DA}"/>
              </a:ext>
            </a:extLst>
          </p:cNvPr>
          <p:cNvSpPr/>
          <p:nvPr/>
        </p:nvSpPr>
        <p:spPr>
          <a:xfrm flipH="1">
            <a:off x="6029605" y="3604688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4" name="Flowchart: Connector 83">
            <a:extLst>
              <a:ext uri="{FF2B5EF4-FFF2-40B4-BE49-F238E27FC236}">
                <a16:creationId xmlns:a16="http://schemas.microsoft.com/office/drawing/2014/main" id="{D840745E-C4DA-5577-8BD8-BDEDED8351B6}"/>
              </a:ext>
            </a:extLst>
          </p:cNvPr>
          <p:cNvSpPr/>
          <p:nvPr/>
        </p:nvSpPr>
        <p:spPr>
          <a:xfrm flipH="1">
            <a:off x="6029605" y="4162885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5" name="Flowchart: Connector 84">
            <a:extLst>
              <a:ext uri="{FF2B5EF4-FFF2-40B4-BE49-F238E27FC236}">
                <a16:creationId xmlns:a16="http://schemas.microsoft.com/office/drawing/2014/main" id="{D8E14376-AD94-B20D-EA6E-77DF1D35998E}"/>
              </a:ext>
            </a:extLst>
          </p:cNvPr>
          <p:cNvSpPr/>
          <p:nvPr/>
        </p:nvSpPr>
        <p:spPr>
          <a:xfrm flipH="1">
            <a:off x="6029605" y="5231962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F80B9EB-228C-85B8-0178-95580B507BE0}"/>
              </a:ext>
            </a:extLst>
          </p:cNvPr>
          <p:cNvCxnSpPr>
            <a:cxnSpLocks/>
          </p:cNvCxnSpPr>
          <p:nvPr/>
        </p:nvCxnSpPr>
        <p:spPr>
          <a:xfrm>
            <a:off x="3345235" y="3113781"/>
            <a:ext cx="2188395" cy="2184704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873B0F97-C62A-5C19-0378-E0E3BB2F72F0}"/>
              </a:ext>
            </a:extLst>
          </p:cNvPr>
          <p:cNvSpPr txBox="1"/>
          <p:nvPr/>
        </p:nvSpPr>
        <p:spPr>
          <a:xfrm>
            <a:off x="3019246" y="2556564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9" name="Flowchart: Connector 88">
            <a:extLst>
              <a:ext uri="{FF2B5EF4-FFF2-40B4-BE49-F238E27FC236}">
                <a16:creationId xmlns:a16="http://schemas.microsoft.com/office/drawing/2014/main" id="{FE1F5CD2-BFB5-E912-E1AE-164B49F6E491}"/>
              </a:ext>
            </a:extLst>
          </p:cNvPr>
          <p:cNvSpPr/>
          <p:nvPr/>
        </p:nvSpPr>
        <p:spPr>
          <a:xfrm flipH="1">
            <a:off x="3286646" y="3071693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0" name="Flowchart: Connector 89">
            <a:extLst>
              <a:ext uri="{FF2B5EF4-FFF2-40B4-BE49-F238E27FC236}">
                <a16:creationId xmlns:a16="http://schemas.microsoft.com/office/drawing/2014/main" id="{77AD5582-250B-0E85-733A-32C754ED5EE2}"/>
              </a:ext>
            </a:extLst>
          </p:cNvPr>
          <p:cNvSpPr/>
          <p:nvPr/>
        </p:nvSpPr>
        <p:spPr>
          <a:xfrm flipH="1">
            <a:off x="4372799" y="4139610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D4C7D74-A10A-64A4-3915-978A831309CF}"/>
              </a:ext>
            </a:extLst>
          </p:cNvPr>
          <p:cNvSpPr txBox="1"/>
          <p:nvPr/>
        </p:nvSpPr>
        <p:spPr>
          <a:xfrm>
            <a:off x="4032441" y="4206133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92" name="Flowchart: Connector 91">
            <a:extLst>
              <a:ext uri="{FF2B5EF4-FFF2-40B4-BE49-F238E27FC236}">
                <a16:creationId xmlns:a16="http://schemas.microsoft.com/office/drawing/2014/main" id="{3CEBF5CA-1617-DC0B-4929-D5D2C867B8E5}"/>
              </a:ext>
            </a:extLst>
          </p:cNvPr>
          <p:cNvSpPr/>
          <p:nvPr/>
        </p:nvSpPr>
        <p:spPr>
          <a:xfrm flipH="1">
            <a:off x="5467235" y="5228313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62866AE-BF33-D271-3562-4162A8AEEE3F}"/>
              </a:ext>
            </a:extLst>
          </p:cNvPr>
          <p:cNvSpPr txBox="1"/>
          <p:nvPr/>
        </p:nvSpPr>
        <p:spPr>
          <a:xfrm>
            <a:off x="5350513" y="5236782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94" name="Picture 93">
            <a:extLst>
              <a:ext uri="{FF2B5EF4-FFF2-40B4-BE49-F238E27FC236}">
                <a16:creationId xmlns:a16="http://schemas.microsoft.com/office/drawing/2014/main" id="{9BCE64D4-0FD4-F3E1-0703-69ACE63F08C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90" t="42914" r="49428" b="22346"/>
          <a:stretch/>
        </p:blipFill>
        <p:spPr>
          <a:xfrm>
            <a:off x="1232575" y="2287656"/>
            <a:ext cx="2133585" cy="1066794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7AAB7592-C601-415A-74EB-1BC530E985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27" t="10217" r="11491" b="55043"/>
          <a:stretch/>
        </p:blipFill>
        <p:spPr>
          <a:xfrm>
            <a:off x="3925134" y="5135697"/>
            <a:ext cx="1887414" cy="943707"/>
          </a:xfrm>
          <a:prstGeom prst="rect">
            <a:avLst/>
          </a:prstGeom>
        </p:spPr>
      </p:pic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AFAFA84-183B-3A6C-F71E-FF0A9B898164}"/>
              </a:ext>
            </a:extLst>
          </p:cNvPr>
          <p:cNvCxnSpPr>
            <a:cxnSpLocks/>
          </p:cNvCxnSpPr>
          <p:nvPr/>
        </p:nvCxnSpPr>
        <p:spPr>
          <a:xfrm flipH="1">
            <a:off x="6653836" y="3135010"/>
            <a:ext cx="2221401" cy="2159826"/>
          </a:xfrm>
          <a:prstGeom prst="line">
            <a:avLst/>
          </a:prstGeom>
          <a:ln w="571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Flowchart: Connector 100">
            <a:extLst>
              <a:ext uri="{FF2B5EF4-FFF2-40B4-BE49-F238E27FC236}">
                <a16:creationId xmlns:a16="http://schemas.microsoft.com/office/drawing/2014/main" id="{5E8E1DCA-E8BD-079A-EAB2-1C5EA6A41609}"/>
              </a:ext>
            </a:extLst>
          </p:cNvPr>
          <p:cNvSpPr/>
          <p:nvPr/>
        </p:nvSpPr>
        <p:spPr>
          <a:xfrm flipH="1">
            <a:off x="6571581" y="5228313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3" name="Flowchart: Connector 102">
            <a:extLst>
              <a:ext uri="{FF2B5EF4-FFF2-40B4-BE49-F238E27FC236}">
                <a16:creationId xmlns:a16="http://schemas.microsoft.com/office/drawing/2014/main" id="{68B55068-7CFB-7F21-A11A-384846F2D805}"/>
              </a:ext>
            </a:extLst>
          </p:cNvPr>
          <p:cNvSpPr/>
          <p:nvPr/>
        </p:nvSpPr>
        <p:spPr>
          <a:xfrm flipH="1">
            <a:off x="8794599" y="3067892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300862F2-DF21-8E81-142A-65E572947971}"/>
              </a:ext>
            </a:extLst>
          </p:cNvPr>
          <p:cNvSpPr txBox="1"/>
          <p:nvPr/>
        </p:nvSpPr>
        <p:spPr>
          <a:xfrm>
            <a:off x="8469180" y="2646429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A46079B-11FA-E07F-81C6-93ECE7D86D22}"/>
              </a:ext>
            </a:extLst>
          </p:cNvPr>
          <p:cNvSpPr txBox="1"/>
          <p:nvPr/>
        </p:nvSpPr>
        <p:spPr>
          <a:xfrm>
            <a:off x="7583222" y="4230560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106" name="Flowchart: Connector 105">
            <a:extLst>
              <a:ext uri="{FF2B5EF4-FFF2-40B4-BE49-F238E27FC236}">
                <a16:creationId xmlns:a16="http://schemas.microsoft.com/office/drawing/2014/main" id="{665EBFEB-6836-E046-062F-7B803A57DCE7}"/>
              </a:ext>
            </a:extLst>
          </p:cNvPr>
          <p:cNvSpPr/>
          <p:nvPr/>
        </p:nvSpPr>
        <p:spPr>
          <a:xfrm flipH="1">
            <a:off x="7678139" y="4148400"/>
            <a:ext cx="132790" cy="133046"/>
          </a:xfrm>
          <a:prstGeom prst="flowChartConnector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8409C73-38EE-67A5-4FB7-0269DB6E5B61}"/>
              </a:ext>
            </a:extLst>
          </p:cNvPr>
          <p:cNvSpPr txBox="1"/>
          <p:nvPr/>
        </p:nvSpPr>
        <p:spPr>
          <a:xfrm>
            <a:off x="6269193" y="5199986"/>
            <a:ext cx="3512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4CB704AA-4193-8897-66AE-B85BFFA0CA8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9459" y="2317344"/>
            <a:ext cx="1736411" cy="933694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6DC4700B-6B8A-775B-444A-7AC16E917DA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7289" y="5250507"/>
            <a:ext cx="1361965" cy="696633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D195038A-3CB6-F66A-DF78-2359C91143E3}"/>
              </a:ext>
            </a:extLst>
          </p:cNvPr>
          <p:cNvGrpSpPr/>
          <p:nvPr/>
        </p:nvGrpSpPr>
        <p:grpSpPr>
          <a:xfrm>
            <a:off x="2859785" y="4206064"/>
            <a:ext cx="1579409" cy="863027"/>
            <a:chOff x="0" y="531799"/>
            <a:chExt cx="5777397" cy="2861248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313E2F2-CC25-4EE0-EEBC-E657C68E9AFA}"/>
                </a:ext>
              </a:extLst>
            </p:cNvPr>
            <p:cNvSpPr/>
            <p:nvPr/>
          </p:nvSpPr>
          <p:spPr>
            <a:xfrm rot="2459643">
              <a:off x="4716819" y="2477524"/>
              <a:ext cx="1060578" cy="13331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627F8CE-6598-31A9-474B-5E9E0562798E}"/>
                </a:ext>
              </a:extLst>
            </p:cNvPr>
            <p:cNvSpPr/>
            <p:nvPr/>
          </p:nvSpPr>
          <p:spPr>
            <a:xfrm>
              <a:off x="2090339" y="531799"/>
              <a:ext cx="2924654" cy="1661501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69E52BB-95DF-2D0A-2DCE-18BDC3E1BB1F}"/>
                </a:ext>
              </a:extLst>
            </p:cNvPr>
            <p:cNvSpPr/>
            <p:nvPr/>
          </p:nvSpPr>
          <p:spPr>
            <a:xfrm>
              <a:off x="2090339" y="531799"/>
              <a:ext cx="2924522" cy="1661501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DA93992-16FB-4EA1-122E-7BC2ED624BE3}"/>
                </a:ext>
              </a:extLst>
            </p:cNvPr>
            <p:cNvSpPr/>
            <p:nvPr/>
          </p:nvSpPr>
          <p:spPr>
            <a:xfrm>
              <a:off x="886318" y="1803531"/>
              <a:ext cx="1961252" cy="1170231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C2C5E0E-0F23-0B81-B0E9-88ED284C89EF}"/>
                </a:ext>
              </a:extLst>
            </p:cNvPr>
            <p:cNvSpPr/>
            <p:nvPr/>
          </p:nvSpPr>
          <p:spPr>
            <a:xfrm>
              <a:off x="2847703" y="531799"/>
              <a:ext cx="1860675" cy="2441963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7DB2F00-F9B5-049D-6698-2D9434068CE3}"/>
                </a:ext>
              </a:extLst>
            </p:cNvPr>
            <p:cNvSpPr/>
            <p:nvPr/>
          </p:nvSpPr>
          <p:spPr>
            <a:xfrm>
              <a:off x="594223" y="531799"/>
              <a:ext cx="3311387" cy="1837445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548FED9-77C1-7BC1-4CD3-009DE2C24DF3}"/>
                </a:ext>
              </a:extLst>
            </p:cNvPr>
            <p:cNvSpPr/>
            <p:nvPr/>
          </p:nvSpPr>
          <p:spPr>
            <a:xfrm>
              <a:off x="594223" y="531799"/>
              <a:ext cx="3311387" cy="1819098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C48F3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3C672FB-B638-B0EA-C086-945E59AB0175}"/>
                </a:ext>
              </a:extLst>
            </p:cNvPr>
            <p:cNvSpPr/>
            <p:nvPr/>
          </p:nvSpPr>
          <p:spPr>
            <a:xfrm>
              <a:off x="5633248" y="2811680"/>
              <a:ext cx="107449" cy="103747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45F60B-8605-E529-CB0E-2D875CFAB746}"/>
                </a:ext>
              </a:extLst>
            </p:cNvPr>
            <p:cNvSpPr/>
            <p:nvPr/>
          </p:nvSpPr>
          <p:spPr>
            <a:xfrm>
              <a:off x="55040" y="2280414"/>
              <a:ext cx="727269" cy="620885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88EC39D-5F72-477D-2643-380CEF0A2D21}"/>
                </a:ext>
              </a:extLst>
            </p:cNvPr>
            <p:cNvSpPr/>
            <p:nvPr/>
          </p:nvSpPr>
          <p:spPr>
            <a:xfrm rot="142588">
              <a:off x="2543366" y="2188745"/>
              <a:ext cx="13330" cy="1126629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0B9D9A-5331-57ED-3F1F-429035BB36F7}"/>
                </a:ext>
              </a:extLst>
            </p:cNvPr>
            <p:cNvSpPr/>
            <p:nvPr/>
          </p:nvSpPr>
          <p:spPr>
            <a:xfrm rot="20713969">
              <a:off x="735917" y="2268927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E8C5520-1180-6FC7-F680-3267476F9172}"/>
                </a:ext>
              </a:extLst>
            </p:cNvPr>
            <p:cNvSpPr/>
            <p:nvPr/>
          </p:nvSpPr>
          <p:spPr>
            <a:xfrm flipV="1">
              <a:off x="2464135" y="3347328"/>
              <a:ext cx="143267" cy="45719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91A8BB-B200-0320-5EB6-A2A35AC10F4A}"/>
                </a:ext>
              </a:extLst>
            </p:cNvPr>
            <p:cNvSpPr/>
            <p:nvPr/>
          </p:nvSpPr>
          <p:spPr>
            <a:xfrm>
              <a:off x="0" y="2839646"/>
              <a:ext cx="54907" cy="134116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1777083-B5C3-2D27-CF7B-B8EE0C138BB1}"/>
                </a:ext>
              </a:extLst>
            </p:cNvPr>
            <p:cNvSpPr/>
            <p:nvPr/>
          </p:nvSpPr>
          <p:spPr>
            <a:xfrm>
              <a:off x="886318" y="655342"/>
              <a:ext cx="2820249" cy="153795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37589EF-207A-DCDE-1852-210178CC8ECC}"/>
                </a:ext>
              </a:extLst>
            </p:cNvPr>
            <p:cNvSpPr/>
            <p:nvPr/>
          </p:nvSpPr>
          <p:spPr>
            <a:xfrm>
              <a:off x="1530698" y="1075733"/>
              <a:ext cx="2038863" cy="1159540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3964381-8924-57DA-7C5B-A53A7F08E196}"/>
                </a:ext>
              </a:extLst>
            </p:cNvPr>
            <p:cNvSpPr/>
            <p:nvPr/>
          </p:nvSpPr>
          <p:spPr>
            <a:xfrm rot="20713969">
              <a:off x="2532886" y="2164074"/>
              <a:ext cx="83420" cy="31942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CCD6B71-AA6F-36F6-5F4F-0DA06B7F4CA0}"/>
                </a:ext>
              </a:extLst>
            </p:cNvPr>
            <p:cNvSpPr/>
            <p:nvPr/>
          </p:nvSpPr>
          <p:spPr>
            <a:xfrm>
              <a:off x="3758704" y="531799"/>
              <a:ext cx="336048" cy="2370028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10EDDF67-4DB4-1B3E-85E5-FA1FEA093E4A}"/>
              </a:ext>
            </a:extLst>
          </p:cNvPr>
          <p:cNvGrpSpPr/>
          <p:nvPr/>
        </p:nvGrpSpPr>
        <p:grpSpPr>
          <a:xfrm>
            <a:off x="7681303" y="3744208"/>
            <a:ext cx="1597676" cy="876011"/>
            <a:chOff x="717191" y="2295405"/>
            <a:chExt cx="2985218" cy="1362195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F99BB4-8923-C4F3-460D-52A6E57B9313}"/>
                </a:ext>
              </a:extLst>
            </p:cNvPr>
            <p:cNvSpPr/>
            <p:nvPr/>
          </p:nvSpPr>
          <p:spPr>
            <a:xfrm rot="2459643">
              <a:off x="3154402" y="3221734"/>
              <a:ext cx="548007" cy="6347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CA2BED7-4C4A-39F1-2FBC-59608818533F}"/>
                </a:ext>
              </a:extLst>
            </p:cNvPr>
            <p:cNvSpPr/>
            <p:nvPr/>
          </p:nvSpPr>
          <p:spPr>
            <a:xfrm>
              <a:off x="1797283" y="2295405"/>
              <a:ext cx="1511187" cy="791014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5443CA-9E84-18FD-A1E5-652B0FBA3089}"/>
                </a:ext>
              </a:extLst>
            </p:cNvPr>
            <p:cNvSpPr/>
            <p:nvPr/>
          </p:nvSpPr>
          <p:spPr>
            <a:xfrm>
              <a:off x="1797283" y="2295405"/>
              <a:ext cx="1511119" cy="791014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F09B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83704D8-A75B-B2E8-EAC9-0B10664E37F4}"/>
                </a:ext>
              </a:extLst>
            </p:cNvPr>
            <p:cNvSpPr/>
            <p:nvPr/>
          </p:nvSpPr>
          <p:spPr>
            <a:xfrm>
              <a:off x="1175157" y="2900857"/>
              <a:ext cx="1013391" cy="557129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9C8D4B-5868-8897-2F20-80A45DFA9895}"/>
                </a:ext>
              </a:extLst>
            </p:cNvPr>
            <p:cNvSpPr/>
            <p:nvPr/>
          </p:nvSpPr>
          <p:spPr>
            <a:xfrm>
              <a:off x="2188617" y="2295405"/>
              <a:ext cx="961423" cy="1162580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3CBAC8E-1769-AD2A-9BFA-164B5513ACE0}"/>
                </a:ext>
              </a:extLst>
            </p:cNvPr>
            <p:cNvSpPr/>
            <p:nvPr/>
          </p:nvSpPr>
          <p:spPr>
            <a:xfrm>
              <a:off x="1024230" y="2295405"/>
              <a:ext cx="1711015" cy="874779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ED822B2-ED82-EADC-01B8-02DB77B713A9}"/>
                </a:ext>
              </a:extLst>
            </p:cNvPr>
            <p:cNvSpPr/>
            <p:nvPr/>
          </p:nvSpPr>
          <p:spPr>
            <a:xfrm>
              <a:off x="1024230" y="2295405"/>
              <a:ext cx="1711015" cy="866044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6508738-E841-616F-8C27-3BF272D8E9B7}"/>
                </a:ext>
              </a:extLst>
            </p:cNvPr>
            <p:cNvSpPr/>
            <p:nvPr/>
          </p:nvSpPr>
          <p:spPr>
            <a:xfrm>
              <a:off x="3627926" y="3380820"/>
              <a:ext cx="55520" cy="49392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4162BC1-6813-3753-6781-9B9BCD20B808}"/>
                </a:ext>
              </a:extLst>
            </p:cNvPr>
            <p:cNvSpPr/>
            <p:nvPr/>
          </p:nvSpPr>
          <p:spPr>
            <a:xfrm>
              <a:off x="745631" y="3127893"/>
              <a:ext cx="375785" cy="295594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9A5FBB9-E9A6-C721-5815-CF4A9EE922FF}"/>
                </a:ext>
              </a:extLst>
            </p:cNvPr>
            <p:cNvSpPr/>
            <p:nvPr/>
          </p:nvSpPr>
          <p:spPr>
            <a:xfrm rot="142588">
              <a:off x="2031364" y="3084251"/>
              <a:ext cx="6888" cy="536370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C4AA186-6990-AB26-09EF-C4C99520325A}"/>
                </a:ext>
              </a:extLst>
            </p:cNvPr>
            <p:cNvSpPr/>
            <p:nvPr/>
          </p:nvSpPr>
          <p:spPr>
            <a:xfrm rot="20713969">
              <a:off x="1097444" y="3122424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BD4E703-1982-0CC4-FE5B-F9D3FA183523}"/>
                </a:ext>
              </a:extLst>
            </p:cNvPr>
            <p:cNvSpPr/>
            <p:nvPr/>
          </p:nvSpPr>
          <p:spPr>
            <a:xfrm flipV="1">
              <a:off x="1990425" y="3635834"/>
              <a:ext cx="74027" cy="21766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0399224-8F5A-574C-7F38-C2510CFE6A95}"/>
                </a:ext>
              </a:extLst>
            </p:cNvPr>
            <p:cNvSpPr/>
            <p:nvPr/>
          </p:nvSpPr>
          <p:spPr>
            <a:xfrm>
              <a:off x="717191" y="3394135"/>
              <a:ext cx="28371" cy="63851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6DFC2A4-E169-8C1C-0B61-770617E53B9F}"/>
                </a:ext>
              </a:extLst>
            </p:cNvPr>
            <p:cNvSpPr/>
            <p:nvPr/>
          </p:nvSpPr>
          <p:spPr>
            <a:xfrm>
              <a:off x="1175157" y="2354222"/>
              <a:ext cx="1457241" cy="73219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529196A-8E3C-1BE5-1173-26608A1D3286}"/>
                </a:ext>
              </a:extLst>
            </p:cNvPr>
            <p:cNvSpPr/>
            <p:nvPr/>
          </p:nvSpPr>
          <p:spPr>
            <a:xfrm>
              <a:off x="1508112" y="2554363"/>
              <a:ext cx="1053494" cy="552039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1F6EFE8-8745-D13A-FF16-BDACBA3AEB48}"/>
                </a:ext>
              </a:extLst>
            </p:cNvPr>
            <p:cNvSpPr/>
            <p:nvPr/>
          </p:nvSpPr>
          <p:spPr>
            <a:xfrm rot="20713969">
              <a:off x="2025949" y="3072505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AB68364-EDEF-9386-6C30-5CFBDA0345C2}"/>
                </a:ext>
              </a:extLst>
            </p:cNvPr>
            <p:cNvSpPr/>
            <p:nvPr/>
          </p:nvSpPr>
          <p:spPr>
            <a:xfrm>
              <a:off x="2659337" y="2295405"/>
              <a:ext cx="173638" cy="1128333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pic>
        <p:nvPicPr>
          <p:cNvPr id="116" name="Picture 115">
            <a:extLst>
              <a:ext uri="{FF2B5EF4-FFF2-40B4-BE49-F238E27FC236}">
                <a16:creationId xmlns:a16="http://schemas.microsoft.com/office/drawing/2014/main" id="{F3F0D810-B6F4-8984-787A-1A1637167B9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4521" y="5696167"/>
            <a:ext cx="1247051" cy="655676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268D4D8A-7AF9-1A3D-29F7-37C833CC795F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5" t="39758" b="4099"/>
          <a:stretch/>
        </p:blipFill>
        <p:spPr>
          <a:xfrm>
            <a:off x="5743906" y="2115033"/>
            <a:ext cx="2034294" cy="1166170"/>
          </a:xfrm>
          <a:prstGeom prst="rect">
            <a:avLst/>
          </a:prstGeom>
        </p:spPr>
      </p:pic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9CCC3F05-0774-41FD-8D09-4CB82B41CE43}"/>
              </a:ext>
            </a:extLst>
          </p:cNvPr>
          <p:cNvCxnSpPr>
            <a:cxnSpLocks/>
            <a:endCxn id="85" idx="4"/>
          </p:cNvCxnSpPr>
          <p:nvPr/>
        </p:nvCxnSpPr>
        <p:spPr>
          <a:xfrm>
            <a:off x="6096000" y="3113781"/>
            <a:ext cx="0" cy="2251227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" name="Picture 67">
            <a:extLst>
              <a:ext uri="{FF2B5EF4-FFF2-40B4-BE49-F238E27FC236}">
                <a16:creationId xmlns:a16="http://schemas.microsoft.com/office/drawing/2014/main" id="{C702700A-20FB-7166-ED21-DF569F92B49D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98" t="3298" r="12041"/>
          <a:stretch/>
        </p:blipFill>
        <p:spPr>
          <a:xfrm>
            <a:off x="1340321" y="1203906"/>
            <a:ext cx="1806624" cy="905664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13631CA4-A023-F791-044F-3C4B0E455356}"/>
              </a:ext>
            </a:extLst>
          </p:cNvPr>
          <p:cNvGrpSpPr/>
          <p:nvPr/>
        </p:nvGrpSpPr>
        <p:grpSpPr>
          <a:xfrm>
            <a:off x="3664113" y="369482"/>
            <a:ext cx="6273093" cy="568507"/>
            <a:chOff x="4038600" y="647713"/>
            <a:chExt cx="7197608" cy="56850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53E656E-2DC8-5D66-2467-B550E4AE94A0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952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95250">
                  <a:solidFill>
                    <a:prstClr val="white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9E38FCC-8F46-B342-D873-B61C29CC78FA}"/>
                </a:ext>
              </a:extLst>
            </p:cNvPr>
            <p:cNvSpPr txBox="1"/>
            <p:nvPr/>
          </p:nvSpPr>
          <p:spPr>
            <a:xfrm>
              <a:off x="4038601" y="647713"/>
              <a:ext cx="71976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Xác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định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trí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lều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dưới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đây</a:t>
              </a:r>
              <a:r>
                <a:rPr kumimoji="0" lang="en-US" sz="3600" b="1" i="0" u="none" strike="noStrike" kern="1200" cap="none" spc="0" normalizeH="0" baseline="0" noProof="0" dirty="0">
                  <a:ln w="57150"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kumimoji="0" lang="vi-VN" sz="36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E968C02F-6539-C1DC-D23F-B0FD3B0FAB9C}"/>
              </a:ext>
            </a:extLst>
          </p:cNvPr>
          <p:cNvSpPr/>
          <p:nvPr/>
        </p:nvSpPr>
        <p:spPr>
          <a:xfrm>
            <a:off x="3010141" y="32914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48794357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81481E-6 L 0.3862 0.3321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310" y="16597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4000" t="-14000" r="-1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494E9E8-5A47-A18A-0C62-42D56B934EE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90" t="42914" r="49428" b="22346"/>
          <a:stretch/>
        </p:blipFill>
        <p:spPr>
          <a:xfrm>
            <a:off x="-214204" y="4218823"/>
            <a:ext cx="3106291" cy="155314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7DB5B99-1440-4C46-482E-9DD1E66357F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27" t="10217" r="11491" b="55043"/>
          <a:stretch/>
        </p:blipFill>
        <p:spPr>
          <a:xfrm>
            <a:off x="2264161" y="4891925"/>
            <a:ext cx="3106291" cy="155314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824FB5F-1BA9-A43C-2CD0-E0B59BDAA7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3128" y="5462093"/>
            <a:ext cx="2150369" cy="11306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4C0E4A5-563B-DD69-1F8D-5EB00303BF6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5" t="39758" b="4099"/>
          <a:stretch/>
        </p:blipFill>
        <p:spPr>
          <a:xfrm>
            <a:off x="-63282" y="4891925"/>
            <a:ext cx="3999875" cy="2158896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95C60970-DE27-37BB-5E38-858CED523A6A}"/>
              </a:ext>
            </a:extLst>
          </p:cNvPr>
          <p:cNvGrpSpPr/>
          <p:nvPr/>
        </p:nvGrpSpPr>
        <p:grpSpPr>
          <a:xfrm>
            <a:off x="8375049" y="5241108"/>
            <a:ext cx="2150369" cy="1286617"/>
            <a:chOff x="717191" y="2295405"/>
            <a:chExt cx="2985218" cy="136219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7A32636-3608-31C4-189E-1BCBB56BDF5A}"/>
                </a:ext>
              </a:extLst>
            </p:cNvPr>
            <p:cNvSpPr/>
            <p:nvPr/>
          </p:nvSpPr>
          <p:spPr>
            <a:xfrm rot="2459643">
              <a:off x="3154402" y="3221734"/>
              <a:ext cx="548007" cy="6347"/>
            </a:xfrm>
            <a:custGeom>
              <a:avLst/>
              <a:gdLst>
                <a:gd name="connsiteX0" fmla="*/ 0 w 1060578"/>
                <a:gd name="connsiteY0" fmla="*/ 0 h 13331"/>
                <a:gd name="connsiteX1" fmla="*/ 1060578 w 1060578"/>
                <a:gd name="connsiteY1" fmla="*/ 0 h 13331"/>
                <a:gd name="connsiteX2" fmla="*/ 1060578 w 1060578"/>
                <a:gd name="connsiteY2" fmla="*/ 13331 h 13331"/>
                <a:gd name="connsiteX3" fmla="*/ 0 w 1060578"/>
                <a:gd name="connsiteY3" fmla="*/ 13331 h 1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578" h="13331">
                  <a:moveTo>
                    <a:pt x="0" y="0"/>
                  </a:moveTo>
                  <a:lnTo>
                    <a:pt x="1060578" y="0"/>
                  </a:lnTo>
                  <a:lnTo>
                    <a:pt x="1060578" y="13331"/>
                  </a:lnTo>
                  <a:lnTo>
                    <a:pt x="0" y="13331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706C555-7B75-241F-D764-89C6A871B919}"/>
                </a:ext>
              </a:extLst>
            </p:cNvPr>
            <p:cNvSpPr/>
            <p:nvPr/>
          </p:nvSpPr>
          <p:spPr>
            <a:xfrm>
              <a:off x="1797283" y="2295405"/>
              <a:ext cx="1511187" cy="791014"/>
            </a:xfrm>
            <a:custGeom>
              <a:avLst/>
              <a:gdLst>
                <a:gd name="connsiteX0" fmla="*/ 1815271 w 2924654"/>
                <a:gd name="connsiteY0" fmla="*/ 0 h 1661501"/>
                <a:gd name="connsiteX1" fmla="*/ 0 w 2924654"/>
                <a:gd name="connsiteY1" fmla="*/ 1644739 h 1661501"/>
                <a:gd name="connsiteX2" fmla="*/ 2888357 w 2924654"/>
                <a:gd name="connsiteY2" fmla="*/ 1644739 h 1661501"/>
                <a:gd name="connsiteX3" fmla="*/ 2887433 w 2924654"/>
                <a:gd name="connsiteY3" fmla="*/ 1647643 h 1661501"/>
                <a:gd name="connsiteX4" fmla="*/ 2924655 w 2924654"/>
                <a:gd name="connsiteY4" fmla="*/ 1661502 h 1661501"/>
                <a:gd name="connsiteX5" fmla="*/ 2924655 w 2924654"/>
                <a:gd name="connsiteY5" fmla="*/ 1644739 h 1661501"/>
                <a:gd name="connsiteX6" fmla="*/ 1815271 w 2924654"/>
                <a:gd name="connsiteY6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654" h="1661501">
                  <a:moveTo>
                    <a:pt x="1815271" y="0"/>
                  </a:moveTo>
                  <a:lnTo>
                    <a:pt x="0" y="1644739"/>
                  </a:lnTo>
                  <a:lnTo>
                    <a:pt x="2888357" y="1644739"/>
                  </a:lnTo>
                  <a:lnTo>
                    <a:pt x="2887433" y="1647643"/>
                  </a:lnTo>
                  <a:lnTo>
                    <a:pt x="2924655" y="1661502"/>
                  </a:lnTo>
                  <a:lnTo>
                    <a:pt x="2924655" y="1644739"/>
                  </a:lnTo>
                  <a:cubicBezTo>
                    <a:pt x="2021309" y="922353"/>
                    <a:pt x="1815271" y="0"/>
                    <a:pt x="1815271" y="0"/>
                  </a:cubicBezTo>
                  <a:close/>
                </a:path>
              </a:pathLst>
            </a:custGeom>
            <a:solidFill>
              <a:srgbClr val="F0BB4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5BEA49B-58E9-5C3C-E00D-BC35010A4EA7}"/>
                </a:ext>
              </a:extLst>
            </p:cNvPr>
            <p:cNvSpPr/>
            <p:nvPr/>
          </p:nvSpPr>
          <p:spPr>
            <a:xfrm>
              <a:off x="1797283" y="2295405"/>
              <a:ext cx="1511119" cy="791014"/>
            </a:xfrm>
            <a:custGeom>
              <a:avLst/>
              <a:gdLst>
                <a:gd name="connsiteX0" fmla="*/ 1815271 w 2924522"/>
                <a:gd name="connsiteY0" fmla="*/ 0 h 1661501"/>
                <a:gd name="connsiteX1" fmla="*/ 2924523 w 2924522"/>
                <a:gd name="connsiteY1" fmla="*/ 1661502 h 1661501"/>
                <a:gd name="connsiteX2" fmla="*/ 0 w 2924522"/>
                <a:gd name="connsiteY2" fmla="*/ 1661502 h 1661501"/>
                <a:gd name="connsiteX3" fmla="*/ 1815271 w 2924522"/>
                <a:gd name="connsiteY3" fmla="*/ 0 h 166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522" h="1661501">
                  <a:moveTo>
                    <a:pt x="1815271" y="0"/>
                  </a:moveTo>
                  <a:cubicBezTo>
                    <a:pt x="1815271" y="0"/>
                    <a:pt x="2021309" y="939115"/>
                    <a:pt x="2924523" y="1661502"/>
                  </a:cubicBezTo>
                  <a:lnTo>
                    <a:pt x="0" y="1661502"/>
                  </a:lnTo>
                  <a:lnTo>
                    <a:pt x="1815271" y="0"/>
                  </a:lnTo>
                  <a:close/>
                </a:path>
              </a:pathLst>
            </a:custGeom>
            <a:solidFill>
              <a:srgbClr val="F09B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D65DDD6-8567-FE2B-F9DE-4B21E312153A}"/>
                </a:ext>
              </a:extLst>
            </p:cNvPr>
            <p:cNvSpPr/>
            <p:nvPr/>
          </p:nvSpPr>
          <p:spPr>
            <a:xfrm>
              <a:off x="1175157" y="2900857"/>
              <a:ext cx="1013391" cy="557129"/>
            </a:xfrm>
            <a:custGeom>
              <a:avLst/>
              <a:gdLst>
                <a:gd name="connsiteX0" fmla="*/ 0 w 1961252"/>
                <a:gd name="connsiteY0" fmla="*/ 450749 h 1170231"/>
                <a:gd name="connsiteX1" fmla="*/ 177924 w 1961252"/>
                <a:gd name="connsiteY1" fmla="*/ 1023194 h 1170231"/>
                <a:gd name="connsiteX2" fmla="*/ 1961253 w 1961252"/>
                <a:gd name="connsiteY2" fmla="*/ 1170231 h 1170231"/>
                <a:gd name="connsiteX3" fmla="*/ 1961253 w 1961252"/>
                <a:gd name="connsiteY3" fmla="*/ 0 h 117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1252" h="1170231">
                  <a:moveTo>
                    <a:pt x="0" y="450749"/>
                  </a:moveTo>
                  <a:lnTo>
                    <a:pt x="177924" y="1023194"/>
                  </a:lnTo>
                  <a:lnTo>
                    <a:pt x="1961253" y="1170231"/>
                  </a:lnTo>
                  <a:lnTo>
                    <a:pt x="1961253" y="0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F6D8515-4DEB-0A1B-D644-31B4E3C4F4E9}"/>
                </a:ext>
              </a:extLst>
            </p:cNvPr>
            <p:cNvSpPr/>
            <p:nvPr/>
          </p:nvSpPr>
          <p:spPr>
            <a:xfrm>
              <a:off x="2188617" y="2295405"/>
              <a:ext cx="961423" cy="1162580"/>
            </a:xfrm>
            <a:custGeom>
              <a:avLst/>
              <a:gdLst>
                <a:gd name="connsiteX0" fmla="*/ 1860676 w 1860675"/>
                <a:gd name="connsiteY0" fmla="*/ 1563828 h 2441963"/>
                <a:gd name="connsiteX1" fmla="*/ 1860676 w 1860675"/>
                <a:gd name="connsiteY1" fmla="*/ 2294926 h 2441963"/>
                <a:gd name="connsiteX2" fmla="*/ 291040 w 1860675"/>
                <a:gd name="connsiteY2" fmla="*/ 2418997 h 2441963"/>
                <a:gd name="connsiteX3" fmla="*/ 0 w 1860675"/>
                <a:gd name="connsiteY3" fmla="*/ 2441964 h 2441963"/>
                <a:gd name="connsiteX4" fmla="*/ 0 w 1860675"/>
                <a:gd name="connsiteY4" fmla="*/ 1592998 h 2441963"/>
                <a:gd name="connsiteX5" fmla="*/ 386865 w 1860675"/>
                <a:gd name="connsiteY5" fmla="*/ 333673 h 2441963"/>
                <a:gd name="connsiteX6" fmla="*/ 1057907 w 1860675"/>
                <a:gd name="connsiteY6" fmla="*/ 0 h 2441963"/>
                <a:gd name="connsiteX7" fmla="*/ 1412567 w 1860675"/>
                <a:gd name="connsiteY7" fmla="*/ 1002207 h 2441963"/>
                <a:gd name="connsiteX8" fmla="*/ 1860676 w 1860675"/>
                <a:gd name="connsiteY8" fmla="*/ 1563828 h 244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75" h="2441963">
                  <a:moveTo>
                    <a:pt x="1860676" y="1563828"/>
                  </a:moveTo>
                  <a:lnTo>
                    <a:pt x="1860676" y="2294926"/>
                  </a:lnTo>
                  <a:lnTo>
                    <a:pt x="291040" y="2418997"/>
                  </a:lnTo>
                  <a:lnTo>
                    <a:pt x="0" y="2441964"/>
                  </a:lnTo>
                  <a:lnTo>
                    <a:pt x="0" y="1592998"/>
                  </a:lnTo>
                  <a:lnTo>
                    <a:pt x="386865" y="333673"/>
                  </a:lnTo>
                  <a:lnTo>
                    <a:pt x="1057907" y="0"/>
                  </a:lnTo>
                  <a:cubicBezTo>
                    <a:pt x="1057775" y="3300"/>
                    <a:pt x="1046820" y="424879"/>
                    <a:pt x="1412567" y="1002207"/>
                  </a:cubicBezTo>
                  <a:cubicBezTo>
                    <a:pt x="1523571" y="1177491"/>
                    <a:pt x="1669289" y="1367162"/>
                    <a:pt x="1860676" y="1563828"/>
                  </a:cubicBez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CDCD32F-ECF7-A6A1-18B0-931114B1D6B7}"/>
                </a:ext>
              </a:extLst>
            </p:cNvPr>
            <p:cNvSpPr/>
            <p:nvPr/>
          </p:nvSpPr>
          <p:spPr>
            <a:xfrm>
              <a:off x="1024230" y="2295405"/>
              <a:ext cx="1711015" cy="874779"/>
            </a:xfrm>
            <a:custGeom>
              <a:avLst/>
              <a:gdLst>
                <a:gd name="connsiteX0" fmla="*/ 1129578 w 3311387"/>
                <a:gd name="connsiteY0" fmla="*/ 629597 h 1837445"/>
                <a:gd name="connsiteX1" fmla="*/ 53192 w 3311387"/>
                <a:gd name="connsiteY1" fmla="*/ 1806296 h 1837445"/>
                <a:gd name="connsiteX2" fmla="*/ 0 w 3311387"/>
                <a:gd name="connsiteY2" fmla="*/ 1819099 h 1837445"/>
                <a:gd name="connsiteX3" fmla="*/ 0 w 3311387"/>
                <a:gd name="connsiteY3" fmla="*/ 1837446 h 1837445"/>
                <a:gd name="connsiteX4" fmla="*/ 1978676 w 3311387"/>
                <a:gd name="connsiteY4" fmla="*/ 1749408 h 1837445"/>
                <a:gd name="connsiteX5" fmla="*/ 3311388 w 3311387"/>
                <a:gd name="connsiteY5" fmla="*/ 0 h 1837445"/>
                <a:gd name="connsiteX6" fmla="*/ 1129578 w 3311387"/>
                <a:gd name="connsiteY6" fmla="*/ 629597 h 183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1387" h="1837445">
                  <a:moveTo>
                    <a:pt x="1129578" y="629597"/>
                  </a:moveTo>
                  <a:cubicBezTo>
                    <a:pt x="756176" y="1332976"/>
                    <a:pt x="222009" y="1702155"/>
                    <a:pt x="53192" y="1806296"/>
                  </a:cubicBezTo>
                  <a:lnTo>
                    <a:pt x="0" y="1819099"/>
                  </a:lnTo>
                  <a:lnTo>
                    <a:pt x="0" y="1837446"/>
                  </a:lnTo>
                  <a:lnTo>
                    <a:pt x="1978676" y="1749408"/>
                  </a:lnTo>
                  <a:cubicBezTo>
                    <a:pt x="2995138" y="1279520"/>
                    <a:pt x="3311388" y="0"/>
                    <a:pt x="3311388" y="0"/>
                  </a:cubicBezTo>
                  <a:lnTo>
                    <a:pt x="1129578" y="629597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0603CB-08C4-BDC1-26AC-556EFF2F47B5}"/>
                </a:ext>
              </a:extLst>
            </p:cNvPr>
            <p:cNvSpPr/>
            <p:nvPr/>
          </p:nvSpPr>
          <p:spPr>
            <a:xfrm>
              <a:off x="1024230" y="2295405"/>
              <a:ext cx="1711015" cy="866044"/>
            </a:xfrm>
            <a:custGeom>
              <a:avLst/>
              <a:gdLst>
                <a:gd name="connsiteX0" fmla="*/ 0 w 3311387"/>
                <a:gd name="connsiteY0" fmla="*/ 1819099 h 1819098"/>
                <a:gd name="connsiteX1" fmla="*/ 1129578 w 3311387"/>
                <a:gd name="connsiteY1" fmla="*/ 623261 h 1819098"/>
                <a:gd name="connsiteX2" fmla="*/ 3311388 w 3311387"/>
                <a:gd name="connsiteY2" fmla="*/ 0 h 1819098"/>
                <a:gd name="connsiteX3" fmla="*/ 1978676 w 3311387"/>
                <a:gd name="connsiteY3" fmla="*/ 1731985 h 1819098"/>
                <a:gd name="connsiteX4" fmla="*/ 0 w 3311387"/>
                <a:gd name="connsiteY4" fmla="*/ 1819099 h 18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387" h="1819098">
                  <a:moveTo>
                    <a:pt x="0" y="1819099"/>
                  </a:moveTo>
                  <a:cubicBezTo>
                    <a:pt x="0" y="1819099"/>
                    <a:pt x="680809" y="1460083"/>
                    <a:pt x="1129578" y="623261"/>
                  </a:cubicBezTo>
                  <a:lnTo>
                    <a:pt x="3311388" y="0"/>
                  </a:lnTo>
                  <a:cubicBezTo>
                    <a:pt x="3311388" y="0"/>
                    <a:pt x="2995138" y="1266717"/>
                    <a:pt x="1978676" y="1731985"/>
                  </a:cubicBezTo>
                  <a:lnTo>
                    <a:pt x="0" y="1819099"/>
                  </a:lnTo>
                  <a:close/>
                </a:path>
              </a:pathLst>
            </a:custGeom>
            <a:solidFill>
              <a:srgbClr val="F47725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3D6BE0F-0C01-04B6-3505-A2E2CBB710AC}"/>
                </a:ext>
              </a:extLst>
            </p:cNvPr>
            <p:cNvSpPr/>
            <p:nvPr/>
          </p:nvSpPr>
          <p:spPr>
            <a:xfrm>
              <a:off x="3627926" y="3380820"/>
              <a:ext cx="55520" cy="49392"/>
            </a:xfrm>
            <a:custGeom>
              <a:avLst/>
              <a:gdLst>
                <a:gd name="connsiteX0" fmla="*/ 0 w 45141"/>
                <a:gd name="connsiteY0" fmla="*/ 346 h 19442"/>
                <a:gd name="connsiteX1" fmla="*/ 45141 w 45141"/>
                <a:gd name="connsiteY1" fmla="*/ 18429 h 19442"/>
                <a:gd name="connsiteX2" fmla="*/ 0 w 45141"/>
                <a:gd name="connsiteY2" fmla="*/ 346 h 1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1" h="19442">
                  <a:moveTo>
                    <a:pt x="0" y="346"/>
                  </a:moveTo>
                  <a:cubicBezTo>
                    <a:pt x="0" y="346"/>
                    <a:pt x="13859" y="24632"/>
                    <a:pt x="45141" y="18429"/>
                  </a:cubicBezTo>
                  <a:cubicBezTo>
                    <a:pt x="45141" y="18429"/>
                    <a:pt x="41181" y="-2954"/>
                    <a:pt x="0" y="346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0D9EB84-937E-7E73-783F-7B4EB550C0C2}"/>
                </a:ext>
              </a:extLst>
            </p:cNvPr>
            <p:cNvSpPr/>
            <p:nvPr/>
          </p:nvSpPr>
          <p:spPr>
            <a:xfrm>
              <a:off x="745631" y="3127893"/>
              <a:ext cx="375785" cy="295594"/>
            </a:xfrm>
            <a:custGeom>
              <a:avLst/>
              <a:gdLst>
                <a:gd name="connsiteX0" fmla="*/ 8051 w 727269"/>
                <a:gd name="connsiteY0" fmla="*/ 620885 h 620885"/>
                <a:gd name="connsiteX1" fmla="*/ 0 w 727269"/>
                <a:gd name="connsiteY1" fmla="*/ 610326 h 620885"/>
                <a:gd name="connsiteX2" fmla="*/ 717635 w 727269"/>
                <a:gd name="connsiteY2" fmla="*/ 0 h 620885"/>
                <a:gd name="connsiteX3" fmla="*/ 727270 w 727269"/>
                <a:gd name="connsiteY3" fmla="*/ 9239 h 620885"/>
                <a:gd name="connsiteX4" fmla="*/ 8051 w 727269"/>
                <a:gd name="connsiteY4" fmla="*/ 620885 h 62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269" h="620885">
                  <a:moveTo>
                    <a:pt x="8051" y="620885"/>
                  </a:moveTo>
                  <a:lnTo>
                    <a:pt x="0" y="610326"/>
                  </a:lnTo>
                  <a:cubicBezTo>
                    <a:pt x="4752" y="606762"/>
                    <a:pt x="483351" y="244579"/>
                    <a:pt x="717635" y="0"/>
                  </a:cubicBezTo>
                  <a:lnTo>
                    <a:pt x="727270" y="9239"/>
                  </a:lnTo>
                  <a:cubicBezTo>
                    <a:pt x="492326" y="254478"/>
                    <a:pt x="12803" y="617189"/>
                    <a:pt x="8051" y="620885"/>
                  </a:cubicBez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CECEF2C-611E-2A74-AD54-0B91534AE969}"/>
                </a:ext>
              </a:extLst>
            </p:cNvPr>
            <p:cNvSpPr/>
            <p:nvPr/>
          </p:nvSpPr>
          <p:spPr>
            <a:xfrm rot="142588">
              <a:off x="2031364" y="3084251"/>
              <a:ext cx="6888" cy="536370"/>
            </a:xfrm>
            <a:custGeom>
              <a:avLst/>
              <a:gdLst>
                <a:gd name="connsiteX0" fmla="*/ 0 w 13330"/>
                <a:gd name="connsiteY0" fmla="*/ 0 h 1126629"/>
                <a:gd name="connsiteX1" fmla="*/ 13330 w 13330"/>
                <a:gd name="connsiteY1" fmla="*/ 0 h 1126629"/>
                <a:gd name="connsiteX2" fmla="*/ 13330 w 13330"/>
                <a:gd name="connsiteY2" fmla="*/ 1126629 h 1126629"/>
                <a:gd name="connsiteX3" fmla="*/ 0 w 13330"/>
                <a:gd name="connsiteY3" fmla="*/ 1126629 h 112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0" h="1126629">
                  <a:moveTo>
                    <a:pt x="0" y="0"/>
                  </a:moveTo>
                  <a:lnTo>
                    <a:pt x="13330" y="0"/>
                  </a:lnTo>
                  <a:lnTo>
                    <a:pt x="13330" y="1126629"/>
                  </a:lnTo>
                  <a:lnTo>
                    <a:pt x="0" y="1126629"/>
                  </a:lnTo>
                  <a:close/>
                </a:path>
              </a:pathLst>
            </a:custGeom>
            <a:solidFill>
              <a:srgbClr val="FFDB92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49602FF-0B4D-3DE6-BB61-317481B72299}"/>
                </a:ext>
              </a:extLst>
            </p:cNvPr>
            <p:cNvSpPr/>
            <p:nvPr/>
          </p:nvSpPr>
          <p:spPr>
            <a:xfrm rot="20713969">
              <a:off x="1097444" y="3122424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4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B4117BB-CF75-385F-F0A0-FA9F3AC19B9A}"/>
                </a:ext>
              </a:extLst>
            </p:cNvPr>
            <p:cNvSpPr/>
            <p:nvPr/>
          </p:nvSpPr>
          <p:spPr>
            <a:xfrm flipV="1">
              <a:off x="1990425" y="3635834"/>
              <a:ext cx="74027" cy="21766"/>
            </a:xfrm>
            <a:custGeom>
              <a:avLst/>
              <a:gdLst>
                <a:gd name="connsiteX0" fmla="*/ 0 w 111136"/>
                <a:gd name="connsiteY0" fmla="*/ 44198 h 48925"/>
                <a:gd name="connsiteX1" fmla="*/ 111136 w 111136"/>
                <a:gd name="connsiteY1" fmla="*/ 4865 h 48925"/>
                <a:gd name="connsiteX2" fmla="*/ 0 w 111136"/>
                <a:gd name="connsiteY2" fmla="*/ 44198 h 4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36" h="48925">
                  <a:moveTo>
                    <a:pt x="0" y="44198"/>
                  </a:moveTo>
                  <a:cubicBezTo>
                    <a:pt x="0" y="44198"/>
                    <a:pt x="24682" y="-17442"/>
                    <a:pt x="111136" y="4865"/>
                  </a:cubicBezTo>
                  <a:cubicBezTo>
                    <a:pt x="111136" y="4733"/>
                    <a:pt x="74575" y="66109"/>
                    <a:pt x="0" y="44198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D810741-1287-DED5-DD5F-C351C9FF2BFB}"/>
                </a:ext>
              </a:extLst>
            </p:cNvPr>
            <p:cNvSpPr/>
            <p:nvPr/>
          </p:nvSpPr>
          <p:spPr>
            <a:xfrm>
              <a:off x="717191" y="3394135"/>
              <a:ext cx="28371" cy="63851"/>
            </a:xfrm>
            <a:custGeom>
              <a:avLst/>
              <a:gdLst>
                <a:gd name="connsiteX0" fmla="*/ 0 w 58999"/>
                <a:gd name="connsiteY0" fmla="*/ 38687 h 38916"/>
                <a:gd name="connsiteX1" fmla="*/ 59000 w 58999"/>
                <a:gd name="connsiteY1" fmla="*/ 146 h 38916"/>
                <a:gd name="connsiteX2" fmla="*/ 0 w 58999"/>
                <a:gd name="connsiteY2" fmla="*/ 38687 h 3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9" h="38916">
                  <a:moveTo>
                    <a:pt x="0" y="38687"/>
                  </a:moveTo>
                  <a:cubicBezTo>
                    <a:pt x="0" y="38687"/>
                    <a:pt x="3828" y="-2758"/>
                    <a:pt x="59000" y="146"/>
                  </a:cubicBezTo>
                  <a:cubicBezTo>
                    <a:pt x="59000" y="146"/>
                    <a:pt x="47121" y="42383"/>
                    <a:pt x="0" y="38687"/>
                  </a:cubicBezTo>
                  <a:close/>
                </a:path>
              </a:pathLst>
            </a:custGeom>
            <a:solidFill>
              <a:srgbClr val="BA6A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09AD43-F65C-87CA-DF13-4FDB197F55F2}"/>
                </a:ext>
              </a:extLst>
            </p:cNvPr>
            <p:cNvSpPr/>
            <p:nvPr/>
          </p:nvSpPr>
          <p:spPr>
            <a:xfrm>
              <a:off x="1175157" y="2354222"/>
              <a:ext cx="1457241" cy="732198"/>
            </a:xfrm>
            <a:custGeom>
              <a:avLst/>
              <a:gdLst>
                <a:gd name="connsiteX0" fmla="*/ 0 w 2820249"/>
                <a:gd name="connsiteY0" fmla="*/ 1537958 h 1537958"/>
                <a:gd name="connsiteX1" fmla="*/ 882755 w 2820249"/>
                <a:gd name="connsiteY1" fmla="*/ 550798 h 1537958"/>
                <a:gd name="connsiteX2" fmla="*/ 2820250 w 2820249"/>
                <a:gd name="connsiteY2" fmla="*/ 0 h 1537958"/>
                <a:gd name="connsiteX3" fmla="*/ 964854 w 2820249"/>
                <a:gd name="connsiteY3" fmla="*/ 620885 h 1537958"/>
                <a:gd name="connsiteX4" fmla="*/ 0 w 2820249"/>
                <a:gd name="connsiteY4" fmla="*/ 1537958 h 153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249" h="1537958">
                  <a:moveTo>
                    <a:pt x="0" y="1537958"/>
                  </a:moveTo>
                  <a:cubicBezTo>
                    <a:pt x="0" y="1537958"/>
                    <a:pt x="604914" y="1198214"/>
                    <a:pt x="882755" y="550798"/>
                  </a:cubicBezTo>
                  <a:lnTo>
                    <a:pt x="2820250" y="0"/>
                  </a:lnTo>
                  <a:lnTo>
                    <a:pt x="964854" y="620885"/>
                  </a:lnTo>
                  <a:cubicBezTo>
                    <a:pt x="964854" y="620885"/>
                    <a:pt x="530472" y="1329280"/>
                    <a:pt x="0" y="1537958"/>
                  </a:cubicBez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6B99145-50E0-AD44-99B6-E036FAFD5E03}"/>
                </a:ext>
              </a:extLst>
            </p:cNvPr>
            <p:cNvSpPr/>
            <p:nvPr/>
          </p:nvSpPr>
          <p:spPr>
            <a:xfrm>
              <a:off x="1508112" y="2554363"/>
              <a:ext cx="1053494" cy="552039"/>
            </a:xfrm>
            <a:custGeom>
              <a:avLst/>
              <a:gdLst>
                <a:gd name="connsiteX0" fmla="*/ 0 w 2038863"/>
                <a:gd name="connsiteY0" fmla="*/ 1159540 h 1159540"/>
                <a:gd name="connsiteX1" fmla="*/ 1084041 w 2038863"/>
                <a:gd name="connsiteY1" fmla="*/ 1093809 h 1159540"/>
                <a:gd name="connsiteX2" fmla="*/ 2038864 w 2038863"/>
                <a:gd name="connsiteY2" fmla="*/ 0 h 1159540"/>
                <a:gd name="connsiteX3" fmla="*/ 1078234 w 2038863"/>
                <a:gd name="connsiteY3" fmla="*/ 1029661 h 1159540"/>
                <a:gd name="connsiteX4" fmla="*/ 0 w 2038863"/>
                <a:gd name="connsiteY4" fmla="*/ 1159540 h 1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8863" h="1159540">
                  <a:moveTo>
                    <a:pt x="0" y="1159540"/>
                  </a:moveTo>
                  <a:lnTo>
                    <a:pt x="1084041" y="1093809"/>
                  </a:lnTo>
                  <a:cubicBezTo>
                    <a:pt x="1084041" y="1093809"/>
                    <a:pt x="1906873" y="608742"/>
                    <a:pt x="2038864" y="0"/>
                  </a:cubicBezTo>
                  <a:cubicBezTo>
                    <a:pt x="2038864" y="0"/>
                    <a:pt x="1879419" y="561489"/>
                    <a:pt x="1078234" y="1029661"/>
                  </a:cubicBezTo>
                  <a:lnTo>
                    <a:pt x="0" y="1159540"/>
                  </a:lnTo>
                  <a:close/>
                </a:path>
              </a:pathLst>
            </a:custGeom>
            <a:solidFill>
              <a:srgbClr val="FFDB92">
                <a:alpha val="37000"/>
              </a:srgbClr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84BC08E-40A0-530D-F4C5-10AE53EB5985}"/>
                </a:ext>
              </a:extLst>
            </p:cNvPr>
            <p:cNvSpPr/>
            <p:nvPr/>
          </p:nvSpPr>
          <p:spPr>
            <a:xfrm rot="20713969">
              <a:off x="2025949" y="3072505"/>
              <a:ext cx="43104" cy="15207"/>
            </a:xfrm>
            <a:custGeom>
              <a:avLst/>
              <a:gdLst>
                <a:gd name="connsiteX0" fmla="*/ 83421 w 83420"/>
                <a:gd name="connsiteY0" fmla="*/ 15971 h 31942"/>
                <a:gd name="connsiteX1" fmla="*/ 41711 w 83420"/>
                <a:gd name="connsiteY1" fmla="*/ 31943 h 31942"/>
                <a:gd name="connsiteX2" fmla="*/ 0 w 83420"/>
                <a:gd name="connsiteY2" fmla="*/ 15971 h 31942"/>
                <a:gd name="connsiteX3" fmla="*/ 41711 w 83420"/>
                <a:gd name="connsiteY3" fmla="*/ 0 h 31942"/>
                <a:gd name="connsiteX4" fmla="*/ 83421 w 83420"/>
                <a:gd name="connsiteY4" fmla="*/ 15971 h 3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20" h="31942">
                  <a:moveTo>
                    <a:pt x="83421" y="15971"/>
                  </a:moveTo>
                  <a:cubicBezTo>
                    <a:pt x="83421" y="24792"/>
                    <a:pt x="64747" y="31943"/>
                    <a:pt x="41711" y="31943"/>
                  </a:cubicBezTo>
                  <a:cubicBezTo>
                    <a:pt x="18675" y="31943"/>
                    <a:pt x="0" y="24792"/>
                    <a:pt x="0" y="15971"/>
                  </a:cubicBezTo>
                  <a:cubicBezTo>
                    <a:pt x="0" y="7151"/>
                    <a:pt x="18675" y="0"/>
                    <a:pt x="41711" y="0"/>
                  </a:cubicBezTo>
                  <a:cubicBezTo>
                    <a:pt x="64747" y="0"/>
                    <a:pt x="83421" y="7151"/>
                    <a:pt x="83421" y="15971"/>
                  </a:cubicBezTo>
                  <a:close/>
                </a:path>
              </a:pathLst>
            </a:custGeom>
            <a:solidFill>
              <a:srgbClr val="CA7F00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59B19EF-44B2-5D28-FE62-DE33016435E3}"/>
                </a:ext>
              </a:extLst>
            </p:cNvPr>
            <p:cNvSpPr/>
            <p:nvPr/>
          </p:nvSpPr>
          <p:spPr>
            <a:xfrm>
              <a:off x="2659337" y="2295405"/>
              <a:ext cx="173638" cy="1128333"/>
            </a:xfrm>
            <a:custGeom>
              <a:avLst/>
              <a:gdLst>
                <a:gd name="connsiteX0" fmla="*/ 146906 w 336048"/>
                <a:gd name="connsiteY0" fmla="*/ 0 h 2370028"/>
                <a:gd name="connsiteX1" fmla="*/ 0 w 336048"/>
                <a:gd name="connsiteY1" fmla="*/ 2370029 h 2370028"/>
                <a:gd name="connsiteX2" fmla="*/ 336049 w 336048"/>
                <a:gd name="connsiteY2" fmla="*/ 2343367 h 23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048" h="2370028">
                  <a:moveTo>
                    <a:pt x="146906" y="0"/>
                  </a:moveTo>
                  <a:lnTo>
                    <a:pt x="0" y="2370029"/>
                  </a:lnTo>
                  <a:lnTo>
                    <a:pt x="336049" y="2343367"/>
                  </a:lnTo>
                  <a:close/>
                </a:path>
              </a:pathLst>
            </a:custGeom>
            <a:solidFill>
              <a:srgbClr val="957C61"/>
            </a:solidFill>
            <a:ln w="132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75C13E5-A277-0AFF-F74E-619995D7FAD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8167" y="5094869"/>
            <a:ext cx="3475813" cy="186899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CD430EA-E2DB-AA69-7E53-49DACB7CAD0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2960" y="5638301"/>
            <a:ext cx="2515425" cy="1286617"/>
          </a:xfrm>
          <a:prstGeom prst="rect">
            <a:avLst/>
          </a:prstGeom>
        </p:spPr>
      </p:pic>
      <p:pic>
        <p:nvPicPr>
          <p:cNvPr id="29" name="wow">
            <a:hlinkClick r:id="" action="ppaction://media"/>
            <a:extLst>
              <a:ext uri="{FF2B5EF4-FFF2-40B4-BE49-F238E27FC236}">
                <a16:creationId xmlns:a16="http://schemas.microsoft.com/office/drawing/2014/main" id="{F1CE2490-35C0-89F3-BADE-BD8754B4235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3276600" y="-1295400"/>
            <a:ext cx="487363" cy="487363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0D814CEE-3D7E-EAC5-3E3B-BA0DDE1A6B4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800" y="-304800"/>
            <a:ext cx="8610600" cy="4518684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D827192E-918F-2F50-2C27-4375792A043D}"/>
              </a:ext>
            </a:extLst>
          </p:cNvPr>
          <p:cNvSpPr txBox="1"/>
          <p:nvPr/>
        </p:nvSpPr>
        <p:spPr>
          <a:xfrm>
            <a:off x="4606756" y="898425"/>
            <a:ext cx="5340687" cy="19209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400" b="1">
                <a:solidFill>
                  <a:srgbClr val="FF0000"/>
                </a:solidFill>
                <a:latin typeface="#9Slide04 SVNWallington" panose="00000500000000000000" pitchFamily="2" charset="0"/>
              </a:rPr>
              <a:t>Cắm trại </a:t>
            </a:r>
            <a:br>
              <a:rPr lang="en-US" sz="3400" b="1">
                <a:solidFill>
                  <a:srgbClr val="FF0000"/>
                </a:solidFill>
                <a:latin typeface="#9Slide04 SVNWallington" panose="00000500000000000000" pitchFamily="2" charset="0"/>
              </a:rPr>
            </a:br>
            <a:r>
              <a:rPr lang="en-US" sz="3400" b="1">
                <a:solidFill>
                  <a:srgbClr val="FF0000"/>
                </a:solidFill>
                <a:latin typeface="#9Slide04 SVNWallington" panose="00000500000000000000" pitchFamily="2" charset="0"/>
              </a:rPr>
              <a:t>và ngắm hoàng hôn trên biển thật tuyệt đúng không các bạn!</a:t>
            </a:r>
            <a:endParaRPr kumimoji="0" lang="vi-VN" sz="34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4 SVNWallington" panose="00000500000000000000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05084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4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4179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9"/>
                    </p:tgtEl>
                  </p:cMediaNode>
                </p:audio>
              </p:childTnLst>
            </p:cTn>
          </p:par>
        </p:tnLst>
        <p:bldLst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4179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9"/>
                    </p:tgtEl>
                  </p:cMediaNode>
                </p:audio>
              </p:childTnLst>
            </p:cTn>
          </p:par>
        </p:tnLst>
        <p:bldLst>
          <p:bldP spid="31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40"/>
          <p:cNvSpPr/>
          <p:nvPr/>
        </p:nvSpPr>
        <p:spPr>
          <a:xfrm>
            <a:off x="1058221" y="1179630"/>
            <a:ext cx="9928791" cy="2517418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4419600" y="31183"/>
            <a:ext cx="3276600" cy="883497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latin typeface="iCiel Crocante" panose="02000000000000000000" pitchFamily="50" charset="0"/>
              </a:rPr>
              <a:t>MỤC TIÊU</a:t>
            </a:r>
            <a:endParaRPr sz="4800" dirty="0">
              <a:latin typeface="iCiel Crocante" panose="02000000000000000000" pitchFamily="50" charset="0"/>
            </a:endParaRPr>
          </a:p>
        </p:txBody>
      </p:sp>
      <p:sp>
        <p:nvSpPr>
          <p:cNvPr id="1977" name="Google Shape;1977;p40"/>
          <p:cNvSpPr/>
          <p:nvPr/>
        </p:nvSpPr>
        <p:spPr>
          <a:xfrm>
            <a:off x="462400" y="8027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580813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772732" y="650566"/>
            <a:ext cx="761252" cy="795396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 rot="-1900049">
            <a:off x="10982120" y="5910434"/>
            <a:ext cx="766945" cy="650632"/>
            <a:chOff x="2412975" y="1783575"/>
            <a:chExt cx="222550" cy="188825"/>
          </a:xfrm>
          <a:solidFill>
            <a:srgbClr val="93C6C0"/>
          </a:solidFill>
        </p:grpSpPr>
        <p:sp>
          <p:nvSpPr>
            <p:cNvPr id="1994" name="Google Shape;1994;p40"/>
            <p:cNvSpPr/>
            <p:nvPr/>
          </p:nvSpPr>
          <p:spPr>
            <a:xfrm>
              <a:off x="2491575" y="1783575"/>
              <a:ext cx="143950" cy="57775"/>
            </a:xfrm>
            <a:custGeom>
              <a:avLst/>
              <a:gdLst/>
              <a:ahLst/>
              <a:cxnLst/>
              <a:rect l="l" t="t" r="r" b="b"/>
              <a:pathLst>
                <a:path w="5758" h="2311" extrusionOk="0">
                  <a:moveTo>
                    <a:pt x="394" y="0"/>
                  </a:moveTo>
                  <a:cubicBezTo>
                    <a:pt x="319" y="0"/>
                    <a:pt x="269" y="13"/>
                    <a:pt x="248" y="39"/>
                  </a:cubicBezTo>
                  <a:cubicBezTo>
                    <a:pt x="0" y="351"/>
                    <a:pt x="4177" y="2311"/>
                    <a:pt x="5222" y="2311"/>
                  </a:cubicBezTo>
                  <a:cubicBezTo>
                    <a:pt x="5332" y="2311"/>
                    <a:pt x="5407" y="2289"/>
                    <a:pt x="5439" y="2242"/>
                  </a:cubicBezTo>
                  <a:cubicBezTo>
                    <a:pt x="5758" y="1791"/>
                    <a:pt x="12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2470375" y="1841500"/>
              <a:ext cx="54075" cy="55125"/>
            </a:xfrm>
            <a:custGeom>
              <a:avLst/>
              <a:gdLst/>
              <a:ahLst/>
              <a:cxnLst/>
              <a:rect l="l" t="t" r="r" b="b"/>
              <a:pathLst>
                <a:path w="2163" h="2205" extrusionOk="0">
                  <a:moveTo>
                    <a:pt x="251" y="1"/>
                  </a:moveTo>
                  <a:cubicBezTo>
                    <a:pt x="241" y="1"/>
                    <a:pt x="233" y="3"/>
                    <a:pt x="227" y="8"/>
                  </a:cubicBezTo>
                  <a:cubicBezTo>
                    <a:pt x="1" y="178"/>
                    <a:pt x="1707" y="2205"/>
                    <a:pt x="1992" y="2205"/>
                  </a:cubicBezTo>
                  <a:cubicBezTo>
                    <a:pt x="2007" y="2205"/>
                    <a:pt x="2018" y="2199"/>
                    <a:pt x="2025" y="2187"/>
                  </a:cubicBezTo>
                  <a:cubicBezTo>
                    <a:pt x="2163" y="1945"/>
                    <a:pt x="532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2412975" y="1892075"/>
              <a:ext cx="62375" cy="80325"/>
            </a:xfrm>
            <a:custGeom>
              <a:avLst/>
              <a:gdLst/>
              <a:ahLst/>
              <a:cxnLst/>
              <a:rect l="l" t="t" r="r" b="b"/>
              <a:pathLst>
                <a:path w="2495" h="3213" extrusionOk="0">
                  <a:moveTo>
                    <a:pt x="201" y="0"/>
                  </a:moveTo>
                  <a:cubicBezTo>
                    <a:pt x="191" y="0"/>
                    <a:pt x="183" y="3"/>
                    <a:pt x="177" y="9"/>
                  </a:cubicBezTo>
                  <a:cubicBezTo>
                    <a:pt x="0" y="186"/>
                    <a:pt x="1388" y="3213"/>
                    <a:pt x="1947" y="3213"/>
                  </a:cubicBezTo>
                  <a:cubicBezTo>
                    <a:pt x="1953" y="3213"/>
                    <a:pt x="1958" y="3212"/>
                    <a:pt x="1963" y="3212"/>
                  </a:cubicBezTo>
                  <a:cubicBezTo>
                    <a:pt x="2495" y="3166"/>
                    <a:pt x="5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" name="Google Shape;1971;p40">
            <a:extLst>
              <a:ext uri="{FF2B5EF4-FFF2-40B4-BE49-F238E27FC236}">
                <a16:creationId xmlns:a16="http://schemas.microsoft.com/office/drawing/2014/main" id="{D1C1A73C-2998-4707-8630-539D5BF2240A}"/>
              </a:ext>
            </a:extLst>
          </p:cNvPr>
          <p:cNvSpPr/>
          <p:nvPr/>
        </p:nvSpPr>
        <p:spPr>
          <a:xfrm>
            <a:off x="1046915" y="3950509"/>
            <a:ext cx="9886790" cy="2256926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6" name="Google Shape;1986;p40"/>
          <p:cNvGrpSpPr/>
          <p:nvPr/>
        </p:nvGrpSpPr>
        <p:grpSpPr>
          <a:xfrm rot="3523537">
            <a:off x="420530" y="3694439"/>
            <a:ext cx="823780" cy="994282"/>
            <a:chOff x="2257425" y="2373925"/>
            <a:chExt cx="495100" cy="597475"/>
          </a:xfrm>
        </p:grpSpPr>
        <p:sp>
          <p:nvSpPr>
            <p:cNvPr id="1987" name="Google Shape;1987;p40"/>
            <p:cNvSpPr/>
            <p:nvPr/>
          </p:nvSpPr>
          <p:spPr>
            <a:xfrm>
              <a:off x="2582150" y="2805400"/>
              <a:ext cx="124450" cy="166000"/>
            </a:xfrm>
            <a:custGeom>
              <a:avLst/>
              <a:gdLst/>
              <a:ahLst/>
              <a:cxnLst/>
              <a:rect l="l" t="t" r="r" b="b"/>
              <a:pathLst>
                <a:path w="4978" h="6640" extrusionOk="0">
                  <a:moveTo>
                    <a:pt x="2261" y="0"/>
                  </a:moveTo>
                  <a:cubicBezTo>
                    <a:pt x="367" y="0"/>
                    <a:pt x="1" y="1363"/>
                    <a:pt x="1" y="1363"/>
                  </a:cubicBezTo>
                  <a:cubicBezTo>
                    <a:pt x="1" y="1363"/>
                    <a:pt x="1872" y="6640"/>
                    <a:pt x="3283" y="6640"/>
                  </a:cubicBezTo>
                  <a:cubicBezTo>
                    <a:pt x="3300" y="6640"/>
                    <a:pt x="3318" y="6639"/>
                    <a:pt x="3334" y="6638"/>
                  </a:cubicBezTo>
                  <a:cubicBezTo>
                    <a:pt x="4918" y="6483"/>
                    <a:pt x="4978" y="5149"/>
                    <a:pt x="4644" y="4066"/>
                  </a:cubicBezTo>
                  <a:cubicBezTo>
                    <a:pt x="4168" y="2542"/>
                    <a:pt x="3156" y="89"/>
                    <a:pt x="3156" y="89"/>
                  </a:cubicBezTo>
                  <a:cubicBezTo>
                    <a:pt x="2825" y="27"/>
                    <a:pt x="2528" y="0"/>
                    <a:pt x="2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2257425" y="2373925"/>
              <a:ext cx="495100" cy="486300"/>
            </a:xfrm>
            <a:custGeom>
              <a:avLst/>
              <a:gdLst/>
              <a:ahLst/>
              <a:cxnLst/>
              <a:rect l="l" t="t" r="r" b="b"/>
              <a:pathLst>
                <a:path w="19804" h="19452" extrusionOk="0">
                  <a:moveTo>
                    <a:pt x="9258" y="0"/>
                  </a:moveTo>
                  <a:cubicBezTo>
                    <a:pt x="8639" y="0"/>
                    <a:pt x="7997" y="124"/>
                    <a:pt x="7334" y="394"/>
                  </a:cubicBezTo>
                  <a:cubicBezTo>
                    <a:pt x="0" y="3370"/>
                    <a:pt x="7680" y="18860"/>
                    <a:pt x="8656" y="19337"/>
                  </a:cubicBezTo>
                  <a:cubicBezTo>
                    <a:pt x="8821" y="19415"/>
                    <a:pt x="9053" y="19452"/>
                    <a:pt x="9337" y="19452"/>
                  </a:cubicBezTo>
                  <a:cubicBezTo>
                    <a:pt x="12097" y="19452"/>
                    <a:pt x="19803" y="16001"/>
                    <a:pt x="19717" y="14479"/>
                  </a:cubicBezTo>
                  <a:cubicBezTo>
                    <a:pt x="19619" y="12982"/>
                    <a:pt x="15608" y="0"/>
                    <a:pt x="9258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2493750" y="2438825"/>
              <a:ext cx="205400" cy="330950"/>
            </a:xfrm>
            <a:custGeom>
              <a:avLst/>
              <a:gdLst/>
              <a:ahLst/>
              <a:cxnLst/>
              <a:rect l="l" t="t" r="r" b="b"/>
              <a:pathLst>
                <a:path w="8216" h="13238" extrusionOk="0">
                  <a:moveTo>
                    <a:pt x="1178" y="0"/>
                  </a:moveTo>
                  <a:cubicBezTo>
                    <a:pt x="1067" y="0"/>
                    <a:pt x="960" y="27"/>
                    <a:pt x="858" y="84"/>
                  </a:cubicBezTo>
                  <a:cubicBezTo>
                    <a:pt x="1" y="584"/>
                    <a:pt x="1263" y="3703"/>
                    <a:pt x="2513" y="6858"/>
                  </a:cubicBezTo>
                  <a:cubicBezTo>
                    <a:pt x="3727" y="9906"/>
                    <a:pt x="4918" y="12990"/>
                    <a:pt x="5156" y="13181"/>
                  </a:cubicBezTo>
                  <a:cubicBezTo>
                    <a:pt x="5206" y="13220"/>
                    <a:pt x="5278" y="13238"/>
                    <a:pt x="5366" y="13238"/>
                  </a:cubicBezTo>
                  <a:cubicBezTo>
                    <a:pt x="5886" y="13238"/>
                    <a:pt x="6977" y="12620"/>
                    <a:pt x="7537" y="12264"/>
                  </a:cubicBezTo>
                  <a:cubicBezTo>
                    <a:pt x="8216" y="11847"/>
                    <a:pt x="6454" y="8109"/>
                    <a:pt x="4989" y="5132"/>
                  </a:cubicBezTo>
                  <a:cubicBezTo>
                    <a:pt x="3788" y="2655"/>
                    <a:pt x="2283" y="0"/>
                    <a:pt x="1178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2400575" y="2471850"/>
              <a:ext cx="175650" cy="337375"/>
            </a:xfrm>
            <a:custGeom>
              <a:avLst/>
              <a:gdLst/>
              <a:ahLst/>
              <a:cxnLst/>
              <a:rect l="l" t="t" r="r" b="b"/>
              <a:pathLst>
                <a:path w="7026" h="13495" extrusionOk="0">
                  <a:moveTo>
                    <a:pt x="1355" y="0"/>
                  </a:moveTo>
                  <a:cubicBezTo>
                    <a:pt x="1320" y="0"/>
                    <a:pt x="1286" y="4"/>
                    <a:pt x="1251" y="13"/>
                  </a:cubicBezTo>
                  <a:cubicBezTo>
                    <a:pt x="1" y="311"/>
                    <a:pt x="775" y="3632"/>
                    <a:pt x="1644" y="6526"/>
                  </a:cubicBezTo>
                  <a:cubicBezTo>
                    <a:pt x="2580" y="9637"/>
                    <a:pt x="3803" y="13495"/>
                    <a:pt x="4579" y="13495"/>
                  </a:cubicBezTo>
                  <a:cubicBezTo>
                    <a:pt x="4593" y="13495"/>
                    <a:pt x="4607" y="13493"/>
                    <a:pt x="4621" y="13491"/>
                  </a:cubicBezTo>
                  <a:cubicBezTo>
                    <a:pt x="5394" y="13348"/>
                    <a:pt x="6918" y="12967"/>
                    <a:pt x="6978" y="12550"/>
                  </a:cubicBezTo>
                  <a:cubicBezTo>
                    <a:pt x="7026" y="12241"/>
                    <a:pt x="5811" y="9169"/>
                    <a:pt x="4632" y="6109"/>
                  </a:cubicBezTo>
                  <a:cubicBezTo>
                    <a:pt x="3473" y="3043"/>
                    <a:pt x="2302" y="0"/>
                    <a:pt x="1355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2467850" y="2384075"/>
              <a:ext cx="151825" cy="86575"/>
            </a:xfrm>
            <a:custGeom>
              <a:avLst/>
              <a:gdLst/>
              <a:ahLst/>
              <a:cxnLst/>
              <a:rect l="l" t="t" r="r" b="b"/>
              <a:pathLst>
                <a:path w="6073" h="3463" extrusionOk="0">
                  <a:moveTo>
                    <a:pt x="1301" y="1"/>
                  </a:moveTo>
                  <a:cubicBezTo>
                    <a:pt x="569" y="1"/>
                    <a:pt x="100" y="267"/>
                    <a:pt x="60" y="654"/>
                  </a:cubicBezTo>
                  <a:cubicBezTo>
                    <a:pt x="1" y="1226"/>
                    <a:pt x="1429" y="821"/>
                    <a:pt x="2918" y="1702"/>
                  </a:cubicBezTo>
                  <a:cubicBezTo>
                    <a:pt x="3992" y="2321"/>
                    <a:pt x="4888" y="3463"/>
                    <a:pt x="5426" y="3463"/>
                  </a:cubicBezTo>
                  <a:cubicBezTo>
                    <a:pt x="5478" y="3463"/>
                    <a:pt x="5527" y="3452"/>
                    <a:pt x="5573" y="3429"/>
                  </a:cubicBezTo>
                  <a:cubicBezTo>
                    <a:pt x="6073" y="3167"/>
                    <a:pt x="4585" y="869"/>
                    <a:pt x="2596" y="226"/>
                  </a:cubicBezTo>
                  <a:cubicBezTo>
                    <a:pt x="2111" y="70"/>
                    <a:pt x="1672" y="1"/>
                    <a:pt x="1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2417200" y="2394950"/>
              <a:ext cx="37000" cy="21400"/>
            </a:xfrm>
            <a:custGeom>
              <a:avLst/>
              <a:gdLst/>
              <a:ahLst/>
              <a:cxnLst/>
              <a:rect l="l" t="t" r="r" b="b"/>
              <a:pathLst>
                <a:path w="1480" h="856" extrusionOk="0">
                  <a:moveTo>
                    <a:pt x="1145" y="1"/>
                  </a:moveTo>
                  <a:cubicBezTo>
                    <a:pt x="868" y="1"/>
                    <a:pt x="483" y="85"/>
                    <a:pt x="288" y="243"/>
                  </a:cubicBezTo>
                  <a:cubicBezTo>
                    <a:pt x="1" y="478"/>
                    <a:pt x="142" y="855"/>
                    <a:pt x="508" y="855"/>
                  </a:cubicBezTo>
                  <a:cubicBezTo>
                    <a:pt x="551" y="855"/>
                    <a:pt x="597" y="850"/>
                    <a:pt x="646" y="839"/>
                  </a:cubicBezTo>
                  <a:cubicBezTo>
                    <a:pt x="1122" y="743"/>
                    <a:pt x="1479" y="446"/>
                    <a:pt x="1467" y="112"/>
                  </a:cubicBezTo>
                  <a:cubicBezTo>
                    <a:pt x="1462" y="37"/>
                    <a:pt x="1327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" name="3">
            <a:extLst>
              <a:ext uri="{FF2B5EF4-FFF2-40B4-BE49-F238E27FC236}">
                <a16:creationId xmlns:a16="http://schemas.microsoft.com/office/drawing/2014/main" id="{E576B3D9-BCAB-0CC4-628B-58A624150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0333" y="1124346"/>
            <a:ext cx="4038260" cy="584773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Kiến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thức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, </a:t>
            </a: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kĩ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năng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5BA89F"/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: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5BA89F"/>
              </a:solidFill>
              <a:effectLst/>
              <a:uLnTx/>
              <a:uFillTx/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4" name="3">
            <a:extLst>
              <a:ext uri="{FF2B5EF4-FFF2-40B4-BE49-F238E27FC236}">
                <a16:creationId xmlns:a16="http://schemas.microsoft.com/office/drawing/2014/main" id="{E21C9986-41D4-7541-9E52-24F3BCFDA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1507" y="1632523"/>
            <a:ext cx="9262198" cy="523218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-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Nhận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biết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điểm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ở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giữa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hai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điểm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,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trung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điểm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của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đoạn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thẳng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5" name="3">
            <a:extLst>
              <a:ext uri="{FF2B5EF4-FFF2-40B4-BE49-F238E27FC236}">
                <a16:creationId xmlns:a16="http://schemas.microsoft.com/office/drawing/2014/main" id="{A129491F-06F2-4E7D-9262-48AE62752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1507" y="2191847"/>
            <a:ext cx="9262198" cy="523218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- Xác định trung điểm của đoạn thẳng qua hình ảnh trực quan.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6" name="3">
            <a:extLst>
              <a:ext uri="{FF2B5EF4-FFF2-40B4-BE49-F238E27FC236}">
                <a16:creationId xmlns:a16="http://schemas.microsoft.com/office/drawing/2014/main" id="{69AE4FBE-D518-1EBC-F19D-CA03DC932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1507" y="2723036"/>
            <a:ext cx="9072693" cy="954105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- Giải quyết vấn đề đơn giản liên quan đến trung điểm của đoạn thẳng.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9" name="3">
            <a:extLst>
              <a:ext uri="{FF2B5EF4-FFF2-40B4-BE49-F238E27FC236}">
                <a16:creationId xmlns:a16="http://schemas.microsoft.com/office/drawing/2014/main" id="{95E2BCC6-8143-0FD3-AB5D-DB6BE6696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0289" y="3922194"/>
            <a:ext cx="9816853" cy="1015661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defTabSz="914354"/>
            <a:r>
              <a:rPr lang="en-US" altLang="zh-CN" sz="3200">
                <a:solidFill>
                  <a:srgbClr val="5BA89F"/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Năng lực chú trọng:</a:t>
            </a:r>
            <a:r>
              <a:rPr lang="en-US" altLang="zh-CN" sz="3200">
                <a:solidFill>
                  <a:prstClr val="black">
                    <a:lumMod val="85000"/>
                    <a:lumOff val="15000"/>
                  </a:prstClr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>
                <a:solidFill>
                  <a:prstClr val="black">
                    <a:lumMod val="85000"/>
                    <a:lumOff val="15000"/>
                  </a:prstClr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tư duy và lập luận toán học; giao tiếp toán học; sử dụng công cụ, phương tiện học toán.</a:t>
            </a:r>
            <a:endParaRPr lang="zh-CN" altLang="en-US" sz="2800" b="0" dirty="0">
              <a:solidFill>
                <a:prstClr val="black">
                  <a:lumMod val="85000"/>
                  <a:lumOff val="15000"/>
                </a:prstClr>
              </a:solidFill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10" name="3">
            <a:extLst>
              <a:ext uri="{FF2B5EF4-FFF2-40B4-BE49-F238E27FC236}">
                <a16:creationId xmlns:a16="http://schemas.microsoft.com/office/drawing/2014/main" id="{F296B1FB-F617-4EFE-DE83-BFA545DA7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39" y="4928433"/>
            <a:ext cx="9668062" cy="584773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 defTabSz="914354"/>
            <a:r>
              <a:rPr lang="en-US" altLang="zh-CN" sz="3200">
                <a:solidFill>
                  <a:srgbClr val="5BA89F"/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Tích hợp: </a:t>
            </a:r>
            <a:r>
              <a:rPr lang="en-US" altLang="zh-CN" sz="2800" b="0">
                <a:solidFill>
                  <a:prstClr val="black">
                    <a:lumMod val="85000"/>
                    <a:lumOff val="15000"/>
                  </a:prstClr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Toán học và cuộc sống, Tự nhiên và Xã hội, Tiếng Việt.</a:t>
            </a:r>
            <a:endParaRPr lang="zh-CN" altLang="en-US" sz="2800" b="0" dirty="0">
              <a:solidFill>
                <a:prstClr val="black">
                  <a:lumMod val="85000"/>
                  <a:lumOff val="15000"/>
                </a:prstClr>
              </a:solidFill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11" name="3">
            <a:extLst>
              <a:ext uri="{FF2B5EF4-FFF2-40B4-BE49-F238E27FC236}">
                <a16:creationId xmlns:a16="http://schemas.microsoft.com/office/drawing/2014/main" id="{B7CCB628-8F31-6BF6-0D0E-2DE9A1890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407" y="5549031"/>
            <a:ext cx="7936593" cy="584773"/>
          </a:xfrm>
          <a:prstGeom prst="rect">
            <a:avLst/>
          </a:prstGeom>
        </p:spPr>
        <p:txBody>
          <a:bodyPr wrap="square" lIns="91439" tIns="45719" rIns="91439" bIns="45719">
            <a:spAutoFit/>
          </a:bodyPr>
          <a:lstStyle>
            <a:defPPr>
              <a:defRPr lang="zh-CN"/>
            </a:defPPr>
            <a:lvl1pPr>
              <a:defRPr sz="2000" b="1">
                <a:gradFill>
                  <a:gsLst>
                    <a:gs pos="100000">
                      <a:schemeClr val="tx2"/>
                    </a:gs>
                    <a:gs pos="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 defTabSz="914354"/>
            <a:r>
              <a:rPr lang="en-US" altLang="zh-CN" sz="3200">
                <a:solidFill>
                  <a:srgbClr val="5BA89F"/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Phẩm chất:</a:t>
            </a:r>
            <a:r>
              <a:rPr lang="en-US" altLang="zh-CN" sz="3200">
                <a:solidFill>
                  <a:prstClr val="black">
                    <a:lumMod val="85000"/>
                    <a:lumOff val="15000"/>
                  </a:prstClr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>
                <a:solidFill>
                  <a:prstClr val="black">
                    <a:lumMod val="85000"/>
                    <a:lumOff val="15000"/>
                  </a:prstClr>
                </a:solidFill>
                <a:latin typeface="Calibri" panose="020F0502020204030204" pitchFamily="34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rPr>
              <a:t>trách nhiệm, chăm chỉ, trung thực.</a:t>
            </a:r>
            <a:endParaRPr lang="zh-CN" altLang="en-US" sz="2800" b="0" dirty="0">
              <a:solidFill>
                <a:prstClr val="black">
                  <a:lumMod val="85000"/>
                  <a:lumOff val="15000"/>
                </a:prstClr>
              </a:solidFill>
              <a:latin typeface="Calibri" panose="020F0502020204030204" pitchFamily="34" charset="0"/>
              <a:ea typeface="方正少儿简体" panose="03000509000000000000" pitchFamily="65" charset="-122"/>
              <a:cs typeface="Calibri" panose="020F0502020204030204" pitchFamily="34" charset="0"/>
              <a:sym typeface="+mn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1" grpId="0" animBg="1"/>
      <p:bldP spid="1972" grpId="0"/>
      <p:bldP spid="37" grpId="0" animBg="1"/>
      <p:bldP spid="2" grpId="0"/>
      <p:bldP spid="4" grpId="0"/>
      <p:bldP spid="5" grpId="0"/>
      <p:bldP spid="6" grpId="0"/>
      <p:bldP spid="9" grpId="0"/>
      <p:bldP spid="10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" name="Google Shape;1174;p30"/>
          <p:cNvGrpSpPr/>
          <p:nvPr/>
        </p:nvGrpSpPr>
        <p:grpSpPr>
          <a:xfrm>
            <a:off x="4087436" y="162867"/>
            <a:ext cx="2606000" cy="2606000"/>
            <a:chOff x="3065577" y="122150"/>
            <a:chExt cx="1954500" cy="1954500"/>
          </a:xfrm>
        </p:grpSpPr>
        <p:sp>
          <p:nvSpPr>
            <p:cNvPr id="1175" name="Google Shape;1175;p30"/>
            <p:cNvSpPr/>
            <p:nvPr/>
          </p:nvSpPr>
          <p:spPr>
            <a:xfrm>
              <a:off x="3065577" y="122150"/>
              <a:ext cx="1954500" cy="19545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3190350" y="254000"/>
              <a:ext cx="1606200" cy="1606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7" name="Google Shape;1177;p30"/>
          <p:cNvSpPr txBox="1">
            <a:spLocks noGrp="1"/>
          </p:cNvSpPr>
          <p:nvPr>
            <p:ph type="title"/>
          </p:nvPr>
        </p:nvSpPr>
        <p:spPr>
          <a:xfrm>
            <a:off x="4873180" y="2078928"/>
            <a:ext cx="7547524" cy="2337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kumimoji="0" lang="en" sz="13200" b="0" i="0" u="none" strike="noStrike" kern="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UTM Cookies" panose="02040603050506020204" pitchFamily="18" charset="0"/>
                <a:sym typeface="Fredoka One"/>
              </a:rPr>
              <a:t>CỦNG</a:t>
            </a:r>
            <a:r>
              <a:rPr kumimoji="0" lang="en" sz="13200" b="0" i="0" u="none" strike="noStrike" kern="0" cap="none" spc="0" normalizeH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UTM Cookies" panose="02040603050506020204" pitchFamily="18" charset="0"/>
                <a:sym typeface="Fredoka One"/>
              </a:rPr>
              <a:t> CỐ</a:t>
            </a:r>
            <a:endParaRPr sz="13200" dirty="0">
              <a:latin typeface="UTM Cookies" panose="02040603050506020204" pitchFamily="18" charset="0"/>
            </a:endParaRPr>
          </a:p>
        </p:txBody>
      </p:sp>
      <p:grpSp>
        <p:nvGrpSpPr>
          <p:cNvPr id="1179" name="Google Shape;1179;p30"/>
          <p:cNvGrpSpPr/>
          <p:nvPr/>
        </p:nvGrpSpPr>
        <p:grpSpPr>
          <a:xfrm rot="-858830">
            <a:off x="497548" y="1759141"/>
            <a:ext cx="4961756" cy="3415112"/>
            <a:chOff x="4056150" y="3580925"/>
            <a:chExt cx="822150" cy="565875"/>
          </a:xfrm>
        </p:grpSpPr>
        <p:sp>
          <p:nvSpPr>
            <p:cNvPr id="1180" name="Google Shape;1180;p30"/>
            <p:cNvSpPr/>
            <p:nvPr/>
          </p:nvSpPr>
          <p:spPr>
            <a:xfrm>
              <a:off x="4056150" y="3580925"/>
              <a:ext cx="822150" cy="565875"/>
            </a:xfrm>
            <a:custGeom>
              <a:avLst/>
              <a:gdLst/>
              <a:ahLst/>
              <a:cxnLst/>
              <a:rect l="l" t="t" r="r" b="b"/>
              <a:pathLst>
                <a:path w="32886" h="22635" extrusionOk="0">
                  <a:moveTo>
                    <a:pt x="5334" y="1"/>
                  </a:moveTo>
                  <a:cubicBezTo>
                    <a:pt x="5239" y="1"/>
                    <a:pt x="5156" y="24"/>
                    <a:pt x="5061" y="48"/>
                  </a:cubicBezTo>
                  <a:cubicBezTo>
                    <a:pt x="4751" y="167"/>
                    <a:pt x="4561" y="465"/>
                    <a:pt x="4561" y="798"/>
                  </a:cubicBezTo>
                  <a:lnTo>
                    <a:pt x="4572" y="1215"/>
                  </a:lnTo>
                  <a:lnTo>
                    <a:pt x="4572" y="1215"/>
                  </a:lnTo>
                  <a:lnTo>
                    <a:pt x="4168" y="1120"/>
                  </a:lnTo>
                  <a:cubicBezTo>
                    <a:pt x="4108" y="1108"/>
                    <a:pt x="4072" y="1108"/>
                    <a:pt x="4013" y="1108"/>
                  </a:cubicBezTo>
                  <a:cubicBezTo>
                    <a:pt x="3739" y="1108"/>
                    <a:pt x="3489" y="1251"/>
                    <a:pt x="3358" y="1489"/>
                  </a:cubicBezTo>
                  <a:cubicBezTo>
                    <a:pt x="3191" y="1775"/>
                    <a:pt x="3215" y="2132"/>
                    <a:pt x="3441" y="2382"/>
                  </a:cubicBezTo>
                  <a:lnTo>
                    <a:pt x="3727" y="2679"/>
                  </a:lnTo>
                  <a:lnTo>
                    <a:pt x="3370" y="2882"/>
                  </a:lnTo>
                  <a:cubicBezTo>
                    <a:pt x="3215" y="2953"/>
                    <a:pt x="3096" y="3084"/>
                    <a:pt x="3025" y="3239"/>
                  </a:cubicBezTo>
                  <a:cubicBezTo>
                    <a:pt x="2977" y="3275"/>
                    <a:pt x="2953" y="3311"/>
                    <a:pt x="2918" y="3358"/>
                  </a:cubicBezTo>
                  <a:cubicBezTo>
                    <a:pt x="1786" y="2263"/>
                    <a:pt x="1274" y="2263"/>
                    <a:pt x="1048" y="2263"/>
                  </a:cubicBezTo>
                  <a:cubicBezTo>
                    <a:pt x="834" y="2263"/>
                    <a:pt x="643" y="2322"/>
                    <a:pt x="465" y="2429"/>
                  </a:cubicBezTo>
                  <a:cubicBezTo>
                    <a:pt x="167" y="2608"/>
                    <a:pt x="0" y="2918"/>
                    <a:pt x="24" y="3251"/>
                  </a:cubicBezTo>
                  <a:cubicBezTo>
                    <a:pt x="24" y="3561"/>
                    <a:pt x="36" y="4049"/>
                    <a:pt x="1870" y="5275"/>
                  </a:cubicBezTo>
                  <a:cubicBezTo>
                    <a:pt x="1632" y="5323"/>
                    <a:pt x="1429" y="5418"/>
                    <a:pt x="1286" y="5585"/>
                  </a:cubicBezTo>
                  <a:cubicBezTo>
                    <a:pt x="1072" y="5823"/>
                    <a:pt x="1001" y="6156"/>
                    <a:pt x="1108" y="6454"/>
                  </a:cubicBezTo>
                  <a:cubicBezTo>
                    <a:pt x="1191" y="6728"/>
                    <a:pt x="1310" y="7061"/>
                    <a:pt x="2906" y="7525"/>
                  </a:cubicBezTo>
                  <a:cubicBezTo>
                    <a:pt x="2906" y="7537"/>
                    <a:pt x="2906" y="7561"/>
                    <a:pt x="2918" y="7585"/>
                  </a:cubicBezTo>
                  <a:cubicBezTo>
                    <a:pt x="3013" y="8037"/>
                    <a:pt x="3382" y="8371"/>
                    <a:pt x="4442" y="8811"/>
                  </a:cubicBezTo>
                  <a:cubicBezTo>
                    <a:pt x="4334" y="8775"/>
                    <a:pt x="4227" y="8740"/>
                    <a:pt x="4132" y="8716"/>
                  </a:cubicBezTo>
                  <a:lnTo>
                    <a:pt x="4084" y="8692"/>
                  </a:lnTo>
                  <a:cubicBezTo>
                    <a:pt x="3144" y="8394"/>
                    <a:pt x="2179" y="8216"/>
                    <a:pt x="1215" y="8156"/>
                  </a:cubicBezTo>
                  <a:lnTo>
                    <a:pt x="1167" y="8156"/>
                  </a:lnTo>
                  <a:cubicBezTo>
                    <a:pt x="893" y="8156"/>
                    <a:pt x="655" y="8287"/>
                    <a:pt x="524" y="8514"/>
                  </a:cubicBezTo>
                  <a:cubicBezTo>
                    <a:pt x="381" y="8752"/>
                    <a:pt x="381" y="9049"/>
                    <a:pt x="512" y="9299"/>
                  </a:cubicBezTo>
                  <a:lnTo>
                    <a:pt x="572" y="9407"/>
                  </a:lnTo>
                  <a:cubicBezTo>
                    <a:pt x="893" y="10002"/>
                    <a:pt x="1096" y="10490"/>
                    <a:pt x="1227" y="10990"/>
                  </a:cubicBezTo>
                  <a:cubicBezTo>
                    <a:pt x="1227" y="11014"/>
                    <a:pt x="1239" y="11050"/>
                    <a:pt x="1239" y="11061"/>
                  </a:cubicBezTo>
                  <a:cubicBezTo>
                    <a:pt x="1239" y="11073"/>
                    <a:pt x="1239" y="11097"/>
                    <a:pt x="1251" y="11109"/>
                  </a:cubicBezTo>
                  <a:lnTo>
                    <a:pt x="1251" y="11121"/>
                  </a:lnTo>
                  <a:cubicBezTo>
                    <a:pt x="1334" y="11431"/>
                    <a:pt x="1394" y="11764"/>
                    <a:pt x="1453" y="12062"/>
                  </a:cubicBezTo>
                  <a:cubicBezTo>
                    <a:pt x="1453" y="12073"/>
                    <a:pt x="1453" y="12097"/>
                    <a:pt x="1465" y="12121"/>
                  </a:cubicBezTo>
                  <a:lnTo>
                    <a:pt x="1489" y="12276"/>
                  </a:lnTo>
                  <a:cubicBezTo>
                    <a:pt x="1548" y="12657"/>
                    <a:pt x="1632" y="13038"/>
                    <a:pt x="1715" y="13443"/>
                  </a:cubicBezTo>
                  <a:cubicBezTo>
                    <a:pt x="1810" y="13824"/>
                    <a:pt x="1905" y="14169"/>
                    <a:pt x="2048" y="14479"/>
                  </a:cubicBezTo>
                  <a:cubicBezTo>
                    <a:pt x="2060" y="14502"/>
                    <a:pt x="2060" y="14526"/>
                    <a:pt x="2072" y="14538"/>
                  </a:cubicBezTo>
                  <a:cubicBezTo>
                    <a:pt x="2298" y="15074"/>
                    <a:pt x="2560" y="15538"/>
                    <a:pt x="2906" y="15907"/>
                  </a:cubicBezTo>
                  <a:lnTo>
                    <a:pt x="2953" y="15955"/>
                  </a:lnTo>
                  <a:cubicBezTo>
                    <a:pt x="2953" y="15955"/>
                    <a:pt x="3001" y="16014"/>
                    <a:pt x="3013" y="16014"/>
                  </a:cubicBezTo>
                  <a:cubicBezTo>
                    <a:pt x="3513" y="16538"/>
                    <a:pt x="4191" y="16943"/>
                    <a:pt x="5084" y="17241"/>
                  </a:cubicBezTo>
                  <a:cubicBezTo>
                    <a:pt x="5084" y="17241"/>
                    <a:pt x="5096" y="17241"/>
                    <a:pt x="5108" y="17253"/>
                  </a:cubicBezTo>
                  <a:cubicBezTo>
                    <a:pt x="5120" y="17253"/>
                    <a:pt x="5144" y="17265"/>
                    <a:pt x="5156" y="17265"/>
                  </a:cubicBezTo>
                  <a:cubicBezTo>
                    <a:pt x="5454" y="17372"/>
                    <a:pt x="5739" y="17443"/>
                    <a:pt x="6049" y="17515"/>
                  </a:cubicBezTo>
                  <a:cubicBezTo>
                    <a:pt x="5954" y="17658"/>
                    <a:pt x="5882" y="17812"/>
                    <a:pt x="5858" y="17979"/>
                  </a:cubicBezTo>
                  <a:cubicBezTo>
                    <a:pt x="5811" y="18158"/>
                    <a:pt x="5823" y="18336"/>
                    <a:pt x="5882" y="18515"/>
                  </a:cubicBezTo>
                  <a:cubicBezTo>
                    <a:pt x="5930" y="18670"/>
                    <a:pt x="6013" y="18801"/>
                    <a:pt x="6132" y="18920"/>
                  </a:cubicBezTo>
                  <a:cubicBezTo>
                    <a:pt x="6275" y="19051"/>
                    <a:pt x="6454" y="19158"/>
                    <a:pt x="6668" y="19205"/>
                  </a:cubicBezTo>
                  <a:lnTo>
                    <a:pt x="6704" y="19205"/>
                  </a:lnTo>
                  <a:cubicBezTo>
                    <a:pt x="6692" y="19217"/>
                    <a:pt x="6668" y="19253"/>
                    <a:pt x="6656" y="19265"/>
                  </a:cubicBezTo>
                  <a:cubicBezTo>
                    <a:pt x="6573" y="19408"/>
                    <a:pt x="6477" y="19563"/>
                    <a:pt x="6406" y="19693"/>
                  </a:cubicBezTo>
                  <a:cubicBezTo>
                    <a:pt x="6347" y="19813"/>
                    <a:pt x="6287" y="19920"/>
                    <a:pt x="6227" y="20039"/>
                  </a:cubicBezTo>
                  <a:lnTo>
                    <a:pt x="6061" y="20348"/>
                  </a:lnTo>
                  <a:cubicBezTo>
                    <a:pt x="6013" y="20444"/>
                    <a:pt x="5977" y="20527"/>
                    <a:pt x="5954" y="20610"/>
                  </a:cubicBezTo>
                  <a:cubicBezTo>
                    <a:pt x="5882" y="20956"/>
                    <a:pt x="5977" y="21289"/>
                    <a:pt x="6216" y="21503"/>
                  </a:cubicBezTo>
                  <a:cubicBezTo>
                    <a:pt x="6358" y="21658"/>
                    <a:pt x="6549" y="21765"/>
                    <a:pt x="6787" y="21801"/>
                  </a:cubicBezTo>
                  <a:cubicBezTo>
                    <a:pt x="6847" y="21825"/>
                    <a:pt x="6930" y="21825"/>
                    <a:pt x="7001" y="21825"/>
                  </a:cubicBezTo>
                  <a:cubicBezTo>
                    <a:pt x="7073" y="21825"/>
                    <a:pt x="7144" y="21801"/>
                    <a:pt x="7204" y="21789"/>
                  </a:cubicBezTo>
                  <a:cubicBezTo>
                    <a:pt x="7311" y="21765"/>
                    <a:pt x="7430" y="21729"/>
                    <a:pt x="7537" y="21670"/>
                  </a:cubicBezTo>
                  <a:cubicBezTo>
                    <a:pt x="7609" y="21634"/>
                    <a:pt x="7668" y="21587"/>
                    <a:pt x="7740" y="21539"/>
                  </a:cubicBezTo>
                  <a:cubicBezTo>
                    <a:pt x="7835" y="21658"/>
                    <a:pt x="7954" y="21765"/>
                    <a:pt x="8085" y="21837"/>
                  </a:cubicBezTo>
                  <a:cubicBezTo>
                    <a:pt x="8240" y="21932"/>
                    <a:pt x="8382" y="21979"/>
                    <a:pt x="8549" y="22015"/>
                  </a:cubicBezTo>
                  <a:cubicBezTo>
                    <a:pt x="8621" y="22027"/>
                    <a:pt x="8716" y="22027"/>
                    <a:pt x="8787" y="22027"/>
                  </a:cubicBezTo>
                  <a:cubicBezTo>
                    <a:pt x="8847" y="22027"/>
                    <a:pt x="8906" y="22027"/>
                    <a:pt x="8966" y="22015"/>
                  </a:cubicBezTo>
                  <a:cubicBezTo>
                    <a:pt x="9025" y="22003"/>
                    <a:pt x="9085" y="22003"/>
                    <a:pt x="9144" y="21979"/>
                  </a:cubicBezTo>
                  <a:cubicBezTo>
                    <a:pt x="9287" y="22087"/>
                    <a:pt x="9466" y="22170"/>
                    <a:pt x="9645" y="22194"/>
                  </a:cubicBezTo>
                  <a:cubicBezTo>
                    <a:pt x="9704" y="22206"/>
                    <a:pt x="9764" y="22206"/>
                    <a:pt x="9847" y="22206"/>
                  </a:cubicBezTo>
                  <a:cubicBezTo>
                    <a:pt x="9942" y="22206"/>
                    <a:pt x="10037" y="22194"/>
                    <a:pt x="10145" y="22182"/>
                  </a:cubicBezTo>
                  <a:cubicBezTo>
                    <a:pt x="10264" y="22253"/>
                    <a:pt x="10395" y="22277"/>
                    <a:pt x="10538" y="22313"/>
                  </a:cubicBezTo>
                  <a:cubicBezTo>
                    <a:pt x="10585" y="22313"/>
                    <a:pt x="10633" y="22325"/>
                    <a:pt x="10680" y="22325"/>
                  </a:cubicBezTo>
                  <a:cubicBezTo>
                    <a:pt x="10811" y="22325"/>
                    <a:pt x="10930" y="22301"/>
                    <a:pt x="11061" y="22253"/>
                  </a:cubicBezTo>
                  <a:cubicBezTo>
                    <a:pt x="11073" y="22253"/>
                    <a:pt x="11073" y="22241"/>
                    <a:pt x="11097" y="22241"/>
                  </a:cubicBezTo>
                  <a:lnTo>
                    <a:pt x="11276" y="22325"/>
                  </a:lnTo>
                  <a:cubicBezTo>
                    <a:pt x="11407" y="22384"/>
                    <a:pt x="11573" y="22432"/>
                    <a:pt x="11764" y="22444"/>
                  </a:cubicBezTo>
                  <a:cubicBezTo>
                    <a:pt x="11823" y="22444"/>
                    <a:pt x="11883" y="22456"/>
                    <a:pt x="11931" y="22456"/>
                  </a:cubicBezTo>
                  <a:cubicBezTo>
                    <a:pt x="12014" y="22456"/>
                    <a:pt x="12109" y="22456"/>
                    <a:pt x="12181" y="22444"/>
                  </a:cubicBezTo>
                  <a:cubicBezTo>
                    <a:pt x="12300" y="22432"/>
                    <a:pt x="12407" y="22396"/>
                    <a:pt x="12526" y="22372"/>
                  </a:cubicBezTo>
                  <a:cubicBezTo>
                    <a:pt x="12538" y="22372"/>
                    <a:pt x="12538" y="22384"/>
                    <a:pt x="12550" y="22384"/>
                  </a:cubicBezTo>
                  <a:cubicBezTo>
                    <a:pt x="12740" y="22491"/>
                    <a:pt x="12966" y="22551"/>
                    <a:pt x="13216" y="22563"/>
                  </a:cubicBezTo>
                  <a:lnTo>
                    <a:pt x="13335" y="22563"/>
                  </a:lnTo>
                  <a:cubicBezTo>
                    <a:pt x="13443" y="22563"/>
                    <a:pt x="13550" y="22551"/>
                    <a:pt x="13657" y="22539"/>
                  </a:cubicBezTo>
                  <a:cubicBezTo>
                    <a:pt x="13788" y="22515"/>
                    <a:pt x="13907" y="22491"/>
                    <a:pt x="14026" y="22444"/>
                  </a:cubicBezTo>
                  <a:cubicBezTo>
                    <a:pt x="14145" y="22396"/>
                    <a:pt x="14252" y="22360"/>
                    <a:pt x="14348" y="22313"/>
                  </a:cubicBezTo>
                  <a:cubicBezTo>
                    <a:pt x="14443" y="22265"/>
                    <a:pt x="14526" y="22218"/>
                    <a:pt x="14621" y="22158"/>
                  </a:cubicBezTo>
                  <a:cubicBezTo>
                    <a:pt x="14669" y="22134"/>
                    <a:pt x="14693" y="22122"/>
                    <a:pt x="14740" y="22087"/>
                  </a:cubicBezTo>
                  <a:cubicBezTo>
                    <a:pt x="14788" y="22146"/>
                    <a:pt x="14848" y="22218"/>
                    <a:pt x="14883" y="22265"/>
                  </a:cubicBezTo>
                  <a:cubicBezTo>
                    <a:pt x="15002" y="22384"/>
                    <a:pt x="15157" y="22480"/>
                    <a:pt x="15324" y="22551"/>
                  </a:cubicBezTo>
                  <a:cubicBezTo>
                    <a:pt x="15479" y="22611"/>
                    <a:pt x="15645" y="22634"/>
                    <a:pt x="15812" y="22634"/>
                  </a:cubicBezTo>
                  <a:cubicBezTo>
                    <a:pt x="15943" y="22634"/>
                    <a:pt x="16098" y="22622"/>
                    <a:pt x="16229" y="22575"/>
                  </a:cubicBezTo>
                  <a:cubicBezTo>
                    <a:pt x="16288" y="22563"/>
                    <a:pt x="16348" y="22539"/>
                    <a:pt x="16407" y="22527"/>
                  </a:cubicBezTo>
                  <a:cubicBezTo>
                    <a:pt x="16550" y="22599"/>
                    <a:pt x="16729" y="22634"/>
                    <a:pt x="16907" y="22634"/>
                  </a:cubicBezTo>
                  <a:lnTo>
                    <a:pt x="16943" y="22634"/>
                  </a:lnTo>
                  <a:cubicBezTo>
                    <a:pt x="17134" y="22634"/>
                    <a:pt x="17312" y="22599"/>
                    <a:pt x="17491" y="22503"/>
                  </a:cubicBezTo>
                  <a:cubicBezTo>
                    <a:pt x="17622" y="22444"/>
                    <a:pt x="17741" y="22360"/>
                    <a:pt x="17860" y="22265"/>
                  </a:cubicBezTo>
                  <a:cubicBezTo>
                    <a:pt x="17943" y="22206"/>
                    <a:pt x="18015" y="22134"/>
                    <a:pt x="18074" y="22075"/>
                  </a:cubicBezTo>
                  <a:cubicBezTo>
                    <a:pt x="18122" y="22122"/>
                    <a:pt x="18158" y="22170"/>
                    <a:pt x="18217" y="22194"/>
                  </a:cubicBezTo>
                  <a:cubicBezTo>
                    <a:pt x="18312" y="22253"/>
                    <a:pt x="18419" y="22301"/>
                    <a:pt x="18515" y="22360"/>
                  </a:cubicBezTo>
                  <a:cubicBezTo>
                    <a:pt x="18515" y="22360"/>
                    <a:pt x="18539" y="22360"/>
                    <a:pt x="18539" y="22372"/>
                  </a:cubicBezTo>
                  <a:cubicBezTo>
                    <a:pt x="18634" y="22420"/>
                    <a:pt x="18753" y="22468"/>
                    <a:pt x="19074" y="22503"/>
                  </a:cubicBezTo>
                  <a:cubicBezTo>
                    <a:pt x="19134" y="22527"/>
                    <a:pt x="19193" y="22527"/>
                    <a:pt x="19217" y="22527"/>
                  </a:cubicBezTo>
                  <a:cubicBezTo>
                    <a:pt x="19253" y="22527"/>
                    <a:pt x="19324" y="22527"/>
                    <a:pt x="19634" y="22491"/>
                  </a:cubicBezTo>
                  <a:lnTo>
                    <a:pt x="19682" y="22491"/>
                  </a:lnTo>
                  <a:cubicBezTo>
                    <a:pt x="19765" y="22491"/>
                    <a:pt x="19860" y="22456"/>
                    <a:pt x="19932" y="22432"/>
                  </a:cubicBezTo>
                  <a:cubicBezTo>
                    <a:pt x="20003" y="22396"/>
                    <a:pt x="20063" y="22360"/>
                    <a:pt x="20122" y="22325"/>
                  </a:cubicBezTo>
                  <a:cubicBezTo>
                    <a:pt x="20182" y="22301"/>
                    <a:pt x="20241" y="22265"/>
                    <a:pt x="20289" y="22218"/>
                  </a:cubicBezTo>
                  <a:cubicBezTo>
                    <a:pt x="20301" y="22206"/>
                    <a:pt x="20336" y="22194"/>
                    <a:pt x="20348" y="22182"/>
                  </a:cubicBezTo>
                  <a:cubicBezTo>
                    <a:pt x="20396" y="22158"/>
                    <a:pt x="20420" y="22146"/>
                    <a:pt x="20467" y="22134"/>
                  </a:cubicBezTo>
                  <a:cubicBezTo>
                    <a:pt x="20574" y="22206"/>
                    <a:pt x="20694" y="22253"/>
                    <a:pt x="20825" y="22277"/>
                  </a:cubicBezTo>
                  <a:cubicBezTo>
                    <a:pt x="20920" y="22301"/>
                    <a:pt x="21003" y="22313"/>
                    <a:pt x="21110" y="22313"/>
                  </a:cubicBezTo>
                  <a:cubicBezTo>
                    <a:pt x="21170" y="22313"/>
                    <a:pt x="21229" y="22313"/>
                    <a:pt x="21301" y="22301"/>
                  </a:cubicBezTo>
                  <a:cubicBezTo>
                    <a:pt x="21467" y="22277"/>
                    <a:pt x="21610" y="22241"/>
                    <a:pt x="21777" y="22170"/>
                  </a:cubicBezTo>
                  <a:cubicBezTo>
                    <a:pt x="21896" y="22110"/>
                    <a:pt x="22027" y="22051"/>
                    <a:pt x="22146" y="21968"/>
                  </a:cubicBezTo>
                  <a:cubicBezTo>
                    <a:pt x="22146" y="21968"/>
                    <a:pt x="22170" y="21968"/>
                    <a:pt x="22170" y="21956"/>
                  </a:cubicBezTo>
                  <a:cubicBezTo>
                    <a:pt x="22325" y="22051"/>
                    <a:pt x="22527" y="22075"/>
                    <a:pt x="22718" y="22075"/>
                  </a:cubicBezTo>
                  <a:cubicBezTo>
                    <a:pt x="22789" y="22075"/>
                    <a:pt x="22860" y="22075"/>
                    <a:pt x="22920" y="22063"/>
                  </a:cubicBezTo>
                  <a:cubicBezTo>
                    <a:pt x="23039" y="22039"/>
                    <a:pt x="23182" y="22003"/>
                    <a:pt x="23301" y="21944"/>
                  </a:cubicBezTo>
                  <a:cubicBezTo>
                    <a:pt x="23396" y="21896"/>
                    <a:pt x="23492" y="21837"/>
                    <a:pt x="23611" y="21765"/>
                  </a:cubicBezTo>
                  <a:cubicBezTo>
                    <a:pt x="23634" y="21741"/>
                    <a:pt x="23682" y="21718"/>
                    <a:pt x="23718" y="21682"/>
                  </a:cubicBezTo>
                  <a:cubicBezTo>
                    <a:pt x="23777" y="21706"/>
                    <a:pt x="23837" y="21729"/>
                    <a:pt x="23908" y="21741"/>
                  </a:cubicBezTo>
                  <a:cubicBezTo>
                    <a:pt x="24015" y="21777"/>
                    <a:pt x="24134" y="21777"/>
                    <a:pt x="24254" y="21777"/>
                  </a:cubicBezTo>
                  <a:cubicBezTo>
                    <a:pt x="24373" y="21777"/>
                    <a:pt x="24492" y="21765"/>
                    <a:pt x="24611" y="21729"/>
                  </a:cubicBezTo>
                  <a:cubicBezTo>
                    <a:pt x="24742" y="21706"/>
                    <a:pt x="24885" y="21658"/>
                    <a:pt x="25004" y="21598"/>
                  </a:cubicBezTo>
                  <a:cubicBezTo>
                    <a:pt x="25123" y="21539"/>
                    <a:pt x="25242" y="21479"/>
                    <a:pt x="25349" y="21420"/>
                  </a:cubicBezTo>
                  <a:cubicBezTo>
                    <a:pt x="25456" y="21360"/>
                    <a:pt x="25539" y="21289"/>
                    <a:pt x="25635" y="21194"/>
                  </a:cubicBezTo>
                  <a:cubicBezTo>
                    <a:pt x="25706" y="21122"/>
                    <a:pt x="25778" y="21063"/>
                    <a:pt x="25861" y="20991"/>
                  </a:cubicBezTo>
                  <a:cubicBezTo>
                    <a:pt x="25897" y="20944"/>
                    <a:pt x="25932" y="20896"/>
                    <a:pt x="25980" y="20860"/>
                  </a:cubicBezTo>
                  <a:lnTo>
                    <a:pt x="25992" y="20860"/>
                  </a:lnTo>
                  <a:cubicBezTo>
                    <a:pt x="26313" y="20860"/>
                    <a:pt x="26611" y="20646"/>
                    <a:pt x="26718" y="20336"/>
                  </a:cubicBezTo>
                  <a:lnTo>
                    <a:pt x="26837" y="19944"/>
                  </a:lnTo>
                  <a:lnTo>
                    <a:pt x="27182" y="20170"/>
                  </a:lnTo>
                  <a:cubicBezTo>
                    <a:pt x="27302" y="20241"/>
                    <a:pt x="27444" y="20289"/>
                    <a:pt x="27587" y="20289"/>
                  </a:cubicBezTo>
                  <a:cubicBezTo>
                    <a:pt x="27766" y="20289"/>
                    <a:pt x="27921" y="20229"/>
                    <a:pt x="28075" y="20110"/>
                  </a:cubicBezTo>
                  <a:cubicBezTo>
                    <a:pt x="28325" y="19896"/>
                    <a:pt x="28421" y="19551"/>
                    <a:pt x="28302" y="19229"/>
                  </a:cubicBezTo>
                  <a:lnTo>
                    <a:pt x="28147" y="18848"/>
                  </a:lnTo>
                  <a:lnTo>
                    <a:pt x="28552" y="18789"/>
                  </a:lnTo>
                  <a:cubicBezTo>
                    <a:pt x="28873" y="18741"/>
                    <a:pt x="29147" y="18491"/>
                    <a:pt x="29195" y="18158"/>
                  </a:cubicBezTo>
                  <a:cubicBezTo>
                    <a:pt x="29254" y="17836"/>
                    <a:pt x="29087" y="17503"/>
                    <a:pt x="28802" y="17360"/>
                  </a:cubicBezTo>
                  <a:lnTo>
                    <a:pt x="28445" y="17169"/>
                  </a:lnTo>
                  <a:lnTo>
                    <a:pt x="28730" y="16872"/>
                  </a:lnTo>
                  <a:cubicBezTo>
                    <a:pt x="28956" y="16622"/>
                    <a:pt x="28980" y="16253"/>
                    <a:pt x="28814" y="15979"/>
                  </a:cubicBezTo>
                  <a:cubicBezTo>
                    <a:pt x="28683" y="15729"/>
                    <a:pt x="28433" y="15586"/>
                    <a:pt x="28159" y="15586"/>
                  </a:cubicBezTo>
                  <a:lnTo>
                    <a:pt x="28147" y="15586"/>
                  </a:lnTo>
                  <a:lnTo>
                    <a:pt x="28194" y="15538"/>
                  </a:lnTo>
                  <a:cubicBezTo>
                    <a:pt x="28540" y="15169"/>
                    <a:pt x="28814" y="14705"/>
                    <a:pt x="29028" y="14169"/>
                  </a:cubicBezTo>
                  <a:cubicBezTo>
                    <a:pt x="29040" y="14157"/>
                    <a:pt x="29040" y="14133"/>
                    <a:pt x="29052" y="14109"/>
                  </a:cubicBezTo>
                  <a:cubicBezTo>
                    <a:pt x="29171" y="13800"/>
                    <a:pt x="29290" y="13455"/>
                    <a:pt x="29385" y="13074"/>
                  </a:cubicBezTo>
                  <a:cubicBezTo>
                    <a:pt x="29468" y="12681"/>
                    <a:pt x="29552" y="12288"/>
                    <a:pt x="29611" y="11907"/>
                  </a:cubicBezTo>
                  <a:lnTo>
                    <a:pt x="29635" y="11764"/>
                  </a:lnTo>
                  <a:cubicBezTo>
                    <a:pt x="29635" y="11752"/>
                    <a:pt x="29647" y="11716"/>
                    <a:pt x="29647" y="11704"/>
                  </a:cubicBezTo>
                  <a:cubicBezTo>
                    <a:pt x="29707" y="11407"/>
                    <a:pt x="29766" y="11073"/>
                    <a:pt x="29849" y="10764"/>
                  </a:cubicBezTo>
                  <a:lnTo>
                    <a:pt x="29849" y="10752"/>
                  </a:lnTo>
                  <a:cubicBezTo>
                    <a:pt x="29849" y="10740"/>
                    <a:pt x="29849" y="10716"/>
                    <a:pt x="29861" y="10704"/>
                  </a:cubicBezTo>
                  <a:cubicBezTo>
                    <a:pt x="29861" y="10680"/>
                    <a:pt x="29873" y="10657"/>
                    <a:pt x="29873" y="10633"/>
                  </a:cubicBezTo>
                  <a:cubicBezTo>
                    <a:pt x="30004" y="10121"/>
                    <a:pt x="30207" y="9633"/>
                    <a:pt x="30528" y="9049"/>
                  </a:cubicBezTo>
                  <a:lnTo>
                    <a:pt x="30588" y="8954"/>
                  </a:lnTo>
                  <a:cubicBezTo>
                    <a:pt x="30719" y="8716"/>
                    <a:pt x="30719" y="8394"/>
                    <a:pt x="30576" y="8156"/>
                  </a:cubicBezTo>
                  <a:cubicBezTo>
                    <a:pt x="30445" y="7942"/>
                    <a:pt x="30183" y="7799"/>
                    <a:pt x="29933" y="7799"/>
                  </a:cubicBezTo>
                  <a:lnTo>
                    <a:pt x="29885" y="7799"/>
                  </a:lnTo>
                  <a:cubicBezTo>
                    <a:pt x="29683" y="7823"/>
                    <a:pt x="29457" y="7835"/>
                    <a:pt x="29254" y="7859"/>
                  </a:cubicBezTo>
                  <a:cubicBezTo>
                    <a:pt x="29671" y="7585"/>
                    <a:pt x="29754" y="7371"/>
                    <a:pt x="29802" y="7132"/>
                  </a:cubicBezTo>
                  <a:cubicBezTo>
                    <a:pt x="29814" y="7085"/>
                    <a:pt x="29814" y="7061"/>
                    <a:pt x="29814" y="7013"/>
                  </a:cubicBezTo>
                  <a:cubicBezTo>
                    <a:pt x="31254" y="6609"/>
                    <a:pt x="31612" y="6311"/>
                    <a:pt x="31754" y="5894"/>
                  </a:cubicBezTo>
                  <a:cubicBezTo>
                    <a:pt x="31850" y="5597"/>
                    <a:pt x="31778" y="5275"/>
                    <a:pt x="31576" y="5037"/>
                  </a:cubicBezTo>
                  <a:cubicBezTo>
                    <a:pt x="31397" y="4823"/>
                    <a:pt x="31135" y="4704"/>
                    <a:pt x="30814" y="4692"/>
                  </a:cubicBezTo>
                  <a:cubicBezTo>
                    <a:pt x="32874" y="3334"/>
                    <a:pt x="32874" y="2822"/>
                    <a:pt x="32886" y="2477"/>
                  </a:cubicBezTo>
                  <a:cubicBezTo>
                    <a:pt x="32886" y="2132"/>
                    <a:pt x="32719" y="1822"/>
                    <a:pt x="32421" y="1644"/>
                  </a:cubicBezTo>
                  <a:cubicBezTo>
                    <a:pt x="32243" y="1536"/>
                    <a:pt x="32052" y="1477"/>
                    <a:pt x="31826" y="1477"/>
                  </a:cubicBezTo>
                  <a:cubicBezTo>
                    <a:pt x="31540" y="1477"/>
                    <a:pt x="31159" y="1548"/>
                    <a:pt x="30528" y="2037"/>
                  </a:cubicBezTo>
                  <a:cubicBezTo>
                    <a:pt x="30540" y="1894"/>
                    <a:pt x="30504" y="1739"/>
                    <a:pt x="30421" y="1608"/>
                  </a:cubicBezTo>
                  <a:cubicBezTo>
                    <a:pt x="30290" y="1370"/>
                    <a:pt x="30040" y="1227"/>
                    <a:pt x="29766" y="1227"/>
                  </a:cubicBezTo>
                  <a:cubicBezTo>
                    <a:pt x="29707" y="1227"/>
                    <a:pt x="29671" y="1227"/>
                    <a:pt x="29611" y="1239"/>
                  </a:cubicBezTo>
                  <a:lnTo>
                    <a:pt x="29207" y="1334"/>
                  </a:lnTo>
                  <a:lnTo>
                    <a:pt x="29207" y="1334"/>
                  </a:lnTo>
                  <a:lnTo>
                    <a:pt x="29218" y="917"/>
                  </a:lnTo>
                  <a:cubicBezTo>
                    <a:pt x="29230" y="584"/>
                    <a:pt x="29028" y="286"/>
                    <a:pt x="28718" y="167"/>
                  </a:cubicBezTo>
                  <a:cubicBezTo>
                    <a:pt x="28623" y="143"/>
                    <a:pt x="28540" y="120"/>
                    <a:pt x="28445" y="120"/>
                  </a:cubicBezTo>
                  <a:cubicBezTo>
                    <a:pt x="28218" y="120"/>
                    <a:pt x="27980" y="227"/>
                    <a:pt x="27849" y="417"/>
                  </a:cubicBezTo>
                  <a:lnTo>
                    <a:pt x="27599" y="751"/>
                  </a:lnTo>
                  <a:lnTo>
                    <a:pt x="27349" y="417"/>
                  </a:lnTo>
                  <a:cubicBezTo>
                    <a:pt x="27194" y="227"/>
                    <a:pt x="26968" y="120"/>
                    <a:pt x="26754" y="120"/>
                  </a:cubicBezTo>
                  <a:cubicBezTo>
                    <a:pt x="26659" y="120"/>
                    <a:pt x="26575" y="143"/>
                    <a:pt x="26480" y="167"/>
                  </a:cubicBezTo>
                  <a:cubicBezTo>
                    <a:pt x="26170" y="286"/>
                    <a:pt x="25980" y="584"/>
                    <a:pt x="25980" y="917"/>
                  </a:cubicBezTo>
                  <a:lnTo>
                    <a:pt x="25992" y="1310"/>
                  </a:lnTo>
                  <a:lnTo>
                    <a:pt x="25980" y="1310"/>
                  </a:lnTo>
                  <a:lnTo>
                    <a:pt x="25587" y="1227"/>
                  </a:lnTo>
                  <a:cubicBezTo>
                    <a:pt x="25527" y="1215"/>
                    <a:pt x="25480" y="1215"/>
                    <a:pt x="25420" y="1215"/>
                  </a:cubicBezTo>
                  <a:cubicBezTo>
                    <a:pt x="25158" y="1215"/>
                    <a:pt x="24908" y="1358"/>
                    <a:pt x="24765" y="1596"/>
                  </a:cubicBezTo>
                  <a:cubicBezTo>
                    <a:pt x="24706" y="1703"/>
                    <a:pt x="24682" y="1810"/>
                    <a:pt x="24670" y="1929"/>
                  </a:cubicBezTo>
                  <a:cubicBezTo>
                    <a:pt x="24527" y="2048"/>
                    <a:pt x="24396" y="2179"/>
                    <a:pt x="24265" y="2322"/>
                  </a:cubicBezTo>
                  <a:cubicBezTo>
                    <a:pt x="24134" y="2477"/>
                    <a:pt x="23992" y="2668"/>
                    <a:pt x="23849" y="2918"/>
                  </a:cubicBezTo>
                  <a:cubicBezTo>
                    <a:pt x="23670" y="2834"/>
                    <a:pt x="23456" y="2763"/>
                    <a:pt x="23253" y="2715"/>
                  </a:cubicBezTo>
                  <a:cubicBezTo>
                    <a:pt x="23099" y="2679"/>
                    <a:pt x="22968" y="2668"/>
                    <a:pt x="22837" y="2668"/>
                  </a:cubicBezTo>
                  <a:cubicBezTo>
                    <a:pt x="22706" y="2668"/>
                    <a:pt x="22563" y="2679"/>
                    <a:pt x="22444" y="2715"/>
                  </a:cubicBezTo>
                  <a:cubicBezTo>
                    <a:pt x="22349" y="2727"/>
                    <a:pt x="22241" y="2775"/>
                    <a:pt x="22134" y="2799"/>
                  </a:cubicBezTo>
                  <a:cubicBezTo>
                    <a:pt x="22003" y="2715"/>
                    <a:pt x="21872" y="2620"/>
                    <a:pt x="21717" y="2549"/>
                  </a:cubicBezTo>
                  <a:cubicBezTo>
                    <a:pt x="21515" y="2441"/>
                    <a:pt x="21289" y="2382"/>
                    <a:pt x="21051" y="2358"/>
                  </a:cubicBezTo>
                  <a:cubicBezTo>
                    <a:pt x="20944" y="2346"/>
                    <a:pt x="20860" y="2346"/>
                    <a:pt x="20753" y="2346"/>
                  </a:cubicBezTo>
                  <a:cubicBezTo>
                    <a:pt x="20574" y="2346"/>
                    <a:pt x="20396" y="2370"/>
                    <a:pt x="20229" y="2406"/>
                  </a:cubicBezTo>
                  <a:cubicBezTo>
                    <a:pt x="20122" y="2429"/>
                    <a:pt x="20039" y="2465"/>
                    <a:pt x="19932" y="2501"/>
                  </a:cubicBezTo>
                  <a:lnTo>
                    <a:pt x="19920" y="2489"/>
                  </a:lnTo>
                  <a:cubicBezTo>
                    <a:pt x="19801" y="2382"/>
                    <a:pt x="19658" y="2298"/>
                    <a:pt x="19479" y="2227"/>
                  </a:cubicBezTo>
                  <a:cubicBezTo>
                    <a:pt x="19324" y="2168"/>
                    <a:pt x="19146" y="2120"/>
                    <a:pt x="18967" y="2120"/>
                  </a:cubicBezTo>
                  <a:lnTo>
                    <a:pt x="18836" y="2120"/>
                  </a:lnTo>
                  <a:cubicBezTo>
                    <a:pt x="18669" y="2120"/>
                    <a:pt x="18515" y="2144"/>
                    <a:pt x="18360" y="2191"/>
                  </a:cubicBezTo>
                  <a:cubicBezTo>
                    <a:pt x="18181" y="2251"/>
                    <a:pt x="18015" y="2322"/>
                    <a:pt x="17884" y="2429"/>
                  </a:cubicBezTo>
                  <a:cubicBezTo>
                    <a:pt x="17741" y="2537"/>
                    <a:pt x="17610" y="2656"/>
                    <a:pt x="17503" y="2787"/>
                  </a:cubicBezTo>
                  <a:cubicBezTo>
                    <a:pt x="17419" y="2906"/>
                    <a:pt x="17324" y="3037"/>
                    <a:pt x="17265" y="3180"/>
                  </a:cubicBezTo>
                  <a:cubicBezTo>
                    <a:pt x="17241" y="3251"/>
                    <a:pt x="17193" y="3322"/>
                    <a:pt x="17169" y="3418"/>
                  </a:cubicBezTo>
                  <a:cubicBezTo>
                    <a:pt x="17074" y="3334"/>
                    <a:pt x="16967" y="3275"/>
                    <a:pt x="16836" y="3239"/>
                  </a:cubicBezTo>
                  <a:lnTo>
                    <a:pt x="16836" y="3215"/>
                  </a:lnTo>
                  <a:cubicBezTo>
                    <a:pt x="16836" y="3191"/>
                    <a:pt x="16848" y="3180"/>
                    <a:pt x="16848" y="3156"/>
                  </a:cubicBezTo>
                  <a:cubicBezTo>
                    <a:pt x="16872" y="3096"/>
                    <a:pt x="16884" y="3025"/>
                    <a:pt x="16884" y="2941"/>
                  </a:cubicBezTo>
                  <a:cubicBezTo>
                    <a:pt x="16884" y="2620"/>
                    <a:pt x="16717" y="2346"/>
                    <a:pt x="16431" y="2179"/>
                  </a:cubicBezTo>
                  <a:cubicBezTo>
                    <a:pt x="16288" y="2084"/>
                    <a:pt x="16122" y="2060"/>
                    <a:pt x="15931" y="2060"/>
                  </a:cubicBezTo>
                  <a:cubicBezTo>
                    <a:pt x="15812" y="2060"/>
                    <a:pt x="15705" y="2072"/>
                    <a:pt x="15586" y="2108"/>
                  </a:cubicBezTo>
                  <a:cubicBezTo>
                    <a:pt x="15479" y="2132"/>
                    <a:pt x="15395" y="2179"/>
                    <a:pt x="15300" y="2227"/>
                  </a:cubicBezTo>
                  <a:cubicBezTo>
                    <a:pt x="15288" y="2203"/>
                    <a:pt x="15264" y="2191"/>
                    <a:pt x="15229" y="2179"/>
                  </a:cubicBezTo>
                  <a:cubicBezTo>
                    <a:pt x="15086" y="2084"/>
                    <a:pt x="14907" y="2048"/>
                    <a:pt x="14729" y="2048"/>
                  </a:cubicBezTo>
                  <a:lnTo>
                    <a:pt x="14681" y="2048"/>
                  </a:lnTo>
                  <a:cubicBezTo>
                    <a:pt x="14502" y="2060"/>
                    <a:pt x="14312" y="2108"/>
                    <a:pt x="14145" y="2191"/>
                  </a:cubicBezTo>
                  <a:cubicBezTo>
                    <a:pt x="14038" y="2251"/>
                    <a:pt x="13955" y="2310"/>
                    <a:pt x="13871" y="2406"/>
                  </a:cubicBezTo>
                  <a:cubicBezTo>
                    <a:pt x="13788" y="2358"/>
                    <a:pt x="13693" y="2346"/>
                    <a:pt x="13609" y="2322"/>
                  </a:cubicBezTo>
                  <a:cubicBezTo>
                    <a:pt x="13562" y="2322"/>
                    <a:pt x="13514" y="2310"/>
                    <a:pt x="13478" y="2310"/>
                  </a:cubicBezTo>
                  <a:lnTo>
                    <a:pt x="13443" y="2310"/>
                  </a:lnTo>
                  <a:cubicBezTo>
                    <a:pt x="13431" y="2298"/>
                    <a:pt x="13395" y="2287"/>
                    <a:pt x="13383" y="2287"/>
                  </a:cubicBezTo>
                  <a:cubicBezTo>
                    <a:pt x="13264" y="2227"/>
                    <a:pt x="13121" y="2191"/>
                    <a:pt x="12978" y="2191"/>
                  </a:cubicBezTo>
                  <a:lnTo>
                    <a:pt x="12895" y="2191"/>
                  </a:lnTo>
                  <a:cubicBezTo>
                    <a:pt x="12704" y="2203"/>
                    <a:pt x="12502" y="2263"/>
                    <a:pt x="12323" y="2346"/>
                  </a:cubicBezTo>
                  <a:cubicBezTo>
                    <a:pt x="12264" y="2298"/>
                    <a:pt x="12192" y="2251"/>
                    <a:pt x="12121" y="2227"/>
                  </a:cubicBezTo>
                  <a:cubicBezTo>
                    <a:pt x="12133" y="2108"/>
                    <a:pt x="12133" y="2001"/>
                    <a:pt x="12121" y="1894"/>
                  </a:cubicBezTo>
                  <a:cubicBezTo>
                    <a:pt x="12109" y="1727"/>
                    <a:pt x="12062" y="1584"/>
                    <a:pt x="11990" y="1453"/>
                  </a:cubicBezTo>
                  <a:cubicBezTo>
                    <a:pt x="11907" y="1286"/>
                    <a:pt x="11823" y="1155"/>
                    <a:pt x="11704" y="1036"/>
                  </a:cubicBezTo>
                  <a:cubicBezTo>
                    <a:pt x="11573" y="894"/>
                    <a:pt x="11419" y="810"/>
                    <a:pt x="11252" y="739"/>
                  </a:cubicBezTo>
                  <a:cubicBezTo>
                    <a:pt x="11121" y="679"/>
                    <a:pt x="10978" y="655"/>
                    <a:pt x="10823" y="655"/>
                  </a:cubicBezTo>
                  <a:cubicBezTo>
                    <a:pt x="10764" y="655"/>
                    <a:pt x="10704" y="655"/>
                    <a:pt x="10645" y="679"/>
                  </a:cubicBezTo>
                  <a:cubicBezTo>
                    <a:pt x="10347" y="715"/>
                    <a:pt x="10085" y="870"/>
                    <a:pt x="9871" y="1096"/>
                  </a:cubicBezTo>
                  <a:cubicBezTo>
                    <a:pt x="9728" y="1251"/>
                    <a:pt x="9585" y="1465"/>
                    <a:pt x="9502" y="1703"/>
                  </a:cubicBezTo>
                  <a:cubicBezTo>
                    <a:pt x="9502" y="1715"/>
                    <a:pt x="9490" y="1715"/>
                    <a:pt x="9490" y="1727"/>
                  </a:cubicBezTo>
                  <a:cubicBezTo>
                    <a:pt x="9335" y="1608"/>
                    <a:pt x="9156" y="1513"/>
                    <a:pt x="8966" y="1429"/>
                  </a:cubicBezTo>
                  <a:cubicBezTo>
                    <a:pt x="8811" y="1227"/>
                    <a:pt x="8597" y="1108"/>
                    <a:pt x="8335" y="1108"/>
                  </a:cubicBezTo>
                  <a:cubicBezTo>
                    <a:pt x="8275" y="1108"/>
                    <a:pt x="8240" y="1108"/>
                    <a:pt x="8180" y="1120"/>
                  </a:cubicBezTo>
                  <a:lnTo>
                    <a:pt x="7775" y="1215"/>
                  </a:lnTo>
                  <a:lnTo>
                    <a:pt x="7775" y="1215"/>
                  </a:lnTo>
                  <a:lnTo>
                    <a:pt x="7787" y="798"/>
                  </a:lnTo>
                  <a:cubicBezTo>
                    <a:pt x="7799" y="465"/>
                    <a:pt x="7597" y="167"/>
                    <a:pt x="7287" y="48"/>
                  </a:cubicBezTo>
                  <a:cubicBezTo>
                    <a:pt x="7192" y="24"/>
                    <a:pt x="7109" y="1"/>
                    <a:pt x="7025" y="1"/>
                  </a:cubicBezTo>
                  <a:cubicBezTo>
                    <a:pt x="6811" y="1"/>
                    <a:pt x="6573" y="108"/>
                    <a:pt x="6430" y="298"/>
                  </a:cubicBezTo>
                  <a:lnTo>
                    <a:pt x="6180" y="632"/>
                  </a:lnTo>
                  <a:lnTo>
                    <a:pt x="5930" y="298"/>
                  </a:lnTo>
                  <a:cubicBezTo>
                    <a:pt x="5775" y="108"/>
                    <a:pt x="5561" y="1"/>
                    <a:pt x="5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12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4681825" y="3603250"/>
              <a:ext cx="122650" cy="121175"/>
            </a:xfrm>
            <a:custGeom>
              <a:avLst/>
              <a:gdLst/>
              <a:ahLst/>
              <a:cxnLst/>
              <a:rect l="l" t="t" r="r" b="b"/>
              <a:pathLst>
                <a:path w="4906" h="4847" extrusionOk="0">
                  <a:moveTo>
                    <a:pt x="1596" y="1"/>
                  </a:moveTo>
                  <a:lnTo>
                    <a:pt x="1655" y="1394"/>
                  </a:lnTo>
                  <a:lnTo>
                    <a:pt x="298" y="1096"/>
                  </a:lnTo>
                  <a:lnTo>
                    <a:pt x="1215" y="2132"/>
                  </a:lnTo>
                  <a:lnTo>
                    <a:pt x="0" y="2775"/>
                  </a:lnTo>
                  <a:lnTo>
                    <a:pt x="1370" y="2965"/>
                  </a:lnTo>
                  <a:lnTo>
                    <a:pt x="846" y="4263"/>
                  </a:lnTo>
                  <a:lnTo>
                    <a:pt x="2024" y="3513"/>
                  </a:lnTo>
                  <a:lnTo>
                    <a:pt x="2453" y="4846"/>
                  </a:lnTo>
                  <a:lnTo>
                    <a:pt x="2882" y="3513"/>
                  </a:lnTo>
                  <a:lnTo>
                    <a:pt x="4060" y="4263"/>
                  </a:lnTo>
                  <a:lnTo>
                    <a:pt x="3525" y="2965"/>
                  </a:lnTo>
                  <a:lnTo>
                    <a:pt x="4906" y="2775"/>
                  </a:lnTo>
                  <a:lnTo>
                    <a:pt x="3679" y="2132"/>
                  </a:lnTo>
                  <a:lnTo>
                    <a:pt x="4608" y="1096"/>
                  </a:lnTo>
                  <a:lnTo>
                    <a:pt x="3263" y="1394"/>
                  </a:lnTo>
                  <a:lnTo>
                    <a:pt x="3298" y="1"/>
                  </a:lnTo>
                  <a:lnTo>
                    <a:pt x="2453" y="1096"/>
                  </a:lnTo>
                  <a:lnTo>
                    <a:pt x="1596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4641350" y="3963125"/>
              <a:ext cx="122650" cy="120875"/>
            </a:xfrm>
            <a:custGeom>
              <a:avLst/>
              <a:gdLst/>
              <a:ahLst/>
              <a:cxnLst/>
              <a:rect l="l" t="t" r="r" b="b"/>
              <a:pathLst>
                <a:path w="4906" h="4835" extrusionOk="0">
                  <a:moveTo>
                    <a:pt x="1608" y="0"/>
                  </a:moveTo>
                  <a:lnTo>
                    <a:pt x="1643" y="1381"/>
                  </a:lnTo>
                  <a:lnTo>
                    <a:pt x="1643" y="1381"/>
                  </a:lnTo>
                  <a:lnTo>
                    <a:pt x="298" y="1107"/>
                  </a:lnTo>
                  <a:lnTo>
                    <a:pt x="1215" y="2131"/>
                  </a:lnTo>
                  <a:lnTo>
                    <a:pt x="0" y="2786"/>
                  </a:lnTo>
                  <a:lnTo>
                    <a:pt x="1357" y="2977"/>
                  </a:lnTo>
                  <a:lnTo>
                    <a:pt x="846" y="4263"/>
                  </a:lnTo>
                  <a:lnTo>
                    <a:pt x="2024" y="3513"/>
                  </a:lnTo>
                  <a:lnTo>
                    <a:pt x="2453" y="4834"/>
                  </a:lnTo>
                  <a:lnTo>
                    <a:pt x="2881" y="3513"/>
                  </a:lnTo>
                  <a:lnTo>
                    <a:pt x="4060" y="4263"/>
                  </a:lnTo>
                  <a:lnTo>
                    <a:pt x="3536" y="2977"/>
                  </a:lnTo>
                  <a:lnTo>
                    <a:pt x="4906" y="2786"/>
                  </a:lnTo>
                  <a:lnTo>
                    <a:pt x="3691" y="2131"/>
                  </a:lnTo>
                  <a:lnTo>
                    <a:pt x="4608" y="1107"/>
                  </a:lnTo>
                  <a:lnTo>
                    <a:pt x="4608" y="1107"/>
                  </a:lnTo>
                  <a:lnTo>
                    <a:pt x="3251" y="1381"/>
                  </a:lnTo>
                  <a:lnTo>
                    <a:pt x="3298" y="0"/>
                  </a:lnTo>
                  <a:lnTo>
                    <a:pt x="3298" y="0"/>
                  </a:lnTo>
                  <a:lnTo>
                    <a:pt x="2453" y="1107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4232650" y="3963125"/>
              <a:ext cx="122675" cy="120875"/>
            </a:xfrm>
            <a:custGeom>
              <a:avLst/>
              <a:gdLst/>
              <a:ahLst/>
              <a:cxnLst/>
              <a:rect l="l" t="t" r="r" b="b"/>
              <a:pathLst>
                <a:path w="4907" h="4835" extrusionOk="0">
                  <a:moveTo>
                    <a:pt x="1596" y="0"/>
                  </a:moveTo>
                  <a:lnTo>
                    <a:pt x="1656" y="1381"/>
                  </a:lnTo>
                  <a:lnTo>
                    <a:pt x="299" y="1107"/>
                  </a:lnTo>
                  <a:lnTo>
                    <a:pt x="1227" y="2131"/>
                  </a:lnTo>
                  <a:lnTo>
                    <a:pt x="1" y="2786"/>
                  </a:lnTo>
                  <a:lnTo>
                    <a:pt x="1370" y="2977"/>
                  </a:lnTo>
                  <a:lnTo>
                    <a:pt x="846" y="4263"/>
                  </a:lnTo>
                  <a:lnTo>
                    <a:pt x="2025" y="3513"/>
                  </a:lnTo>
                  <a:lnTo>
                    <a:pt x="2454" y="4834"/>
                  </a:lnTo>
                  <a:lnTo>
                    <a:pt x="2894" y="3513"/>
                  </a:lnTo>
                  <a:lnTo>
                    <a:pt x="4061" y="4263"/>
                  </a:lnTo>
                  <a:lnTo>
                    <a:pt x="3525" y="2977"/>
                  </a:lnTo>
                  <a:lnTo>
                    <a:pt x="4906" y="2786"/>
                  </a:lnTo>
                  <a:lnTo>
                    <a:pt x="3680" y="2131"/>
                  </a:lnTo>
                  <a:lnTo>
                    <a:pt x="4609" y="1107"/>
                  </a:lnTo>
                  <a:lnTo>
                    <a:pt x="3263" y="1381"/>
                  </a:lnTo>
                  <a:lnTo>
                    <a:pt x="3263" y="1381"/>
                  </a:lnTo>
                  <a:lnTo>
                    <a:pt x="3311" y="0"/>
                  </a:lnTo>
                  <a:lnTo>
                    <a:pt x="3311" y="0"/>
                  </a:lnTo>
                  <a:lnTo>
                    <a:pt x="2454" y="11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4146625" y="3599975"/>
              <a:ext cx="122975" cy="120875"/>
            </a:xfrm>
            <a:custGeom>
              <a:avLst/>
              <a:gdLst/>
              <a:ahLst/>
              <a:cxnLst/>
              <a:rect l="l" t="t" r="r" b="b"/>
              <a:pathLst>
                <a:path w="4919" h="4835" extrusionOk="0">
                  <a:moveTo>
                    <a:pt x="1608" y="1"/>
                  </a:moveTo>
                  <a:lnTo>
                    <a:pt x="1656" y="1382"/>
                  </a:lnTo>
                  <a:lnTo>
                    <a:pt x="299" y="1108"/>
                  </a:lnTo>
                  <a:lnTo>
                    <a:pt x="1239" y="2132"/>
                  </a:lnTo>
                  <a:lnTo>
                    <a:pt x="1" y="2787"/>
                  </a:lnTo>
                  <a:lnTo>
                    <a:pt x="1370" y="2977"/>
                  </a:lnTo>
                  <a:lnTo>
                    <a:pt x="858" y="4263"/>
                  </a:lnTo>
                  <a:lnTo>
                    <a:pt x="2025" y="3513"/>
                  </a:lnTo>
                  <a:lnTo>
                    <a:pt x="2466" y="4835"/>
                  </a:lnTo>
                  <a:lnTo>
                    <a:pt x="2894" y="3513"/>
                  </a:lnTo>
                  <a:lnTo>
                    <a:pt x="4073" y="4263"/>
                  </a:lnTo>
                  <a:lnTo>
                    <a:pt x="3549" y="2977"/>
                  </a:lnTo>
                  <a:lnTo>
                    <a:pt x="4918" y="2787"/>
                  </a:lnTo>
                  <a:lnTo>
                    <a:pt x="3692" y="2132"/>
                  </a:lnTo>
                  <a:lnTo>
                    <a:pt x="4621" y="1108"/>
                  </a:lnTo>
                  <a:lnTo>
                    <a:pt x="3263" y="1382"/>
                  </a:lnTo>
                  <a:lnTo>
                    <a:pt x="3311" y="1"/>
                  </a:lnTo>
                  <a:lnTo>
                    <a:pt x="2466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4554425" y="3647400"/>
              <a:ext cx="289950" cy="301050"/>
            </a:xfrm>
            <a:custGeom>
              <a:avLst/>
              <a:gdLst/>
              <a:ahLst/>
              <a:cxnLst/>
              <a:rect l="l" t="t" r="r" b="b"/>
              <a:pathLst>
                <a:path w="11598" h="12042" extrusionOk="0">
                  <a:moveTo>
                    <a:pt x="11530" y="1"/>
                  </a:moveTo>
                  <a:cubicBezTo>
                    <a:pt x="11518" y="1"/>
                    <a:pt x="11505" y="4"/>
                    <a:pt x="11490" y="9"/>
                  </a:cubicBezTo>
                  <a:cubicBezTo>
                    <a:pt x="10621" y="663"/>
                    <a:pt x="9764" y="1330"/>
                    <a:pt x="8954" y="2045"/>
                  </a:cubicBezTo>
                  <a:cubicBezTo>
                    <a:pt x="8204" y="2676"/>
                    <a:pt x="7478" y="3342"/>
                    <a:pt x="6775" y="4009"/>
                  </a:cubicBezTo>
                  <a:cubicBezTo>
                    <a:pt x="6716" y="4057"/>
                    <a:pt x="6656" y="4116"/>
                    <a:pt x="6609" y="4164"/>
                  </a:cubicBezTo>
                  <a:cubicBezTo>
                    <a:pt x="6418" y="4342"/>
                    <a:pt x="6228" y="4533"/>
                    <a:pt x="6037" y="4723"/>
                  </a:cubicBezTo>
                  <a:cubicBezTo>
                    <a:pt x="5644" y="5116"/>
                    <a:pt x="5275" y="5497"/>
                    <a:pt x="4906" y="5902"/>
                  </a:cubicBezTo>
                  <a:cubicBezTo>
                    <a:pt x="4858" y="5938"/>
                    <a:pt x="4823" y="5974"/>
                    <a:pt x="4799" y="6009"/>
                  </a:cubicBezTo>
                  <a:cubicBezTo>
                    <a:pt x="4573" y="6259"/>
                    <a:pt x="4334" y="6509"/>
                    <a:pt x="4108" y="6771"/>
                  </a:cubicBezTo>
                  <a:cubicBezTo>
                    <a:pt x="3906" y="6986"/>
                    <a:pt x="3691" y="7224"/>
                    <a:pt x="3501" y="7450"/>
                  </a:cubicBezTo>
                  <a:lnTo>
                    <a:pt x="3453" y="7498"/>
                  </a:lnTo>
                  <a:cubicBezTo>
                    <a:pt x="2846" y="8212"/>
                    <a:pt x="2251" y="8950"/>
                    <a:pt x="1667" y="9700"/>
                  </a:cubicBezTo>
                  <a:cubicBezTo>
                    <a:pt x="1644" y="9724"/>
                    <a:pt x="1632" y="9760"/>
                    <a:pt x="1596" y="9784"/>
                  </a:cubicBezTo>
                  <a:cubicBezTo>
                    <a:pt x="1048" y="10486"/>
                    <a:pt x="524" y="11212"/>
                    <a:pt x="24" y="11951"/>
                  </a:cubicBezTo>
                  <a:cubicBezTo>
                    <a:pt x="1" y="11974"/>
                    <a:pt x="1" y="12022"/>
                    <a:pt x="36" y="12034"/>
                  </a:cubicBezTo>
                  <a:lnTo>
                    <a:pt x="48" y="12034"/>
                  </a:lnTo>
                  <a:cubicBezTo>
                    <a:pt x="63" y="12039"/>
                    <a:pt x="76" y="12042"/>
                    <a:pt x="86" y="12042"/>
                  </a:cubicBezTo>
                  <a:cubicBezTo>
                    <a:pt x="102" y="12042"/>
                    <a:pt x="113" y="12036"/>
                    <a:pt x="120" y="12022"/>
                  </a:cubicBezTo>
                  <a:cubicBezTo>
                    <a:pt x="632" y="11272"/>
                    <a:pt x="1167" y="10546"/>
                    <a:pt x="1715" y="9831"/>
                  </a:cubicBezTo>
                  <a:lnTo>
                    <a:pt x="1727" y="9819"/>
                  </a:lnTo>
                  <a:cubicBezTo>
                    <a:pt x="2346" y="9010"/>
                    <a:pt x="2977" y="8236"/>
                    <a:pt x="3632" y="7486"/>
                  </a:cubicBezTo>
                  <a:lnTo>
                    <a:pt x="3668" y="7450"/>
                  </a:lnTo>
                  <a:cubicBezTo>
                    <a:pt x="3870" y="7224"/>
                    <a:pt x="4072" y="6986"/>
                    <a:pt x="4275" y="6771"/>
                  </a:cubicBezTo>
                  <a:cubicBezTo>
                    <a:pt x="4489" y="6545"/>
                    <a:pt x="4680" y="6319"/>
                    <a:pt x="4882" y="6093"/>
                  </a:cubicBezTo>
                  <a:lnTo>
                    <a:pt x="4989" y="5997"/>
                  </a:lnTo>
                  <a:cubicBezTo>
                    <a:pt x="5394" y="5557"/>
                    <a:pt x="5799" y="5140"/>
                    <a:pt x="6216" y="4723"/>
                  </a:cubicBezTo>
                  <a:cubicBezTo>
                    <a:pt x="6358" y="4569"/>
                    <a:pt x="6525" y="4402"/>
                    <a:pt x="6692" y="4247"/>
                  </a:cubicBezTo>
                  <a:cubicBezTo>
                    <a:pt x="6716" y="4235"/>
                    <a:pt x="6751" y="4211"/>
                    <a:pt x="6775" y="4176"/>
                  </a:cubicBezTo>
                  <a:cubicBezTo>
                    <a:pt x="7466" y="3521"/>
                    <a:pt x="8156" y="2878"/>
                    <a:pt x="8871" y="2259"/>
                  </a:cubicBezTo>
                  <a:cubicBezTo>
                    <a:pt x="9752" y="1497"/>
                    <a:pt x="10645" y="782"/>
                    <a:pt x="11573" y="80"/>
                  </a:cubicBezTo>
                  <a:cubicBezTo>
                    <a:pt x="11597" y="68"/>
                    <a:pt x="11597" y="20"/>
                    <a:pt x="11585" y="20"/>
                  </a:cubicBezTo>
                  <a:cubicBezTo>
                    <a:pt x="11564" y="7"/>
                    <a:pt x="11548" y="1"/>
                    <a:pt x="1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4771725" y="3637125"/>
              <a:ext cx="101225" cy="69425"/>
            </a:xfrm>
            <a:custGeom>
              <a:avLst/>
              <a:gdLst/>
              <a:ahLst/>
              <a:cxnLst/>
              <a:rect l="l" t="t" r="r" b="b"/>
              <a:pathLst>
                <a:path w="4049" h="2777" extrusionOk="0">
                  <a:moveTo>
                    <a:pt x="3072" y="0"/>
                  </a:moveTo>
                  <a:cubicBezTo>
                    <a:pt x="2139" y="0"/>
                    <a:pt x="0" y="2777"/>
                    <a:pt x="0" y="2777"/>
                  </a:cubicBezTo>
                  <a:cubicBezTo>
                    <a:pt x="0" y="2777"/>
                    <a:pt x="4048" y="539"/>
                    <a:pt x="3262" y="50"/>
                  </a:cubicBezTo>
                  <a:cubicBezTo>
                    <a:pt x="3207" y="16"/>
                    <a:pt x="3143" y="0"/>
                    <a:pt x="3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4719025" y="3656775"/>
              <a:ext cx="78025" cy="96825"/>
            </a:xfrm>
            <a:custGeom>
              <a:avLst/>
              <a:gdLst/>
              <a:ahLst/>
              <a:cxnLst/>
              <a:rect l="l" t="t" r="r" b="b"/>
              <a:pathLst>
                <a:path w="3121" h="3873" extrusionOk="0">
                  <a:moveTo>
                    <a:pt x="2389" y="1"/>
                  </a:moveTo>
                  <a:cubicBezTo>
                    <a:pt x="1670" y="1"/>
                    <a:pt x="1" y="3872"/>
                    <a:pt x="1" y="3872"/>
                  </a:cubicBezTo>
                  <a:cubicBezTo>
                    <a:pt x="1" y="3872"/>
                    <a:pt x="3120" y="110"/>
                    <a:pt x="2418" y="3"/>
                  </a:cubicBezTo>
                  <a:cubicBezTo>
                    <a:pt x="2408" y="1"/>
                    <a:pt x="2399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4718125" y="3717175"/>
              <a:ext cx="120575" cy="37300"/>
            </a:xfrm>
            <a:custGeom>
              <a:avLst/>
              <a:gdLst/>
              <a:ahLst/>
              <a:cxnLst/>
              <a:rect l="l" t="t" r="r" b="b"/>
              <a:pathLst>
                <a:path w="4823" h="1492" extrusionOk="0">
                  <a:moveTo>
                    <a:pt x="4049" y="0"/>
                  </a:moveTo>
                  <a:cubicBezTo>
                    <a:pt x="3012" y="0"/>
                    <a:pt x="1" y="1492"/>
                    <a:pt x="1" y="1492"/>
                  </a:cubicBezTo>
                  <a:cubicBezTo>
                    <a:pt x="1" y="1492"/>
                    <a:pt x="4823" y="623"/>
                    <a:pt x="4347" y="87"/>
                  </a:cubicBezTo>
                  <a:cubicBezTo>
                    <a:pt x="4291" y="27"/>
                    <a:pt x="4187" y="0"/>
                    <a:pt x="4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4674075" y="3696725"/>
              <a:ext cx="58975" cy="103000"/>
            </a:xfrm>
            <a:custGeom>
              <a:avLst/>
              <a:gdLst/>
              <a:ahLst/>
              <a:cxnLst/>
              <a:rect l="l" t="t" r="r" b="b"/>
              <a:pathLst>
                <a:path w="2359" h="4120" extrusionOk="0">
                  <a:moveTo>
                    <a:pt x="1925" y="0"/>
                  </a:moveTo>
                  <a:cubicBezTo>
                    <a:pt x="1496" y="0"/>
                    <a:pt x="857" y="1552"/>
                    <a:pt x="441" y="2750"/>
                  </a:cubicBezTo>
                  <a:cubicBezTo>
                    <a:pt x="239" y="3334"/>
                    <a:pt x="84" y="3846"/>
                    <a:pt x="25" y="4036"/>
                  </a:cubicBezTo>
                  <a:cubicBezTo>
                    <a:pt x="13" y="4084"/>
                    <a:pt x="1" y="4108"/>
                    <a:pt x="1" y="4120"/>
                  </a:cubicBezTo>
                  <a:cubicBezTo>
                    <a:pt x="1" y="4108"/>
                    <a:pt x="37" y="4048"/>
                    <a:pt x="120" y="3929"/>
                  </a:cubicBezTo>
                  <a:cubicBezTo>
                    <a:pt x="263" y="3691"/>
                    <a:pt x="537" y="3251"/>
                    <a:pt x="834" y="2750"/>
                  </a:cubicBezTo>
                  <a:cubicBezTo>
                    <a:pt x="1537" y="1560"/>
                    <a:pt x="2358" y="0"/>
                    <a:pt x="1930" y="0"/>
                  </a:cubicBezTo>
                  <a:cubicBezTo>
                    <a:pt x="1928" y="0"/>
                    <a:pt x="1926" y="0"/>
                    <a:pt x="19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4673500" y="3751800"/>
              <a:ext cx="111325" cy="49125"/>
            </a:xfrm>
            <a:custGeom>
              <a:avLst/>
              <a:gdLst/>
              <a:ahLst/>
              <a:cxnLst/>
              <a:rect l="l" t="t" r="r" b="b"/>
              <a:pathLst>
                <a:path w="4453" h="1965" extrusionOk="0">
                  <a:moveTo>
                    <a:pt x="3930" y="0"/>
                  </a:moveTo>
                  <a:cubicBezTo>
                    <a:pt x="3481" y="0"/>
                    <a:pt x="2570" y="440"/>
                    <a:pt x="1750" y="905"/>
                  </a:cubicBezTo>
                  <a:cubicBezTo>
                    <a:pt x="1119" y="1250"/>
                    <a:pt x="536" y="1619"/>
                    <a:pt x="226" y="1821"/>
                  </a:cubicBezTo>
                  <a:cubicBezTo>
                    <a:pt x="127" y="1885"/>
                    <a:pt x="55" y="1927"/>
                    <a:pt x="21" y="1950"/>
                  </a:cubicBezTo>
                  <a:lnTo>
                    <a:pt x="21" y="1950"/>
                  </a:lnTo>
                  <a:cubicBezTo>
                    <a:pt x="41" y="1941"/>
                    <a:pt x="76" y="1931"/>
                    <a:pt x="119" y="1917"/>
                  </a:cubicBezTo>
                  <a:cubicBezTo>
                    <a:pt x="393" y="1833"/>
                    <a:pt x="1012" y="1643"/>
                    <a:pt x="1715" y="1381"/>
                  </a:cubicBezTo>
                  <a:cubicBezTo>
                    <a:pt x="2977" y="940"/>
                    <a:pt x="4453" y="333"/>
                    <a:pt x="4143" y="59"/>
                  </a:cubicBezTo>
                  <a:cubicBezTo>
                    <a:pt x="4095" y="19"/>
                    <a:pt x="4022" y="0"/>
                    <a:pt x="3930" y="0"/>
                  </a:cubicBezTo>
                  <a:close/>
                  <a:moveTo>
                    <a:pt x="21" y="1950"/>
                  </a:moveTo>
                  <a:cubicBezTo>
                    <a:pt x="7" y="1955"/>
                    <a:pt x="0" y="1960"/>
                    <a:pt x="0" y="1964"/>
                  </a:cubicBezTo>
                  <a:cubicBezTo>
                    <a:pt x="3" y="1961"/>
                    <a:pt x="10" y="1957"/>
                    <a:pt x="21" y="19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4641350" y="3724625"/>
              <a:ext cx="26350" cy="112300"/>
            </a:xfrm>
            <a:custGeom>
              <a:avLst/>
              <a:gdLst/>
              <a:ahLst/>
              <a:cxnLst/>
              <a:rect l="l" t="t" r="r" b="b"/>
              <a:pathLst>
                <a:path w="1054" h="4492" extrusionOk="0">
                  <a:moveTo>
                    <a:pt x="804" y="0"/>
                  </a:moveTo>
                  <a:cubicBezTo>
                    <a:pt x="794" y="0"/>
                    <a:pt x="784" y="1"/>
                    <a:pt x="774" y="3"/>
                  </a:cubicBezTo>
                  <a:cubicBezTo>
                    <a:pt x="500" y="63"/>
                    <a:pt x="322" y="777"/>
                    <a:pt x="203" y="1623"/>
                  </a:cubicBezTo>
                  <a:cubicBezTo>
                    <a:pt x="119" y="2277"/>
                    <a:pt x="60" y="3004"/>
                    <a:pt x="24" y="3575"/>
                  </a:cubicBezTo>
                  <a:cubicBezTo>
                    <a:pt x="12" y="3944"/>
                    <a:pt x="0" y="4242"/>
                    <a:pt x="0" y="4385"/>
                  </a:cubicBezTo>
                  <a:lnTo>
                    <a:pt x="0" y="4492"/>
                  </a:lnTo>
                  <a:cubicBezTo>
                    <a:pt x="0" y="4492"/>
                    <a:pt x="12" y="4432"/>
                    <a:pt x="36" y="4349"/>
                  </a:cubicBezTo>
                  <a:cubicBezTo>
                    <a:pt x="95" y="4194"/>
                    <a:pt x="179" y="3944"/>
                    <a:pt x="262" y="3635"/>
                  </a:cubicBezTo>
                  <a:cubicBezTo>
                    <a:pt x="429" y="3063"/>
                    <a:pt x="631" y="2313"/>
                    <a:pt x="786" y="1634"/>
                  </a:cubicBezTo>
                  <a:cubicBezTo>
                    <a:pt x="970" y="751"/>
                    <a:pt x="1054" y="0"/>
                    <a:pt x="8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4643425" y="3812250"/>
              <a:ext cx="122350" cy="22300"/>
            </a:xfrm>
            <a:custGeom>
              <a:avLst/>
              <a:gdLst/>
              <a:ahLst/>
              <a:cxnLst/>
              <a:rect l="l" t="t" r="r" b="b"/>
              <a:pathLst>
                <a:path w="4894" h="892" extrusionOk="0">
                  <a:moveTo>
                    <a:pt x="3973" y="0"/>
                  </a:moveTo>
                  <a:cubicBezTo>
                    <a:pt x="2754" y="0"/>
                    <a:pt x="1" y="892"/>
                    <a:pt x="1" y="892"/>
                  </a:cubicBezTo>
                  <a:cubicBezTo>
                    <a:pt x="1" y="892"/>
                    <a:pt x="4894" y="749"/>
                    <a:pt x="4513" y="154"/>
                  </a:cubicBezTo>
                  <a:cubicBezTo>
                    <a:pt x="4441" y="45"/>
                    <a:pt x="4245" y="0"/>
                    <a:pt x="3973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4594300" y="3783800"/>
              <a:ext cx="35850" cy="112375"/>
            </a:xfrm>
            <a:custGeom>
              <a:avLst/>
              <a:gdLst/>
              <a:ahLst/>
              <a:cxnLst/>
              <a:rect l="l" t="t" r="r" b="b"/>
              <a:pathLst>
                <a:path w="1434" h="4495" extrusionOk="0">
                  <a:moveTo>
                    <a:pt x="824" y="1"/>
                  </a:moveTo>
                  <a:cubicBezTo>
                    <a:pt x="812" y="1"/>
                    <a:pt x="800" y="2"/>
                    <a:pt x="787" y="6"/>
                  </a:cubicBezTo>
                  <a:cubicBezTo>
                    <a:pt x="108" y="184"/>
                    <a:pt x="1" y="4494"/>
                    <a:pt x="1" y="4494"/>
                  </a:cubicBezTo>
                  <a:cubicBezTo>
                    <a:pt x="1" y="4494"/>
                    <a:pt x="1434" y="1"/>
                    <a:pt x="824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4596700" y="3871150"/>
              <a:ext cx="122350" cy="22050"/>
            </a:xfrm>
            <a:custGeom>
              <a:avLst/>
              <a:gdLst/>
              <a:ahLst/>
              <a:cxnLst/>
              <a:rect l="l" t="t" r="r" b="b"/>
              <a:pathLst>
                <a:path w="4894" h="882" extrusionOk="0">
                  <a:moveTo>
                    <a:pt x="3960" y="1"/>
                  </a:moveTo>
                  <a:cubicBezTo>
                    <a:pt x="2744" y="1"/>
                    <a:pt x="0" y="881"/>
                    <a:pt x="0" y="881"/>
                  </a:cubicBezTo>
                  <a:cubicBezTo>
                    <a:pt x="0" y="881"/>
                    <a:pt x="4894" y="750"/>
                    <a:pt x="4501" y="155"/>
                  </a:cubicBezTo>
                  <a:cubicBezTo>
                    <a:pt x="4431" y="46"/>
                    <a:pt x="4234" y="1"/>
                    <a:pt x="3960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4642225" y="3765475"/>
              <a:ext cx="18775" cy="50025"/>
            </a:xfrm>
            <a:custGeom>
              <a:avLst/>
              <a:gdLst/>
              <a:ahLst/>
              <a:cxnLst/>
              <a:rect l="l" t="t" r="r" b="b"/>
              <a:pathLst>
                <a:path w="751" h="2001" extrusionOk="0">
                  <a:moveTo>
                    <a:pt x="179" y="0"/>
                  </a:moveTo>
                  <a:cubicBezTo>
                    <a:pt x="96" y="655"/>
                    <a:pt x="37" y="1393"/>
                    <a:pt x="1" y="1953"/>
                  </a:cubicBezTo>
                  <a:lnTo>
                    <a:pt x="227" y="2001"/>
                  </a:lnTo>
                  <a:cubicBezTo>
                    <a:pt x="394" y="1429"/>
                    <a:pt x="596" y="679"/>
                    <a:pt x="7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657725" y="3765475"/>
              <a:ext cx="59550" cy="51225"/>
            </a:xfrm>
            <a:custGeom>
              <a:avLst/>
              <a:gdLst/>
              <a:ahLst/>
              <a:cxnLst/>
              <a:rect l="l" t="t" r="r" b="b"/>
              <a:pathLst>
                <a:path w="2382" h="2049" extrusionOk="0">
                  <a:moveTo>
                    <a:pt x="1095" y="0"/>
                  </a:moveTo>
                  <a:cubicBezTo>
                    <a:pt x="893" y="584"/>
                    <a:pt x="738" y="1096"/>
                    <a:pt x="679" y="1286"/>
                  </a:cubicBezTo>
                  <a:cubicBezTo>
                    <a:pt x="452" y="1536"/>
                    <a:pt x="214" y="1786"/>
                    <a:pt x="0" y="2048"/>
                  </a:cubicBezTo>
                  <a:lnTo>
                    <a:pt x="143" y="2048"/>
                  </a:lnTo>
                  <a:cubicBezTo>
                    <a:pt x="345" y="1822"/>
                    <a:pt x="548" y="1596"/>
                    <a:pt x="750" y="1370"/>
                  </a:cubicBezTo>
                  <a:cubicBezTo>
                    <a:pt x="1024" y="1286"/>
                    <a:pt x="1643" y="1096"/>
                    <a:pt x="2346" y="834"/>
                  </a:cubicBezTo>
                  <a:cubicBezTo>
                    <a:pt x="2357" y="679"/>
                    <a:pt x="2381" y="512"/>
                    <a:pt x="2381" y="346"/>
                  </a:cubicBezTo>
                  <a:lnTo>
                    <a:pt x="2381" y="346"/>
                  </a:lnTo>
                  <a:cubicBezTo>
                    <a:pt x="1750" y="703"/>
                    <a:pt x="1155" y="1072"/>
                    <a:pt x="845" y="1263"/>
                  </a:cubicBezTo>
                  <a:cubicBezTo>
                    <a:pt x="1238" y="834"/>
                    <a:pt x="1643" y="417"/>
                    <a:pt x="2060" y="0"/>
                  </a:cubicBezTo>
                  <a:lnTo>
                    <a:pt x="1893" y="0"/>
                  </a:lnTo>
                  <a:cubicBezTo>
                    <a:pt x="1512" y="393"/>
                    <a:pt x="1143" y="774"/>
                    <a:pt x="762" y="1179"/>
                  </a:cubicBezTo>
                  <a:cubicBezTo>
                    <a:pt x="917" y="941"/>
                    <a:pt x="1179" y="489"/>
                    <a:pt x="147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057050" y="3656500"/>
              <a:ext cx="93775" cy="64050"/>
            </a:xfrm>
            <a:custGeom>
              <a:avLst/>
              <a:gdLst/>
              <a:ahLst/>
              <a:cxnLst/>
              <a:rect l="l" t="t" r="r" b="b"/>
              <a:pathLst>
                <a:path w="3751" h="2562" extrusionOk="0">
                  <a:moveTo>
                    <a:pt x="907" y="0"/>
                  </a:moveTo>
                  <a:cubicBezTo>
                    <a:pt x="840" y="0"/>
                    <a:pt x="779" y="16"/>
                    <a:pt x="726" y="49"/>
                  </a:cubicBezTo>
                  <a:cubicBezTo>
                    <a:pt x="0" y="490"/>
                    <a:pt x="3751" y="2562"/>
                    <a:pt x="3751" y="2562"/>
                  </a:cubicBezTo>
                  <a:cubicBezTo>
                    <a:pt x="3751" y="2562"/>
                    <a:pt x="1773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4083825" y="3664750"/>
              <a:ext cx="268225" cy="280425"/>
            </a:xfrm>
            <a:custGeom>
              <a:avLst/>
              <a:gdLst/>
              <a:ahLst/>
              <a:cxnLst/>
              <a:rect l="l" t="t" r="r" b="b"/>
              <a:pathLst>
                <a:path w="10729" h="11217" extrusionOk="0">
                  <a:moveTo>
                    <a:pt x="59" y="0"/>
                  </a:moveTo>
                  <a:cubicBezTo>
                    <a:pt x="42" y="0"/>
                    <a:pt x="26" y="9"/>
                    <a:pt x="13" y="29"/>
                  </a:cubicBezTo>
                  <a:cubicBezTo>
                    <a:pt x="1" y="41"/>
                    <a:pt x="1" y="88"/>
                    <a:pt x="36" y="100"/>
                  </a:cubicBezTo>
                  <a:cubicBezTo>
                    <a:pt x="1584" y="1279"/>
                    <a:pt x="3073" y="2541"/>
                    <a:pt x="4466" y="3898"/>
                  </a:cubicBezTo>
                  <a:lnTo>
                    <a:pt x="4537" y="3970"/>
                  </a:lnTo>
                  <a:cubicBezTo>
                    <a:pt x="5073" y="4494"/>
                    <a:pt x="5597" y="5030"/>
                    <a:pt x="6121" y="5577"/>
                  </a:cubicBezTo>
                  <a:cubicBezTo>
                    <a:pt x="6144" y="5625"/>
                    <a:pt x="6180" y="5649"/>
                    <a:pt x="6204" y="5684"/>
                  </a:cubicBezTo>
                  <a:cubicBezTo>
                    <a:pt x="6502" y="5994"/>
                    <a:pt x="6787" y="6304"/>
                    <a:pt x="7073" y="6637"/>
                  </a:cubicBezTo>
                  <a:lnTo>
                    <a:pt x="7335" y="6946"/>
                  </a:lnTo>
                  <a:lnTo>
                    <a:pt x="7371" y="6982"/>
                  </a:lnTo>
                  <a:cubicBezTo>
                    <a:pt x="7978" y="7697"/>
                    <a:pt x="8573" y="8411"/>
                    <a:pt x="9145" y="9149"/>
                  </a:cubicBezTo>
                  <a:lnTo>
                    <a:pt x="9157" y="9173"/>
                  </a:lnTo>
                  <a:cubicBezTo>
                    <a:pt x="9657" y="9828"/>
                    <a:pt x="10157" y="10506"/>
                    <a:pt x="10633" y="11197"/>
                  </a:cubicBezTo>
                  <a:cubicBezTo>
                    <a:pt x="10640" y="11211"/>
                    <a:pt x="10651" y="11217"/>
                    <a:pt x="10666" y="11217"/>
                  </a:cubicBezTo>
                  <a:cubicBezTo>
                    <a:pt x="10677" y="11217"/>
                    <a:pt x="10690" y="11214"/>
                    <a:pt x="10704" y="11209"/>
                  </a:cubicBezTo>
                  <a:cubicBezTo>
                    <a:pt x="10728" y="11197"/>
                    <a:pt x="10728" y="11161"/>
                    <a:pt x="10681" y="11102"/>
                  </a:cubicBezTo>
                  <a:cubicBezTo>
                    <a:pt x="10228" y="10423"/>
                    <a:pt x="9740" y="9744"/>
                    <a:pt x="9228" y="9090"/>
                  </a:cubicBezTo>
                  <a:cubicBezTo>
                    <a:pt x="9192" y="9066"/>
                    <a:pt x="9180" y="9030"/>
                    <a:pt x="9157" y="9006"/>
                  </a:cubicBezTo>
                  <a:cubicBezTo>
                    <a:pt x="8621" y="8304"/>
                    <a:pt x="8073" y="7613"/>
                    <a:pt x="7502" y="6970"/>
                  </a:cubicBezTo>
                  <a:lnTo>
                    <a:pt x="7454" y="6923"/>
                  </a:lnTo>
                  <a:cubicBezTo>
                    <a:pt x="7359" y="6792"/>
                    <a:pt x="7240" y="6673"/>
                    <a:pt x="7133" y="6530"/>
                  </a:cubicBezTo>
                  <a:cubicBezTo>
                    <a:pt x="6847" y="6220"/>
                    <a:pt x="6561" y="5899"/>
                    <a:pt x="6263" y="5577"/>
                  </a:cubicBezTo>
                  <a:cubicBezTo>
                    <a:pt x="6240" y="5553"/>
                    <a:pt x="6204" y="5506"/>
                    <a:pt x="6180" y="5482"/>
                  </a:cubicBezTo>
                  <a:cubicBezTo>
                    <a:pt x="5704" y="4958"/>
                    <a:pt x="5192" y="4446"/>
                    <a:pt x="4692" y="3958"/>
                  </a:cubicBezTo>
                  <a:lnTo>
                    <a:pt x="4597" y="3863"/>
                  </a:lnTo>
                  <a:lnTo>
                    <a:pt x="4454" y="3720"/>
                  </a:lnTo>
                  <a:cubicBezTo>
                    <a:pt x="3084" y="2410"/>
                    <a:pt x="1620" y="1160"/>
                    <a:pt x="96" y="17"/>
                  </a:cubicBezTo>
                  <a:cubicBezTo>
                    <a:pt x="85" y="6"/>
                    <a:pt x="72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4127300" y="3674650"/>
              <a:ext cx="72650" cy="89950"/>
            </a:xfrm>
            <a:custGeom>
              <a:avLst/>
              <a:gdLst/>
              <a:ahLst/>
              <a:cxnLst/>
              <a:rect l="l" t="t" r="r" b="b"/>
              <a:pathLst>
                <a:path w="2906" h="3598" extrusionOk="0">
                  <a:moveTo>
                    <a:pt x="677" y="1"/>
                  </a:moveTo>
                  <a:cubicBezTo>
                    <a:pt x="670" y="1"/>
                    <a:pt x="662" y="1"/>
                    <a:pt x="655" y="2"/>
                  </a:cubicBezTo>
                  <a:cubicBezTo>
                    <a:pt x="0" y="109"/>
                    <a:pt x="2905" y="3598"/>
                    <a:pt x="2905" y="3598"/>
                  </a:cubicBezTo>
                  <a:cubicBezTo>
                    <a:pt x="2905" y="3598"/>
                    <a:pt x="1345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4090675" y="3730625"/>
              <a:ext cx="110150" cy="34575"/>
            </a:xfrm>
            <a:custGeom>
              <a:avLst/>
              <a:gdLst/>
              <a:ahLst/>
              <a:cxnLst/>
              <a:rect l="l" t="t" r="r" b="b"/>
              <a:pathLst>
                <a:path w="4406" h="1383" extrusionOk="0">
                  <a:moveTo>
                    <a:pt x="664" y="0"/>
                  </a:moveTo>
                  <a:cubicBezTo>
                    <a:pt x="532" y="0"/>
                    <a:pt x="434" y="26"/>
                    <a:pt x="382" y="85"/>
                  </a:cubicBezTo>
                  <a:cubicBezTo>
                    <a:pt x="1" y="537"/>
                    <a:pt x="3537" y="1216"/>
                    <a:pt x="4287" y="1359"/>
                  </a:cubicBezTo>
                  <a:cubicBezTo>
                    <a:pt x="4320" y="1367"/>
                    <a:pt x="4352" y="1375"/>
                    <a:pt x="4377" y="1379"/>
                  </a:cubicBezTo>
                  <a:lnTo>
                    <a:pt x="4377" y="1379"/>
                  </a:lnTo>
                  <a:cubicBezTo>
                    <a:pt x="4370" y="1376"/>
                    <a:pt x="4364" y="1370"/>
                    <a:pt x="4358" y="1359"/>
                  </a:cubicBezTo>
                  <a:cubicBezTo>
                    <a:pt x="4323" y="1335"/>
                    <a:pt x="4287" y="1311"/>
                    <a:pt x="4204" y="1275"/>
                  </a:cubicBezTo>
                  <a:cubicBezTo>
                    <a:pt x="3539" y="958"/>
                    <a:pt x="1469" y="0"/>
                    <a:pt x="664" y="0"/>
                  </a:cubicBezTo>
                  <a:close/>
                  <a:moveTo>
                    <a:pt x="4377" y="1379"/>
                  </a:moveTo>
                  <a:lnTo>
                    <a:pt x="4377" y="1379"/>
                  </a:lnTo>
                  <a:cubicBezTo>
                    <a:pt x="4385" y="1383"/>
                    <a:pt x="4394" y="1383"/>
                    <a:pt x="4406" y="1383"/>
                  </a:cubicBezTo>
                  <a:cubicBezTo>
                    <a:pt x="4398" y="1383"/>
                    <a:pt x="4389" y="1381"/>
                    <a:pt x="4377" y="13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4188000" y="3711900"/>
              <a:ext cx="53625" cy="95875"/>
            </a:xfrm>
            <a:custGeom>
              <a:avLst/>
              <a:gdLst/>
              <a:ahLst/>
              <a:cxnLst/>
              <a:rect l="l" t="t" r="r" b="b"/>
              <a:pathLst>
                <a:path w="2145" h="3835" extrusionOk="0">
                  <a:moveTo>
                    <a:pt x="358" y="0"/>
                  </a:moveTo>
                  <a:cubicBezTo>
                    <a:pt x="1" y="0"/>
                    <a:pt x="537" y="1108"/>
                    <a:pt x="1120" y="2120"/>
                  </a:cubicBezTo>
                  <a:cubicBezTo>
                    <a:pt x="1477" y="2739"/>
                    <a:pt x="1846" y="3334"/>
                    <a:pt x="2025" y="3632"/>
                  </a:cubicBezTo>
                  <a:cubicBezTo>
                    <a:pt x="2096" y="3751"/>
                    <a:pt x="2132" y="3810"/>
                    <a:pt x="2144" y="3834"/>
                  </a:cubicBezTo>
                  <a:cubicBezTo>
                    <a:pt x="2144" y="3810"/>
                    <a:pt x="2132" y="3787"/>
                    <a:pt x="2132" y="3739"/>
                  </a:cubicBezTo>
                  <a:cubicBezTo>
                    <a:pt x="2061" y="3501"/>
                    <a:pt x="1846" y="2834"/>
                    <a:pt x="1584" y="2120"/>
                  </a:cubicBezTo>
                  <a:cubicBezTo>
                    <a:pt x="1203" y="1108"/>
                    <a:pt x="715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4140675" y="3763050"/>
              <a:ext cx="101225" cy="45300"/>
            </a:xfrm>
            <a:custGeom>
              <a:avLst/>
              <a:gdLst/>
              <a:ahLst/>
              <a:cxnLst/>
              <a:rect l="l" t="t" r="r" b="b"/>
              <a:pathLst>
                <a:path w="4049" h="1812" extrusionOk="0">
                  <a:moveTo>
                    <a:pt x="422" y="1"/>
                  </a:moveTo>
                  <a:cubicBezTo>
                    <a:pt x="331" y="1"/>
                    <a:pt x="260" y="20"/>
                    <a:pt x="215" y="62"/>
                  </a:cubicBezTo>
                  <a:cubicBezTo>
                    <a:pt x="1" y="240"/>
                    <a:pt x="632" y="562"/>
                    <a:pt x="1418" y="895"/>
                  </a:cubicBezTo>
                  <a:cubicBezTo>
                    <a:pt x="2358" y="1276"/>
                    <a:pt x="3561" y="1669"/>
                    <a:pt x="3930" y="1788"/>
                  </a:cubicBezTo>
                  <a:cubicBezTo>
                    <a:pt x="4013" y="1800"/>
                    <a:pt x="4037" y="1812"/>
                    <a:pt x="4049" y="1812"/>
                  </a:cubicBezTo>
                  <a:cubicBezTo>
                    <a:pt x="4049" y="1800"/>
                    <a:pt x="3978" y="1752"/>
                    <a:pt x="3847" y="1693"/>
                  </a:cubicBezTo>
                  <a:cubicBezTo>
                    <a:pt x="3382" y="1395"/>
                    <a:pt x="2251" y="693"/>
                    <a:pt x="1358" y="300"/>
                  </a:cubicBezTo>
                  <a:cubicBezTo>
                    <a:pt x="979" y="114"/>
                    <a:pt x="641" y="1"/>
                    <a:pt x="4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4248475" y="3738000"/>
              <a:ext cx="24100" cy="104300"/>
            </a:xfrm>
            <a:custGeom>
              <a:avLst/>
              <a:gdLst/>
              <a:ahLst/>
              <a:cxnLst/>
              <a:rect l="l" t="t" r="r" b="b"/>
              <a:pathLst>
                <a:path w="964" h="4172" extrusionOk="0">
                  <a:moveTo>
                    <a:pt x="185" y="1"/>
                  </a:moveTo>
                  <a:cubicBezTo>
                    <a:pt x="0" y="1"/>
                    <a:pt x="16" y="462"/>
                    <a:pt x="130" y="1076"/>
                  </a:cubicBezTo>
                  <a:cubicBezTo>
                    <a:pt x="273" y="1838"/>
                    <a:pt x="547" y="2814"/>
                    <a:pt x="737" y="3469"/>
                  </a:cubicBezTo>
                  <a:cubicBezTo>
                    <a:pt x="797" y="3707"/>
                    <a:pt x="856" y="3921"/>
                    <a:pt x="904" y="4040"/>
                  </a:cubicBezTo>
                  <a:lnTo>
                    <a:pt x="951" y="4171"/>
                  </a:lnTo>
                  <a:cubicBezTo>
                    <a:pt x="951" y="4171"/>
                    <a:pt x="951" y="4136"/>
                    <a:pt x="963" y="4076"/>
                  </a:cubicBezTo>
                  <a:cubicBezTo>
                    <a:pt x="951" y="3933"/>
                    <a:pt x="951" y="3624"/>
                    <a:pt x="916" y="3231"/>
                  </a:cubicBezTo>
                  <a:cubicBezTo>
                    <a:pt x="868" y="2588"/>
                    <a:pt x="797" y="1742"/>
                    <a:pt x="678" y="1076"/>
                  </a:cubicBezTo>
                  <a:cubicBezTo>
                    <a:pt x="570" y="492"/>
                    <a:pt x="428" y="52"/>
                    <a:pt x="213" y="4"/>
                  </a:cubicBezTo>
                  <a:cubicBezTo>
                    <a:pt x="203" y="2"/>
                    <a:pt x="19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4163000" y="3819300"/>
              <a:ext cx="106900" cy="20325"/>
            </a:xfrm>
            <a:custGeom>
              <a:avLst/>
              <a:gdLst/>
              <a:ahLst/>
              <a:cxnLst/>
              <a:rect l="l" t="t" r="r" b="b"/>
              <a:pathLst>
                <a:path w="4276" h="813" extrusionOk="0">
                  <a:moveTo>
                    <a:pt x="650" y="0"/>
                  </a:moveTo>
                  <a:cubicBezTo>
                    <a:pt x="381" y="0"/>
                    <a:pt x="171" y="41"/>
                    <a:pt x="108" y="145"/>
                  </a:cubicBezTo>
                  <a:cubicBezTo>
                    <a:pt x="1" y="324"/>
                    <a:pt x="358" y="443"/>
                    <a:pt x="930" y="538"/>
                  </a:cubicBezTo>
                  <a:cubicBezTo>
                    <a:pt x="1680" y="681"/>
                    <a:pt x="2811" y="753"/>
                    <a:pt x="3549" y="788"/>
                  </a:cubicBezTo>
                  <a:cubicBezTo>
                    <a:pt x="3847" y="800"/>
                    <a:pt x="4085" y="812"/>
                    <a:pt x="4204" y="812"/>
                  </a:cubicBezTo>
                  <a:lnTo>
                    <a:pt x="4275" y="812"/>
                  </a:lnTo>
                  <a:cubicBezTo>
                    <a:pt x="4275" y="812"/>
                    <a:pt x="4251" y="800"/>
                    <a:pt x="4192" y="776"/>
                  </a:cubicBezTo>
                  <a:cubicBezTo>
                    <a:pt x="4085" y="753"/>
                    <a:pt x="3918" y="705"/>
                    <a:pt x="3727" y="645"/>
                  </a:cubicBezTo>
                  <a:cubicBezTo>
                    <a:pt x="2965" y="419"/>
                    <a:pt x="1596" y="50"/>
                    <a:pt x="763" y="2"/>
                  </a:cubicBezTo>
                  <a:cubicBezTo>
                    <a:pt x="724" y="1"/>
                    <a:pt x="687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4282650" y="3792150"/>
              <a:ext cx="32775" cy="104325"/>
            </a:xfrm>
            <a:custGeom>
              <a:avLst/>
              <a:gdLst/>
              <a:ahLst/>
              <a:cxnLst/>
              <a:rect l="l" t="t" r="r" b="b"/>
              <a:pathLst>
                <a:path w="1311" h="4173" extrusionOk="0">
                  <a:moveTo>
                    <a:pt x="542" y="1"/>
                  </a:moveTo>
                  <a:cubicBezTo>
                    <a:pt x="1" y="1"/>
                    <a:pt x="1311" y="4172"/>
                    <a:pt x="1311" y="4172"/>
                  </a:cubicBezTo>
                  <a:cubicBezTo>
                    <a:pt x="1311" y="4172"/>
                    <a:pt x="1204" y="172"/>
                    <a:pt x="573" y="5"/>
                  </a:cubicBezTo>
                  <a:cubicBezTo>
                    <a:pt x="562" y="2"/>
                    <a:pt x="551" y="1"/>
                    <a:pt x="54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4199925" y="3873575"/>
              <a:ext cx="113425" cy="20500"/>
            </a:xfrm>
            <a:custGeom>
              <a:avLst/>
              <a:gdLst/>
              <a:ahLst/>
              <a:cxnLst/>
              <a:rect l="l" t="t" r="r" b="b"/>
              <a:pathLst>
                <a:path w="4537" h="820" extrusionOk="0">
                  <a:moveTo>
                    <a:pt x="859" y="0"/>
                  </a:moveTo>
                  <a:cubicBezTo>
                    <a:pt x="607" y="0"/>
                    <a:pt x="425" y="41"/>
                    <a:pt x="357" y="141"/>
                  </a:cubicBezTo>
                  <a:cubicBezTo>
                    <a:pt x="0" y="701"/>
                    <a:pt x="4536" y="820"/>
                    <a:pt x="4536" y="820"/>
                  </a:cubicBezTo>
                  <a:cubicBezTo>
                    <a:pt x="4536" y="820"/>
                    <a:pt x="1990" y="0"/>
                    <a:pt x="85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4182350" y="3819350"/>
              <a:ext cx="73850" cy="19675"/>
            </a:xfrm>
            <a:custGeom>
              <a:avLst/>
              <a:gdLst/>
              <a:ahLst/>
              <a:cxnLst/>
              <a:rect l="l" t="t" r="r" b="b"/>
              <a:pathLst>
                <a:path w="2954" h="787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91"/>
                    <a:pt x="96" y="358"/>
                    <a:pt x="156" y="536"/>
                  </a:cubicBezTo>
                  <a:cubicBezTo>
                    <a:pt x="918" y="679"/>
                    <a:pt x="2049" y="751"/>
                    <a:pt x="2775" y="786"/>
                  </a:cubicBezTo>
                  <a:lnTo>
                    <a:pt x="2953" y="643"/>
                  </a:lnTo>
                  <a:cubicBezTo>
                    <a:pt x="2191" y="429"/>
                    <a:pt x="822" y="48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4174925" y="3764575"/>
              <a:ext cx="87825" cy="66400"/>
            </a:xfrm>
            <a:custGeom>
              <a:avLst/>
              <a:gdLst/>
              <a:ahLst/>
              <a:cxnLst/>
              <a:rect l="l" t="t" r="r" b="b"/>
              <a:pathLst>
                <a:path w="3513" h="2656" extrusionOk="0">
                  <a:moveTo>
                    <a:pt x="917" y="1"/>
                  </a:moveTo>
                  <a:cubicBezTo>
                    <a:pt x="1453" y="513"/>
                    <a:pt x="1965" y="1048"/>
                    <a:pt x="2488" y="1608"/>
                  </a:cubicBezTo>
                  <a:cubicBezTo>
                    <a:pt x="2024" y="1310"/>
                    <a:pt x="893" y="608"/>
                    <a:pt x="0" y="203"/>
                  </a:cubicBezTo>
                  <a:lnTo>
                    <a:pt x="0" y="203"/>
                  </a:lnTo>
                  <a:cubicBezTo>
                    <a:pt x="24" y="358"/>
                    <a:pt x="36" y="560"/>
                    <a:pt x="60" y="810"/>
                  </a:cubicBezTo>
                  <a:cubicBezTo>
                    <a:pt x="1000" y="1203"/>
                    <a:pt x="2203" y="1584"/>
                    <a:pt x="2584" y="1703"/>
                  </a:cubicBezTo>
                  <a:cubicBezTo>
                    <a:pt x="2881" y="2025"/>
                    <a:pt x="3155" y="2334"/>
                    <a:pt x="3441" y="2656"/>
                  </a:cubicBezTo>
                  <a:cubicBezTo>
                    <a:pt x="3477" y="2644"/>
                    <a:pt x="3489" y="2620"/>
                    <a:pt x="3512" y="2584"/>
                  </a:cubicBezTo>
                  <a:cubicBezTo>
                    <a:pt x="3215" y="2263"/>
                    <a:pt x="2941" y="1941"/>
                    <a:pt x="2667" y="1620"/>
                  </a:cubicBezTo>
                  <a:cubicBezTo>
                    <a:pt x="2596" y="1382"/>
                    <a:pt x="2381" y="715"/>
                    <a:pt x="2119" y="1"/>
                  </a:cubicBezTo>
                  <a:lnTo>
                    <a:pt x="1655" y="1"/>
                  </a:lnTo>
                  <a:cubicBezTo>
                    <a:pt x="2012" y="620"/>
                    <a:pt x="2381" y="1215"/>
                    <a:pt x="2560" y="1513"/>
                  </a:cubicBezTo>
                  <a:cubicBezTo>
                    <a:pt x="2084" y="989"/>
                    <a:pt x="1584" y="489"/>
                    <a:pt x="107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4251400" y="3764875"/>
              <a:ext cx="19675" cy="59850"/>
            </a:xfrm>
            <a:custGeom>
              <a:avLst/>
              <a:gdLst/>
              <a:ahLst/>
              <a:cxnLst/>
              <a:rect l="l" t="t" r="r" b="b"/>
              <a:pathLst>
                <a:path w="787" h="2394" extrusionOk="0">
                  <a:moveTo>
                    <a:pt x="1" y="1"/>
                  </a:moveTo>
                  <a:cubicBezTo>
                    <a:pt x="144" y="763"/>
                    <a:pt x="418" y="1739"/>
                    <a:pt x="608" y="2394"/>
                  </a:cubicBezTo>
                  <a:cubicBezTo>
                    <a:pt x="680" y="2322"/>
                    <a:pt x="739" y="2251"/>
                    <a:pt x="787" y="2156"/>
                  </a:cubicBezTo>
                  <a:cubicBezTo>
                    <a:pt x="739" y="1513"/>
                    <a:pt x="680" y="655"/>
                    <a:pt x="5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4538050" y="3794950"/>
              <a:ext cx="261975" cy="203825"/>
            </a:xfrm>
            <a:custGeom>
              <a:avLst/>
              <a:gdLst/>
              <a:ahLst/>
              <a:cxnLst/>
              <a:rect l="l" t="t" r="r" b="b"/>
              <a:pathLst>
                <a:path w="10479" h="8153" extrusionOk="0">
                  <a:moveTo>
                    <a:pt x="10478" y="0"/>
                  </a:moveTo>
                  <a:lnTo>
                    <a:pt x="10478" y="0"/>
                  </a:lnTo>
                  <a:cubicBezTo>
                    <a:pt x="9573" y="60"/>
                    <a:pt x="8668" y="238"/>
                    <a:pt x="7787" y="512"/>
                  </a:cubicBezTo>
                  <a:cubicBezTo>
                    <a:pt x="7787" y="512"/>
                    <a:pt x="7775" y="524"/>
                    <a:pt x="7764" y="524"/>
                  </a:cubicBezTo>
                  <a:cubicBezTo>
                    <a:pt x="6966" y="774"/>
                    <a:pt x="6204" y="1107"/>
                    <a:pt x="5489" y="1524"/>
                  </a:cubicBezTo>
                  <a:cubicBezTo>
                    <a:pt x="5478" y="1524"/>
                    <a:pt x="5478" y="1536"/>
                    <a:pt x="5466" y="1536"/>
                  </a:cubicBezTo>
                  <a:cubicBezTo>
                    <a:pt x="5228" y="1667"/>
                    <a:pt x="5001" y="1822"/>
                    <a:pt x="4787" y="1965"/>
                  </a:cubicBezTo>
                  <a:cubicBezTo>
                    <a:pt x="4323" y="2274"/>
                    <a:pt x="3870" y="2620"/>
                    <a:pt x="3477" y="2989"/>
                  </a:cubicBezTo>
                  <a:cubicBezTo>
                    <a:pt x="3477" y="3012"/>
                    <a:pt x="3454" y="3012"/>
                    <a:pt x="3442" y="3024"/>
                  </a:cubicBezTo>
                  <a:cubicBezTo>
                    <a:pt x="2930" y="3489"/>
                    <a:pt x="2489" y="3989"/>
                    <a:pt x="2072" y="4536"/>
                  </a:cubicBezTo>
                  <a:cubicBezTo>
                    <a:pt x="2060" y="4560"/>
                    <a:pt x="2060" y="4572"/>
                    <a:pt x="2037" y="4584"/>
                  </a:cubicBezTo>
                  <a:cubicBezTo>
                    <a:pt x="1584" y="5191"/>
                    <a:pt x="1179" y="5870"/>
                    <a:pt x="846" y="6560"/>
                  </a:cubicBezTo>
                  <a:cubicBezTo>
                    <a:pt x="632" y="7037"/>
                    <a:pt x="429" y="7549"/>
                    <a:pt x="48" y="7894"/>
                  </a:cubicBezTo>
                  <a:cubicBezTo>
                    <a:pt x="36" y="7894"/>
                    <a:pt x="13" y="7906"/>
                    <a:pt x="1" y="7918"/>
                  </a:cubicBezTo>
                  <a:lnTo>
                    <a:pt x="13" y="7918"/>
                  </a:lnTo>
                  <a:cubicBezTo>
                    <a:pt x="1009" y="8054"/>
                    <a:pt x="1975" y="8153"/>
                    <a:pt x="2928" y="8153"/>
                  </a:cubicBezTo>
                  <a:cubicBezTo>
                    <a:pt x="4060" y="8153"/>
                    <a:pt x="5174" y="8013"/>
                    <a:pt x="6299" y="7632"/>
                  </a:cubicBezTo>
                  <a:lnTo>
                    <a:pt x="6311" y="7632"/>
                  </a:lnTo>
                  <a:cubicBezTo>
                    <a:pt x="6311" y="7632"/>
                    <a:pt x="6323" y="7620"/>
                    <a:pt x="6347" y="7620"/>
                  </a:cubicBezTo>
                  <a:cubicBezTo>
                    <a:pt x="7002" y="7382"/>
                    <a:pt x="7621" y="7072"/>
                    <a:pt x="8109" y="6584"/>
                  </a:cubicBezTo>
                  <a:lnTo>
                    <a:pt x="8168" y="6525"/>
                  </a:lnTo>
                  <a:lnTo>
                    <a:pt x="8204" y="6489"/>
                  </a:lnTo>
                  <a:cubicBezTo>
                    <a:pt x="8502" y="6168"/>
                    <a:pt x="8740" y="5763"/>
                    <a:pt x="8907" y="5334"/>
                  </a:cubicBezTo>
                  <a:cubicBezTo>
                    <a:pt x="8907" y="5334"/>
                    <a:pt x="8918" y="5310"/>
                    <a:pt x="8918" y="5298"/>
                  </a:cubicBezTo>
                  <a:cubicBezTo>
                    <a:pt x="9038" y="5001"/>
                    <a:pt x="9133" y="4691"/>
                    <a:pt x="9180" y="4334"/>
                  </a:cubicBezTo>
                  <a:cubicBezTo>
                    <a:pt x="9288" y="3917"/>
                    <a:pt x="9359" y="3489"/>
                    <a:pt x="9442" y="3048"/>
                  </a:cubicBezTo>
                  <a:lnTo>
                    <a:pt x="9442" y="3024"/>
                  </a:lnTo>
                  <a:cubicBezTo>
                    <a:pt x="9502" y="2679"/>
                    <a:pt x="9573" y="2334"/>
                    <a:pt x="9645" y="2012"/>
                  </a:cubicBezTo>
                  <a:cubicBezTo>
                    <a:pt x="9657" y="2000"/>
                    <a:pt x="9657" y="2000"/>
                    <a:pt x="9657" y="1977"/>
                  </a:cubicBezTo>
                  <a:cubicBezTo>
                    <a:pt x="9680" y="1953"/>
                    <a:pt x="9680" y="1905"/>
                    <a:pt x="9692" y="1869"/>
                  </a:cubicBezTo>
                  <a:cubicBezTo>
                    <a:pt x="9859" y="1250"/>
                    <a:pt x="10097" y="679"/>
                    <a:pt x="10407" y="119"/>
                  </a:cubicBezTo>
                  <a:cubicBezTo>
                    <a:pt x="10419" y="107"/>
                    <a:pt x="10419" y="95"/>
                    <a:pt x="10442" y="72"/>
                  </a:cubicBezTo>
                  <a:cubicBezTo>
                    <a:pt x="10454" y="48"/>
                    <a:pt x="10466" y="36"/>
                    <a:pt x="10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4536575" y="3797325"/>
              <a:ext cx="262850" cy="196775"/>
            </a:xfrm>
            <a:custGeom>
              <a:avLst/>
              <a:gdLst/>
              <a:ahLst/>
              <a:cxnLst/>
              <a:rect l="l" t="t" r="r" b="b"/>
              <a:pathLst>
                <a:path w="10514" h="7871" extrusionOk="0">
                  <a:moveTo>
                    <a:pt x="10513" y="0"/>
                  </a:moveTo>
                  <a:lnTo>
                    <a:pt x="10513" y="0"/>
                  </a:lnTo>
                  <a:cubicBezTo>
                    <a:pt x="9620" y="358"/>
                    <a:pt x="8739" y="834"/>
                    <a:pt x="7834" y="1441"/>
                  </a:cubicBezTo>
                  <a:cubicBezTo>
                    <a:pt x="7834" y="1441"/>
                    <a:pt x="7823" y="1441"/>
                    <a:pt x="7799" y="1453"/>
                  </a:cubicBezTo>
                  <a:cubicBezTo>
                    <a:pt x="7061" y="1929"/>
                    <a:pt x="6299" y="2501"/>
                    <a:pt x="5525" y="3132"/>
                  </a:cubicBezTo>
                  <a:cubicBezTo>
                    <a:pt x="5513" y="3167"/>
                    <a:pt x="5477" y="3179"/>
                    <a:pt x="5465" y="3191"/>
                  </a:cubicBezTo>
                  <a:lnTo>
                    <a:pt x="5441" y="3227"/>
                  </a:lnTo>
                  <a:cubicBezTo>
                    <a:pt x="5156" y="3465"/>
                    <a:pt x="4870" y="3703"/>
                    <a:pt x="4608" y="3941"/>
                  </a:cubicBezTo>
                  <a:cubicBezTo>
                    <a:pt x="4286" y="4203"/>
                    <a:pt x="3977" y="4477"/>
                    <a:pt x="3679" y="4751"/>
                  </a:cubicBezTo>
                  <a:lnTo>
                    <a:pt x="3655" y="4787"/>
                  </a:lnTo>
                  <a:cubicBezTo>
                    <a:pt x="3239" y="5180"/>
                    <a:pt x="2834" y="5561"/>
                    <a:pt x="2429" y="5930"/>
                  </a:cubicBezTo>
                  <a:lnTo>
                    <a:pt x="2393" y="5965"/>
                  </a:lnTo>
                  <a:cubicBezTo>
                    <a:pt x="2370" y="6013"/>
                    <a:pt x="2322" y="6037"/>
                    <a:pt x="2274" y="6084"/>
                  </a:cubicBezTo>
                  <a:cubicBezTo>
                    <a:pt x="1834" y="6501"/>
                    <a:pt x="1369" y="6942"/>
                    <a:pt x="905" y="7358"/>
                  </a:cubicBezTo>
                  <a:cubicBezTo>
                    <a:pt x="655" y="7585"/>
                    <a:pt x="405" y="7799"/>
                    <a:pt x="107" y="7835"/>
                  </a:cubicBezTo>
                  <a:lnTo>
                    <a:pt x="12" y="7835"/>
                  </a:lnTo>
                  <a:cubicBezTo>
                    <a:pt x="0" y="7835"/>
                    <a:pt x="0" y="7835"/>
                    <a:pt x="0" y="7859"/>
                  </a:cubicBezTo>
                  <a:lnTo>
                    <a:pt x="12" y="7870"/>
                  </a:lnTo>
                  <a:lnTo>
                    <a:pt x="84" y="7870"/>
                  </a:lnTo>
                  <a:cubicBezTo>
                    <a:pt x="405" y="7835"/>
                    <a:pt x="679" y="7620"/>
                    <a:pt x="929" y="7382"/>
                  </a:cubicBezTo>
                  <a:cubicBezTo>
                    <a:pt x="1393" y="6942"/>
                    <a:pt x="1846" y="6513"/>
                    <a:pt x="2298" y="6096"/>
                  </a:cubicBezTo>
                  <a:lnTo>
                    <a:pt x="2429" y="5965"/>
                  </a:lnTo>
                  <a:lnTo>
                    <a:pt x="2465" y="5930"/>
                  </a:lnTo>
                  <a:cubicBezTo>
                    <a:pt x="2846" y="5561"/>
                    <a:pt x="3251" y="5192"/>
                    <a:pt x="3655" y="4822"/>
                  </a:cubicBezTo>
                  <a:lnTo>
                    <a:pt x="3679" y="4787"/>
                  </a:lnTo>
                  <a:cubicBezTo>
                    <a:pt x="3977" y="4501"/>
                    <a:pt x="4286" y="4227"/>
                    <a:pt x="4608" y="3953"/>
                  </a:cubicBezTo>
                  <a:cubicBezTo>
                    <a:pt x="4608" y="3941"/>
                    <a:pt x="4620" y="3941"/>
                    <a:pt x="4632" y="3929"/>
                  </a:cubicBezTo>
                  <a:cubicBezTo>
                    <a:pt x="4929" y="3656"/>
                    <a:pt x="5227" y="3406"/>
                    <a:pt x="5537" y="3156"/>
                  </a:cubicBezTo>
                  <a:cubicBezTo>
                    <a:pt x="5834" y="2894"/>
                    <a:pt x="6132" y="2655"/>
                    <a:pt x="6430" y="2441"/>
                  </a:cubicBezTo>
                  <a:cubicBezTo>
                    <a:pt x="6453" y="2417"/>
                    <a:pt x="6465" y="2417"/>
                    <a:pt x="6477" y="2405"/>
                  </a:cubicBezTo>
                  <a:cubicBezTo>
                    <a:pt x="6942" y="2060"/>
                    <a:pt x="7382" y="1739"/>
                    <a:pt x="7834" y="1453"/>
                  </a:cubicBezTo>
                  <a:cubicBezTo>
                    <a:pt x="7846" y="1441"/>
                    <a:pt x="7858" y="1441"/>
                    <a:pt x="7882" y="1417"/>
                  </a:cubicBezTo>
                  <a:cubicBezTo>
                    <a:pt x="8751" y="846"/>
                    <a:pt x="9620" y="393"/>
                    <a:pt x="10478" y="36"/>
                  </a:cubicBezTo>
                  <a:cubicBezTo>
                    <a:pt x="10501" y="24"/>
                    <a:pt x="10501" y="12"/>
                    <a:pt x="1051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4730650" y="3808050"/>
              <a:ext cx="48825" cy="37825"/>
            </a:xfrm>
            <a:custGeom>
              <a:avLst/>
              <a:gdLst/>
              <a:ahLst/>
              <a:cxnLst/>
              <a:rect l="l" t="t" r="r" b="b"/>
              <a:pathLst>
                <a:path w="1953" h="1513" extrusionOk="0">
                  <a:moveTo>
                    <a:pt x="71" y="0"/>
                  </a:moveTo>
                  <a:cubicBezTo>
                    <a:pt x="71" y="0"/>
                    <a:pt x="48" y="12"/>
                    <a:pt x="36" y="12"/>
                  </a:cubicBezTo>
                  <a:cubicBezTo>
                    <a:pt x="36" y="131"/>
                    <a:pt x="24" y="250"/>
                    <a:pt x="24" y="369"/>
                  </a:cubicBezTo>
                  <a:cubicBezTo>
                    <a:pt x="12" y="583"/>
                    <a:pt x="0" y="786"/>
                    <a:pt x="12" y="1012"/>
                  </a:cubicBezTo>
                  <a:cubicBezTo>
                    <a:pt x="12" y="1024"/>
                    <a:pt x="24" y="1024"/>
                    <a:pt x="24" y="1024"/>
                  </a:cubicBezTo>
                  <a:lnTo>
                    <a:pt x="60" y="1024"/>
                  </a:lnTo>
                  <a:cubicBezTo>
                    <a:pt x="452" y="1131"/>
                    <a:pt x="881" y="1250"/>
                    <a:pt x="1322" y="1357"/>
                  </a:cubicBezTo>
                  <a:cubicBezTo>
                    <a:pt x="1548" y="1417"/>
                    <a:pt x="1750" y="1453"/>
                    <a:pt x="1953" y="1512"/>
                  </a:cubicBezTo>
                  <a:cubicBezTo>
                    <a:pt x="1953" y="1500"/>
                    <a:pt x="1953" y="1488"/>
                    <a:pt x="1941" y="1488"/>
                  </a:cubicBezTo>
                  <a:cubicBezTo>
                    <a:pt x="1738" y="1441"/>
                    <a:pt x="1512" y="1381"/>
                    <a:pt x="1310" y="1322"/>
                  </a:cubicBezTo>
                  <a:cubicBezTo>
                    <a:pt x="893" y="1214"/>
                    <a:pt x="464" y="1119"/>
                    <a:pt x="83" y="1012"/>
                  </a:cubicBezTo>
                  <a:cubicBezTo>
                    <a:pt x="71" y="1012"/>
                    <a:pt x="60" y="1000"/>
                    <a:pt x="36" y="1000"/>
                  </a:cubicBezTo>
                  <a:cubicBezTo>
                    <a:pt x="36" y="786"/>
                    <a:pt x="36" y="583"/>
                    <a:pt x="60" y="369"/>
                  </a:cubicBezTo>
                  <a:cubicBezTo>
                    <a:pt x="60" y="250"/>
                    <a:pt x="71" y="119"/>
                    <a:pt x="7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4697000" y="3857450"/>
              <a:ext cx="77725" cy="14600"/>
            </a:xfrm>
            <a:custGeom>
              <a:avLst/>
              <a:gdLst/>
              <a:ahLst/>
              <a:cxnLst/>
              <a:rect l="l" t="t" r="r" b="b"/>
              <a:pathLst>
                <a:path w="3109" h="584" extrusionOk="0">
                  <a:moveTo>
                    <a:pt x="13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" y="12"/>
                    <a:pt x="1" y="36"/>
                    <a:pt x="13" y="36"/>
                  </a:cubicBezTo>
                  <a:cubicBezTo>
                    <a:pt x="965" y="131"/>
                    <a:pt x="1918" y="310"/>
                    <a:pt x="3096" y="584"/>
                  </a:cubicBezTo>
                  <a:cubicBezTo>
                    <a:pt x="3096" y="572"/>
                    <a:pt x="3096" y="548"/>
                    <a:pt x="3108" y="548"/>
                  </a:cubicBezTo>
                  <a:cubicBezTo>
                    <a:pt x="1953" y="286"/>
                    <a:pt x="1001" y="120"/>
                    <a:pt x="6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4672600" y="3833350"/>
              <a:ext cx="3300" cy="43775"/>
            </a:xfrm>
            <a:custGeom>
              <a:avLst/>
              <a:gdLst/>
              <a:ahLst/>
              <a:cxnLst/>
              <a:rect l="l" t="t" r="r" b="b"/>
              <a:pathLst>
                <a:path w="132" h="1751" extrusionOk="0">
                  <a:moveTo>
                    <a:pt x="131" y="0"/>
                  </a:moveTo>
                  <a:cubicBezTo>
                    <a:pt x="119" y="0"/>
                    <a:pt x="119" y="12"/>
                    <a:pt x="96" y="12"/>
                  </a:cubicBezTo>
                  <a:cubicBezTo>
                    <a:pt x="96" y="595"/>
                    <a:pt x="60" y="1155"/>
                    <a:pt x="0" y="1738"/>
                  </a:cubicBezTo>
                  <a:lnTo>
                    <a:pt x="0" y="1750"/>
                  </a:lnTo>
                  <a:cubicBezTo>
                    <a:pt x="0" y="1750"/>
                    <a:pt x="12" y="1750"/>
                    <a:pt x="12" y="1738"/>
                  </a:cubicBezTo>
                  <a:lnTo>
                    <a:pt x="24" y="1738"/>
                  </a:lnTo>
                  <a:cubicBezTo>
                    <a:pt x="96" y="1155"/>
                    <a:pt x="131" y="572"/>
                    <a:pt x="1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650875" y="3894650"/>
              <a:ext cx="110150" cy="33675"/>
            </a:xfrm>
            <a:custGeom>
              <a:avLst/>
              <a:gdLst/>
              <a:ahLst/>
              <a:cxnLst/>
              <a:rect l="l" t="t" r="r" b="b"/>
              <a:pathLst>
                <a:path w="4406" h="1347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36"/>
                    <a:pt x="0" y="48"/>
                    <a:pt x="12" y="48"/>
                  </a:cubicBezTo>
                  <a:lnTo>
                    <a:pt x="36" y="48"/>
                  </a:lnTo>
                  <a:cubicBezTo>
                    <a:pt x="822" y="286"/>
                    <a:pt x="1608" y="525"/>
                    <a:pt x="2381" y="751"/>
                  </a:cubicBezTo>
                  <a:cubicBezTo>
                    <a:pt x="3036" y="941"/>
                    <a:pt x="3703" y="1144"/>
                    <a:pt x="4394" y="1346"/>
                  </a:cubicBezTo>
                  <a:cubicBezTo>
                    <a:pt x="4394" y="1346"/>
                    <a:pt x="4405" y="1322"/>
                    <a:pt x="4405" y="1310"/>
                  </a:cubicBezTo>
                  <a:cubicBezTo>
                    <a:pt x="3727" y="1120"/>
                    <a:pt x="3048" y="906"/>
                    <a:pt x="2393" y="715"/>
                  </a:cubicBezTo>
                  <a:cubicBezTo>
                    <a:pt x="1643" y="477"/>
                    <a:pt x="846" y="251"/>
                    <a:pt x="60" y="13"/>
                  </a:cubicBezTo>
                  <a:cubicBezTo>
                    <a:pt x="48" y="1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624075" y="3870550"/>
              <a:ext cx="119100" cy="87825"/>
            </a:xfrm>
            <a:custGeom>
              <a:avLst/>
              <a:gdLst/>
              <a:ahLst/>
              <a:cxnLst/>
              <a:rect l="l" t="t" r="r" b="b"/>
              <a:pathLst>
                <a:path w="4764" h="3513" extrusionOk="0">
                  <a:moveTo>
                    <a:pt x="24" y="0"/>
                  </a:moveTo>
                  <a:cubicBezTo>
                    <a:pt x="24" y="12"/>
                    <a:pt x="13" y="12"/>
                    <a:pt x="1" y="24"/>
                  </a:cubicBezTo>
                  <a:lnTo>
                    <a:pt x="132" y="1846"/>
                  </a:lnTo>
                  <a:lnTo>
                    <a:pt x="132" y="1893"/>
                  </a:lnTo>
                  <a:lnTo>
                    <a:pt x="143" y="1905"/>
                  </a:lnTo>
                  <a:cubicBezTo>
                    <a:pt x="548" y="2072"/>
                    <a:pt x="941" y="2227"/>
                    <a:pt x="1322" y="2382"/>
                  </a:cubicBezTo>
                  <a:cubicBezTo>
                    <a:pt x="2513" y="2846"/>
                    <a:pt x="3644" y="3215"/>
                    <a:pt x="4727" y="3513"/>
                  </a:cubicBezTo>
                  <a:lnTo>
                    <a:pt x="4763" y="3477"/>
                  </a:lnTo>
                  <a:cubicBezTo>
                    <a:pt x="3322" y="3096"/>
                    <a:pt x="1798" y="2572"/>
                    <a:pt x="167" y="1870"/>
                  </a:cubicBezTo>
                  <a:lnTo>
                    <a:pt x="167" y="1858"/>
                  </a:lnTo>
                  <a:lnTo>
                    <a:pt x="167" y="181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4589250" y="3908950"/>
              <a:ext cx="107475" cy="77400"/>
            </a:xfrm>
            <a:custGeom>
              <a:avLst/>
              <a:gdLst/>
              <a:ahLst/>
              <a:cxnLst/>
              <a:rect l="l" t="t" r="r" b="b"/>
              <a:pathLst>
                <a:path w="4299" h="3096" extrusionOk="0">
                  <a:moveTo>
                    <a:pt x="24" y="0"/>
                  </a:moveTo>
                  <a:cubicBezTo>
                    <a:pt x="12" y="12"/>
                    <a:pt x="12" y="24"/>
                    <a:pt x="1" y="36"/>
                  </a:cubicBezTo>
                  <a:cubicBezTo>
                    <a:pt x="84" y="512"/>
                    <a:pt x="179" y="988"/>
                    <a:pt x="263" y="1453"/>
                  </a:cubicBezTo>
                  <a:cubicBezTo>
                    <a:pt x="263" y="1465"/>
                    <a:pt x="274" y="1465"/>
                    <a:pt x="274" y="1465"/>
                  </a:cubicBezTo>
                  <a:lnTo>
                    <a:pt x="286" y="1465"/>
                  </a:lnTo>
                  <a:cubicBezTo>
                    <a:pt x="286" y="1465"/>
                    <a:pt x="310" y="1489"/>
                    <a:pt x="322" y="1489"/>
                  </a:cubicBezTo>
                  <a:cubicBezTo>
                    <a:pt x="1096" y="1881"/>
                    <a:pt x="1882" y="2239"/>
                    <a:pt x="2656" y="2536"/>
                  </a:cubicBezTo>
                  <a:cubicBezTo>
                    <a:pt x="3191" y="2751"/>
                    <a:pt x="3715" y="2929"/>
                    <a:pt x="4251" y="3096"/>
                  </a:cubicBezTo>
                  <a:lnTo>
                    <a:pt x="4263" y="3096"/>
                  </a:lnTo>
                  <a:cubicBezTo>
                    <a:pt x="4263" y="3096"/>
                    <a:pt x="4287" y="3072"/>
                    <a:pt x="4299" y="3072"/>
                  </a:cubicBezTo>
                  <a:cubicBezTo>
                    <a:pt x="2977" y="2691"/>
                    <a:pt x="1644" y="2143"/>
                    <a:pt x="334" y="1465"/>
                  </a:cubicBezTo>
                  <a:cubicBezTo>
                    <a:pt x="334" y="1465"/>
                    <a:pt x="322" y="1453"/>
                    <a:pt x="310" y="1453"/>
                  </a:cubicBezTo>
                  <a:cubicBezTo>
                    <a:pt x="310" y="1441"/>
                    <a:pt x="298" y="1441"/>
                    <a:pt x="298" y="1441"/>
                  </a:cubicBezTo>
                  <a:cubicBezTo>
                    <a:pt x="203" y="965"/>
                    <a:pt x="120" y="476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4082350" y="3803275"/>
              <a:ext cx="261950" cy="203825"/>
            </a:xfrm>
            <a:custGeom>
              <a:avLst/>
              <a:gdLst/>
              <a:ahLst/>
              <a:cxnLst/>
              <a:rect l="l" t="t" r="r" b="b"/>
              <a:pathLst>
                <a:path w="10478" h="815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36" y="36"/>
                    <a:pt x="48" y="72"/>
                  </a:cubicBezTo>
                  <a:cubicBezTo>
                    <a:pt x="60" y="84"/>
                    <a:pt x="60" y="96"/>
                    <a:pt x="72" y="120"/>
                  </a:cubicBezTo>
                  <a:cubicBezTo>
                    <a:pt x="393" y="679"/>
                    <a:pt x="631" y="1251"/>
                    <a:pt x="786" y="1870"/>
                  </a:cubicBezTo>
                  <a:cubicBezTo>
                    <a:pt x="798" y="1906"/>
                    <a:pt x="798" y="1941"/>
                    <a:pt x="822" y="1977"/>
                  </a:cubicBezTo>
                  <a:cubicBezTo>
                    <a:pt x="822" y="1989"/>
                    <a:pt x="822" y="1989"/>
                    <a:pt x="834" y="2001"/>
                  </a:cubicBezTo>
                  <a:cubicBezTo>
                    <a:pt x="905" y="2334"/>
                    <a:pt x="988" y="2679"/>
                    <a:pt x="1048" y="3013"/>
                  </a:cubicBezTo>
                  <a:lnTo>
                    <a:pt x="1048" y="3049"/>
                  </a:lnTo>
                  <a:cubicBezTo>
                    <a:pt x="1119" y="3477"/>
                    <a:pt x="1191" y="3906"/>
                    <a:pt x="1298" y="4322"/>
                  </a:cubicBezTo>
                  <a:cubicBezTo>
                    <a:pt x="1358" y="4668"/>
                    <a:pt x="1441" y="5001"/>
                    <a:pt x="1560" y="5299"/>
                  </a:cubicBezTo>
                  <a:cubicBezTo>
                    <a:pt x="1560" y="5311"/>
                    <a:pt x="1584" y="5323"/>
                    <a:pt x="1584" y="5323"/>
                  </a:cubicBezTo>
                  <a:cubicBezTo>
                    <a:pt x="1739" y="5751"/>
                    <a:pt x="1977" y="6156"/>
                    <a:pt x="2274" y="6489"/>
                  </a:cubicBezTo>
                  <a:lnTo>
                    <a:pt x="2310" y="6513"/>
                  </a:lnTo>
                  <a:lnTo>
                    <a:pt x="2370" y="6573"/>
                  </a:lnTo>
                  <a:cubicBezTo>
                    <a:pt x="2858" y="7061"/>
                    <a:pt x="3489" y="7382"/>
                    <a:pt x="4144" y="7621"/>
                  </a:cubicBezTo>
                  <a:cubicBezTo>
                    <a:pt x="4156" y="7621"/>
                    <a:pt x="4167" y="7632"/>
                    <a:pt x="4167" y="7632"/>
                  </a:cubicBezTo>
                  <a:lnTo>
                    <a:pt x="4179" y="7632"/>
                  </a:lnTo>
                  <a:cubicBezTo>
                    <a:pt x="5304" y="8014"/>
                    <a:pt x="6418" y="8153"/>
                    <a:pt x="7550" y="8153"/>
                  </a:cubicBezTo>
                  <a:cubicBezTo>
                    <a:pt x="8504" y="8153"/>
                    <a:pt x="9470" y="8054"/>
                    <a:pt x="10466" y="7918"/>
                  </a:cubicBezTo>
                  <a:lnTo>
                    <a:pt x="10478" y="7918"/>
                  </a:lnTo>
                  <a:cubicBezTo>
                    <a:pt x="10466" y="7894"/>
                    <a:pt x="10454" y="7882"/>
                    <a:pt x="10430" y="7882"/>
                  </a:cubicBezTo>
                  <a:cubicBezTo>
                    <a:pt x="10049" y="7537"/>
                    <a:pt x="9859" y="7037"/>
                    <a:pt x="9632" y="6561"/>
                  </a:cubicBezTo>
                  <a:cubicBezTo>
                    <a:pt x="9299" y="5858"/>
                    <a:pt x="8906" y="5192"/>
                    <a:pt x="8442" y="4584"/>
                  </a:cubicBezTo>
                  <a:cubicBezTo>
                    <a:pt x="8430" y="4561"/>
                    <a:pt x="8430" y="4549"/>
                    <a:pt x="8406" y="4537"/>
                  </a:cubicBezTo>
                  <a:cubicBezTo>
                    <a:pt x="7989" y="3989"/>
                    <a:pt x="7549" y="3477"/>
                    <a:pt x="7037" y="3013"/>
                  </a:cubicBezTo>
                  <a:cubicBezTo>
                    <a:pt x="7025" y="3001"/>
                    <a:pt x="7013" y="3001"/>
                    <a:pt x="7013" y="2989"/>
                  </a:cubicBezTo>
                  <a:cubicBezTo>
                    <a:pt x="6608" y="2620"/>
                    <a:pt x="6156" y="2275"/>
                    <a:pt x="5703" y="1965"/>
                  </a:cubicBezTo>
                  <a:cubicBezTo>
                    <a:pt x="5477" y="1810"/>
                    <a:pt x="5251" y="1667"/>
                    <a:pt x="5013" y="1525"/>
                  </a:cubicBezTo>
                  <a:cubicBezTo>
                    <a:pt x="5001" y="1525"/>
                    <a:pt x="5001" y="1513"/>
                    <a:pt x="4989" y="1513"/>
                  </a:cubicBezTo>
                  <a:cubicBezTo>
                    <a:pt x="4275" y="1096"/>
                    <a:pt x="3513" y="774"/>
                    <a:pt x="2727" y="513"/>
                  </a:cubicBezTo>
                  <a:cubicBezTo>
                    <a:pt x="2715" y="513"/>
                    <a:pt x="2691" y="501"/>
                    <a:pt x="2691" y="501"/>
                  </a:cubicBezTo>
                  <a:cubicBezTo>
                    <a:pt x="1810" y="239"/>
                    <a:pt x="905" y="6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4083225" y="3805350"/>
              <a:ext cx="262575" cy="196775"/>
            </a:xfrm>
            <a:custGeom>
              <a:avLst/>
              <a:gdLst/>
              <a:ahLst/>
              <a:cxnLst/>
              <a:rect l="l" t="t" r="r" b="b"/>
              <a:pathLst>
                <a:path w="10503" h="787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37"/>
                    <a:pt x="25" y="49"/>
                  </a:cubicBezTo>
                  <a:cubicBezTo>
                    <a:pt x="894" y="406"/>
                    <a:pt x="1751" y="846"/>
                    <a:pt x="2632" y="1430"/>
                  </a:cubicBezTo>
                  <a:cubicBezTo>
                    <a:pt x="2644" y="1442"/>
                    <a:pt x="2656" y="1442"/>
                    <a:pt x="2680" y="1465"/>
                  </a:cubicBezTo>
                  <a:cubicBezTo>
                    <a:pt x="3120" y="1739"/>
                    <a:pt x="3573" y="2073"/>
                    <a:pt x="4025" y="2418"/>
                  </a:cubicBezTo>
                  <a:cubicBezTo>
                    <a:pt x="4037" y="2430"/>
                    <a:pt x="4061" y="2430"/>
                    <a:pt x="4073" y="2442"/>
                  </a:cubicBezTo>
                  <a:cubicBezTo>
                    <a:pt x="4371" y="2668"/>
                    <a:pt x="4668" y="2906"/>
                    <a:pt x="4966" y="3156"/>
                  </a:cubicBezTo>
                  <a:cubicBezTo>
                    <a:pt x="5275" y="3406"/>
                    <a:pt x="5573" y="3668"/>
                    <a:pt x="5871" y="3930"/>
                  </a:cubicBezTo>
                  <a:cubicBezTo>
                    <a:pt x="5883" y="3942"/>
                    <a:pt x="5906" y="3942"/>
                    <a:pt x="5906" y="3966"/>
                  </a:cubicBezTo>
                  <a:cubicBezTo>
                    <a:pt x="6216" y="4228"/>
                    <a:pt x="6526" y="4513"/>
                    <a:pt x="6823" y="4799"/>
                  </a:cubicBezTo>
                  <a:lnTo>
                    <a:pt x="6859" y="4823"/>
                  </a:lnTo>
                  <a:cubicBezTo>
                    <a:pt x="7264" y="5192"/>
                    <a:pt x="7657" y="5573"/>
                    <a:pt x="8050" y="5942"/>
                  </a:cubicBezTo>
                  <a:lnTo>
                    <a:pt x="8073" y="5966"/>
                  </a:lnTo>
                  <a:lnTo>
                    <a:pt x="8216" y="6109"/>
                  </a:lnTo>
                  <a:cubicBezTo>
                    <a:pt x="8657" y="6525"/>
                    <a:pt x="9121" y="6954"/>
                    <a:pt x="9585" y="7383"/>
                  </a:cubicBezTo>
                  <a:cubicBezTo>
                    <a:pt x="9836" y="7621"/>
                    <a:pt x="10097" y="7847"/>
                    <a:pt x="10431" y="7871"/>
                  </a:cubicBezTo>
                  <a:lnTo>
                    <a:pt x="10490" y="7871"/>
                  </a:lnTo>
                  <a:lnTo>
                    <a:pt x="10502" y="7859"/>
                  </a:lnTo>
                  <a:cubicBezTo>
                    <a:pt x="10502" y="7847"/>
                    <a:pt x="10502" y="7847"/>
                    <a:pt x="10490" y="7847"/>
                  </a:cubicBezTo>
                  <a:lnTo>
                    <a:pt x="10395" y="7847"/>
                  </a:lnTo>
                  <a:cubicBezTo>
                    <a:pt x="10097" y="7799"/>
                    <a:pt x="9847" y="7597"/>
                    <a:pt x="9597" y="7371"/>
                  </a:cubicBezTo>
                  <a:cubicBezTo>
                    <a:pt x="9133" y="6954"/>
                    <a:pt x="8669" y="6502"/>
                    <a:pt x="8228" y="6085"/>
                  </a:cubicBezTo>
                  <a:cubicBezTo>
                    <a:pt x="8181" y="6049"/>
                    <a:pt x="8133" y="6014"/>
                    <a:pt x="8109" y="5966"/>
                  </a:cubicBezTo>
                  <a:lnTo>
                    <a:pt x="8073" y="5942"/>
                  </a:lnTo>
                  <a:cubicBezTo>
                    <a:pt x="7680" y="5573"/>
                    <a:pt x="7276" y="5180"/>
                    <a:pt x="6859" y="4799"/>
                  </a:cubicBezTo>
                  <a:lnTo>
                    <a:pt x="6823" y="4763"/>
                  </a:lnTo>
                  <a:cubicBezTo>
                    <a:pt x="6526" y="4478"/>
                    <a:pt x="6216" y="4216"/>
                    <a:pt x="5906" y="3942"/>
                  </a:cubicBezTo>
                  <a:cubicBezTo>
                    <a:pt x="5633" y="3704"/>
                    <a:pt x="5359" y="3466"/>
                    <a:pt x="5073" y="3227"/>
                  </a:cubicBezTo>
                  <a:lnTo>
                    <a:pt x="5037" y="3204"/>
                  </a:lnTo>
                  <a:cubicBezTo>
                    <a:pt x="5025" y="3180"/>
                    <a:pt x="5002" y="3168"/>
                    <a:pt x="4978" y="3144"/>
                  </a:cubicBezTo>
                  <a:cubicBezTo>
                    <a:pt x="4204" y="2501"/>
                    <a:pt x="3454" y="1942"/>
                    <a:pt x="2704" y="1465"/>
                  </a:cubicBezTo>
                  <a:cubicBezTo>
                    <a:pt x="2692" y="1442"/>
                    <a:pt x="2680" y="1442"/>
                    <a:pt x="2680" y="1442"/>
                  </a:cubicBezTo>
                  <a:cubicBezTo>
                    <a:pt x="1763" y="822"/>
                    <a:pt x="894" y="35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102875" y="3816075"/>
              <a:ext cx="49150" cy="38125"/>
            </a:xfrm>
            <a:custGeom>
              <a:avLst/>
              <a:gdLst/>
              <a:ahLst/>
              <a:cxnLst/>
              <a:rect l="l" t="t" r="r" b="b"/>
              <a:pathLst>
                <a:path w="1966" h="1525" extrusionOk="0">
                  <a:moveTo>
                    <a:pt x="1894" y="1"/>
                  </a:moveTo>
                  <a:cubicBezTo>
                    <a:pt x="1894" y="120"/>
                    <a:pt x="1906" y="262"/>
                    <a:pt x="1906" y="370"/>
                  </a:cubicBezTo>
                  <a:cubicBezTo>
                    <a:pt x="1918" y="584"/>
                    <a:pt x="1918" y="786"/>
                    <a:pt x="1918" y="1001"/>
                  </a:cubicBezTo>
                  <a:cubicBezTo>
                    <a:pt x="1906" y="1001"/>
                    <a:pt x="1882" y="1013"/>
                    <a:pt x="1870" y="1013"/>
                  </a:cubicBezTo>
                  <a:cubicBezTo>
                    <a:pt x="1489" y="1120"/>
                    <a:pt x="1072" y="1227"/>
                    <a:pt x="656" y="1334"/>
                  </a:cubicBezTo>
                  <a:cubicBezTo>
                    <a:pt x="441" y="1394"/>
                    <a:pt x="215" y="1453"/>
                    <a:pt x="13" y="1489"/>
                  </a:cubicBezTo>
                  <a:cubicBezTo>
                    <a:pt x="1" y="1489"/>
                    <a:pt x="1" y="1513"/>
                    <a:pt x="1" y="1525"/>
                  </a:cubicBezTo>
                  <a:cubicBezTo>
                    <a:pt x="203" y="1465"/>
                    <a:pt x="417" y="1417"/>
                    <a:pt x="644" y="1358"/>
                  </a:cubicBezTo>
                  <a:cubicBezTo>
                    <a:pt x="1072" y="1251"/>
                    <a:pt x="1501" y="1132"/>
                    <a:pt x="1906" y="1024"/>
                  </a:cubicBezTo>
                  <a:lnTo>
                    <a:pt x="1930" y="1024"/>
                  </a:lnTo>
                  <a:cubicBezTo>
                    <a:pt x="1930" y="1024"/>
                    <a:pt x="1953" y="1024"/>
                    <a:pt x="1953" y="1013"/>
                  </a:cubicBezTo>
                  <a:cubicBezTo>
                    <a:pt x="1965" y="786"/>
                    <a:pt x="1953" y="584"/>
                    <a:pt x="1930" y="370"/>
                  </a:cubicBezTo>
                  <a:cubicBezTo>
                    <a:pt x="1930" y="262"/>
                    <a:pt x="1918" y="131"/>
                    <a:pt x="1918" y="24"/>
                  </a:cubicBezTo>
                  <a:cubicBezTo>
                    <a:pt x="1906" y="24"/>
                    <a:pt x="1894" y="1"/>
                    <a:pt x="189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4107650" y="3865475"/>
              <a:ext cx="77700" cy="14625"/>
            </a:xfrm>
            <a:custGeom>
              <a:avLst/>
              <a:gdLst/>
              <a:ahLst/>
              <a:cxnLst/>
              <a:rect l="l" t="t" r="r" b="b"/>
              <a:pathLst>
                <a:path w="3108" h="585" extrusionOk="0">
                  <a:moveTo>
                    <a:pt x="3048" y="1"/>
                  </a:moveTo>
                  <a:cubicBezTo>
                    <a:pt x="2120" y="120"/>
                    <a:pt x="1167" y="287"/>
                    <a:pt x="0" y="561"/>
                  </a:cubicBezTo>
                  <a:cubicBezTo>
                    <a:pt x="12" y="561"/>
                    <a:pt x="12" y="572"/>
                    <a:pt x="12" y="584"/>
                  </a:cubicBezTo>
                  <a:cubicBezTo>
                    <a:pt x="1191" y="322"/>
                    <a:pt x="2143" y="144"/>
                    <a:pt x="3096" y="37"/>
                  </a:cubicBezTo>
                  <a:cubicBezTo>
                    <a:pt x="3108" y="37"/>
                    <a:pt x="3108" y="25"/>
                    <a:pt x="3108" y="25"/>
                  </a:cubicBezTo>
                  <a:cubicBezTo>
                    <a:pt x="3108" y="1"/>
                    <a:pt x="3096" y="1"/>
                    <a:pt x="309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4206475" y="3841375"/>
              <a:ext cx="3575" cy="44075"/>
            </a:xfrm>
            <a:custGeom>
              <a:avLst/>
              <a:gdLst/>
              <a:ahLst/>
              <a:cxnLst/>
              <a:rect l="l" t="t" r="r" b="b"/>
              <a:pathLst>
                <a:path w="143" h="1763" extrusionOk="0">
                  <a:moveTo>
                    <a:pt x="0" y="1"/>
                  </a:moveTo>
                  <a:cubicBezTo>
                    <a:pt x="0" y="584"/>
                    <a:pt x="36" y="1167"/>
                    <a:pt x="107" y="1751"/>
                  </a:cubicBezTo>
                  <a:cubicBezTo>
                    <a:pt x="115" y="1743"/>
                    <a:pt x="121" y="1740"/>
                    <a:pt x="124" y="1740"/>
                  </a:cubicBezTo>
                  <a:cubicBezTo>
                    <a:pt x="131" y="1740"/>
                    <a:pt x="131" y="1751"/>
                    <a:pt x="131" y="1751"/>
                  </a:cubicBezTo>
                  <a:cubicBezTo>
                    <a:pt x="131" y="1763"/>
                    <a:pt x="143" y="1763"/>
                    <a:pt x="143" y="1763"/>
                  </a:cubicBezTo>
                  <a:lnTo>
                    <a:pt x="143" y="1751"/>
                  </a:lnTo>
                  <a:cubicBezTo>
                    <a:pt x="83" y="1167"/>
                    <a:pt x="36" y="596"/>
                    <a:pt x="36" y="24"/>
                  </a:cubicBezTo>
                  <a:cubicBezTo>
                    <a:pt x="24" y="24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4121325" y="3903000"/>
              <a:ext cx="110175" cy="33350"/>
            </a:xfrm>
            <a:custGeom>
              <a:avLst/>
              <a:gdLst/>
              <a:ahLst/>
              <a:cxnLst/>
              <a:rect l="l" t="t" r="r" b="b"/>
              <a:pathLst>
                <a:path w="4407" h="1334" extrusionOk="0">
                  <a:moveTo>
                    <a:pt x="4382" y="0"/>
                  </a:moveTo>
                  <a:cubicBezTo>
                    <a:pt x="4371" y="0"/>
                    <a:pt x="4371" y="0"/>
                    <a:pt x="4347" y="12"/>
                  </a:cubicBezTo>
                  <a:cubicBezTo>
                    <a:pt x="3561" y="250"/>
                    <a:pt x="2775" y="476"/>
                    <a:pt x="2013" y="714"/>
                  </a:cubicBezTo>
                  <a:cubicBezTo>
                    <a:pt x="1358" y="905"/>
                    <a:pt x="692" y="1107"/>
                    <a:pt x="1" y="1310"/>
                  </a:cubicBezTo>
                  <a:cubicBezTo>
                    <a:pt x="1" y="1322"/>
                    <a:pt x="25" y="1334"/>
                    <a:pt x="25" y="1334"/>
                  </a:cubicBezTo>
                  <a:cubicBezTo>
                    <a:pt x="703" y="1143"/>
                    <a:pt x="1370" y="929"/>
                    <a:pt x="2025" y="738"/>
                  </a:cubicBezTo>
                  <a:cubicBezTo>
                    <a:pt x="2799" y="512"/>
                    <a:pt x="3597" y="274"/>
                    <a:pt x="4382" y="36"/>
                  </a:cubicBezTo>
                  <a:lnTo>
                    <a:pt x="4394" y="36"/>
                  </a:lnTo>
                  <a:cubicBezTo>
                    <a:pt x="4406" y="36"/>
                    <a:pt x="4406" y="24"/>
                    <a:pt x="4406" y="12"/>
                  </a:cubicBezTo>
                  <a:cubicBezTo>
                    <a:pt x="4406" y="12"/>
                    <a:pt x="4406" y="0"/>
                    <a:pt x="439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4139200" y="3878575"/>
              <a:ext cx="119075" cy="87850"/>
            </a:xfrm>
            <a:custGeom>
              <a:avLst/>
              <a:gdLst/>
              <a:ahLst/>
              <a:cxnLst/>
              <a:rect l="l" t="t" r="r" b="b"/>
              <a:pathLst>
                <a:path w="4763" h="3514" extrusionOk="0">
                  <a:moveTo>
                    <a:pt x="4739" y="1"/>
                  </a:moveTo>
                  <a:lnTo>
                    <a:pt x="4608" y="1822"/>
                  </a:lnTo>
                  <a:lnTo>
                    <a:pt x="4608" y="1858"/>
                  </a:lnTo>
                  <a:lnTo>
                    <a:pt x="4608" y="1882"/>
                  </a:lnTo>
                  <a:cubicBezTo>
                    <a:pt x="2965" y="2561"/>
                    <a:pt x="1453" y="3096"/>
                    <a:pt x="0" y="3489"/>
                  </a:cubicBezTo>
                  <a:lnTo>
                    <a:pt x="36" y="3513"/>
                  </a:lnTo>
                  <a:cubicBezTo>
                    <a:pt x="1120" y="3215"/>
                    <a:pt x="2251" y="2846"/>
                    <a:pt x="3441" y="2382"/>
                  </a:cubicBezTo>
                  <a:cubicBezTo>
                    <a:pt x="3834" y="2239"/>
                    <a:pt x="4215" y="2072"/>
                    <a:pt x="4620" y="1906"/>
                  </a:cubicBezTo>
                  <a:lnTo>
                    <a:pt x="4632" y="1894"/>
                  </a:lnTo>
                  <a:lnTo>
                    <a:pt x="4632" y="1846"/>
                  </a:lnTo>
                  <a:lnTo>
                    <a:pt x="4763" y="37"/>
                  </a:lnTo>
                  <a:cubicBezTo>
                    <a:pt x="4751" y="13"/>
                    <a:pt x="4739" y="13"/>
                    <a:pt x="47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4185925" y="3916975"/>
              <a:ext cx="107475" cy="77425"/>
            </a:xfrm>
            <a:custGeom>
              <a:avLst/>
              <a:gdLst/>
              <a:ahLst/>
              <a:cxnLst/>
              <a:rect l="l" t="t" r="r" b="b"/>
              <a:pathLst>
                <a:path w="4299" h="3097" extrusionOk="0">
                  <a:moveTo>
                    <a:pt x="4263" y="1"/>
                  </a:moveTo>
                  <a:cubicBezTo>
                    <a:pt x="4180" y="477"/>
                    <a:pt x="4084" y="965"/>
                    <a:pt x="4001" y="1441"/>
                  </a:cubicBezTo>
                  <a:cubicBezTo>
                    <a:pt x="4001" y="1441"/>
                    <a:pt x="3989" y="1441"/>
                    <a:pt x="3989" y="1465"/>
                  </a:cubicBezTo>
                  <a:cubicBezTo>
                    <a:pt x="3965" y="1465"/>
                    <a:pt x="3953" y="1477"/>
                    <a:pt x="3953" y="1477"/>
                  </a:cubicBezTo>
                  <a:cubicBezTo>
                    <a:pt x="2644" y="2144"/>
                    <a:pt x="1322" y="2692"/>
                    <a:pt x="1" y="3084"/>
                  </a:cubicBezTo>
                  <a:cubicBezTo>
                    <a:pt x="13" y="3084"/>
                    <a:pt x="24" y="3096"/>
                    <a:pt x="24" y="3096"/>
                  </a:cubicBezTo>
                  <a:lnTo>
                    <a:pt x="36" y="3096"/>
                  </a:lnTo>
                  <a:cubicBezTo>
                    <a:pt x="572" y="2930"/>
                    <a:pt x="1096" y="2751"/>
                    <a:pt x="1632" y="2549"/>
                  </a:cubicBezTo>
                  <a:cubicBezTo>
                    <a:pt x="2406" y="2251"/>
                    <a:pt x="3191" y="1894"/>
                    <a:pt x="3965" y="1489"/>
                  </a:cubicBezTo>
                  <a:cubicBezTo>
                    <a:pt x="3989" y="1489"/>
                    <a:pt x="4001" y="1477"/>
                    <a:pt x="4001" y="1477"/>
                  </a:cubicBezTo>
                  <a:lnTo>
                    <a:pt x="4013" y="1477"/>
                  </a:lnTo>
                  <a:cubicBezTo>
                    <a:pt x="4013" y="1477"/>
                    <a:pt x="4025" y="1477"/>
                    <a:pt x="4025" y="1453"/>
                  </a:cubicBezTo>
                  <a:cubicBezTo>
                    <a:pt x="4120" y="1001"/>
                    <a:pt x="4204" y="525"/>
                    <a:pt x="4299" y="48"/>
                  </a:cubicBezTo>
                  <a:cubicBezTo>
                    <a:pt x="4287" y="25"/>
                    <a:pt x="4287" y="13"/>
                    <a:pt x="426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4181750" y="3773800"/>
              <a:ext cx="529575" cy="246200"/>
            </a:xfrm>
            <a:custGeom>
              <a:avLst/>
              <a:gdLst/>
              <a:ahLst/>
              <a:cxnLst/>
              <a:rect l="l" t="t" r="r" b="b"/>
              <a:pathLst>
                <a:path w="21183" h="9848" extrusionOk="0">
                  <a:moveTo>
                    <a:pt x="168" y="1"/>
                  </a:moveTo>
                  <a:cubicBezTo>
                    <a:pt x="168" y="1"/>
                    <a:pt x="1" y="9847"/>
                    <a:pt x="10371" y="9847"/>
                  </a:cubicBezTo>
                  <a:cubicBezTo>
                    <a:pt x="20742" y="9847"/>
                    <a:pt x="21182" y="1"/>
                    <a:pt x="21182" y="1"/>
                  </a:cubicBezTo>
                  <a:lnTo>
                    <a:pt x="16062" y="1"/>
                  </a:lnTo>
                  <a:lnTo>
                    <a:pt x="16062" y="239"/>
                  </a:lnTo>
                  <a:cubicBezTo>
                    <a:pt x="16039" y="477"/>
                    <a:pt x="15967" y="715"/>
                    <a:pt x="15801" y="882"/>
                  </a:cubicBezTo>
                  <a:cubicBezTo>
                    <a:pt x="15614" y="1077"/>
                    <a:pt x="15341" y="1164"/>
                    <a:pt x="15060" y="1164"/>
                  </a:cubicBezTo>
                  <a:cubicBezTo>
                    <a:pt x="14981" y="1164"/>
                    <a:pt x="14902" y="1157"/>
                    <a:pt x="14824" y="1144"/>
                  </a:cubicBezTo>
                  <a:cubicBezTo>
                    <a:pt x="14634" y="1132"/>
                    <a:pt x="14455" y="1060"/>
                    <a:pt x="14300" y="941"/>
                  </a:cubicBezTo>
                  <a:cubicBezTo>
                    <a:pt x="14157" y="799"/>
                    <a:pt x="13979" y="644"/>
                    <a:pt x="13955" y="429"/>
                  </a:cubicBezTo>
                  <a:cubicBezTo>
                    <a:pt x="13872" y="584"/>
                    <a:pt x="13765" y="727"/>
                    <a:pt x="13634" y="846"/>
                  </a:cubicBezTo>
                  <a:cubicBezTo>
                    <a:pt x="13459" y="987"/>
                    <a:pt x="13239" y="1045"/>
                    <a:pt x="13016" y="1045"/>
                  </a:cubicBezTo>
                  <a:cubicBezTo>
                    <a:pt x="12844" y="1045"/>
                    <a:pt x="12670" y="1010"/>
                    <a:pt x="12514" y="953"/>
                  </a:cubicBezTo>
                  <a:cubicBezTo>
                    <a:pt x="12372" y="894"/>
                    <a:pt x="12229" y="822"/>
                    <a:pt x="12133" y="715"/>
                  </a:cubicBezTo>
                  <a:cubicBezTo>
                    <a:pt x="11955" y="525"/>
                    <a:pt x="11895" y="251"/>
                    <a:pt x="11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4227000" y="3773800"/>
              <a:ext cx="441450" cy="205425"/>
            </a:xfrm>
            <a:custGeom>
              <a:avLst/>
              <a:gdLst/>
              <a:ahLst/>
              <a:cxnLst/>
              <a:rect l="l" t="t" r="r" b="b"/>
              <a:pathLst>
                <a:path w="17658" h="8217" extrusionOk="0">
                  <a:moveTo>
                    <a:pt x="155" y="1"/>
                  </a:moveTo>
                  <a:cubicBezTo>
                    <a:pt x="155" y="1"/>
                    <a:pt x="1" y="8216"/>
                    <a:pt x="8657" y="8216"/>
                  </a:cubicBezTo>
                  <a:cubicBezTo>
                    <a:pt x="17300" y="8216"/>
                    <a:pt x="17658" y="1"/>
                    <a:pt x="17658" y="1"/>
                  </a:cubicBezTo>
                  <a:lnTo>
                    <a:pt x="14252" y="1"/>
                  </a:lnTo>
                  <a:lnTo>
                    <a:pt x="14252" y="239"/>
                  </a:lnTo>
                  <a:cubicBezTo>
                    <a:pt x="14229" y="477"/>
                    <a:pt x="14157" y="715"/>
                    <a:pt x="13991" y="882"/>
                  </a:cubicBezTo>
                  <a:cubicBezTo>
                    <a:pt x="13804" y="1077"/>
                    <a:pt x="13531" y="1164"/>
                    <a:pt x="13250" y="1164"/>
                  </a:cubicBezTo>
                  <a:cubicBezTo>
                    <a:pt x="13171" y="1164"/>
                    <a:pt x="13092" y="1157"/>
                    <a:pt x="13014" y="1144"/>
                  </a:cubicBezTo>
                  <a:cubicBezTo>
                    <a:pt x="12824" y="1132"/>
                    <a:pt x="12645" y="1060"/>
                    <a:pt x="12490" y="941"/>
                  </a:cubicBezTo>
                  <a:cubicBezTo>
                    <a:pt x="12347" y="799"/>
                    <a:pt x="12169" y="644"/>
                    <a:pt x="12145" y="429"/>
                  </a:cubicBezTo>
                  <a:cubicBezTo>
                    <a:pt x="12062" y="584"/>
                    <a:pt x="11955" y="727"/>
                    <a:pt x="11824" y="846"/>
                  </a:cubicBezTo>
                  <a:cubicBezTo>
                    <a:pt x="11649" y="987"/>
                    <a:pt x="11429" y="1045"/>
                    <a:pt x="11206" y="1045"/>
                  </a:cubicBezTo>
                  <a:cubicBezTo>
                    <a:pt x="11034" y="1045"/>
                    <a:pt x="10860" y="1010"/>
                    <a:pt x="10704" y="953"/>
                  </a:cubicBezTo>
                  <a:cubicBezTo>
                    <a:pt x="10562" y="894"/>
                    <a:pt x="10419" y="822"/>
                    <a:pt x="10323" y="715"/>
                  </a:cubicBezTo>
                  <a:cubicBezTo>
                    <a:pt x="10145" y="525"/>
                    <a:pt x="10085" y="251"/>
                    <a:pt x="1009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4293975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6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4351725" y="38217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4351725" y="38217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4326425" y="3871150"/>
              <a:ext cx="14000" cy="20850"/>
            </a:xfrm>
            <a:custGeom>
              <a:avLst/>
              <a:gdLst/>
              <a:ahLst/>
              <a:cxnLst/>
              <a:rect l="l" t="t" r="r" b="b"/>
              <a:pathLst>
                <a:path w="560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60" y="643"/>
                    <a:pt x="560" y="417"/>
                  </a:cubicBezTo>
                  <a:cubicBezTo>
                    <a:pt x="560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4381500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2" y="834"/>
                    <a:pt x="572" y="643"/>
                    <a:pt x="572" y="417"/>
                  </a:cubicBezTo>
                  <a:cubicBezTo>
                    <a:pt x="572" y="203"/>
                    <a:pt x="452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4381500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2" y="834"/>
                    <a:pt x="572" y="643"/>
                    <a:pt x="572" y="417"/>
                  </a:cubicBezTo>
                  <a:cubicBezTo>
                    <a:pt x="572" y="203"/>
                    <a:pt x="452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4409475" y="3918775"/>
              <a:ext cx="14000" cy="20850"/>
            </a:xfrm>
            <a:custGeom>
              <a:avLst/>
              <a:gdLst/>
              <a:ahLst/>
              <a:cxnLst/>
              <a:rect l="l" t="t" r="r" b="b"/>
              <a:pathLst>
                <a:path w="560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41" y="834"/>
                    <a:pt x="560" y="643"/>
                    <a:pt x="560" y="417"/>
                  </a:cubicBezTo>
                  <a:cubicBezTo>
                    <a:pt x="560" y="203"/>
                    <a:pt x="441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4466325" y="3918775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4436550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6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4436550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6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4491625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4491625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4546675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7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7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4409475" y="3821725"/>
              <a:ext cx="14000" cy="20875"/>
            </a:xfrm>
            <a:custGeom>
              <a:avLst/>
              <a:gdLst/>
              <a:ahLst/>
              <a:cxnLst/>
              <a:rect l="l" t="t" r="r" b="b"/>
              <a:pathLst>
                <a:path w="560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41" y="834"/>
                    <a:pt x="560" y="644"/>
                    <a:pt x="560" y="417"/>
                  </a:cubicBezTo>
                  <a:cubicBezTo>
                    <a:pt x="560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4409475" y="3821725"/>
              <a:ext cx="14000" cy="20875"/>
            </a:xfrm>
            <a:custGeom>
              <a:avLst/>
              <a:gdLst/>
              <a:ahLst/>
              <a:cxnLst/>
              <a:rect l="l" t="t" r="r" b="b"/>
              <a:pathLst>
                <a:path w="560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41" y="834"/>
                    <a:pt x="560" y="644"/>
                    <a:pt x="560" y="417"/>
                  </a:cubicBezTo>
                  <a:cubicBezTo>
                    <a:pt x="560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4467500" y="3821725"/>
              <a:ext cx="14025" cy="20875"/>
            </a:xfrm>
            <a:custGeom>
              <a:avLst/>
              <a:gdLst/>
              <a:ahLst/>
              <a:cxnLst/>
              <a:rect l="l" t="t" r="r" b="b"/>
              <a:pathLst>
                <a:path w="561" h="835" extrusionOk="0">
                  <a:moveTo>
                    <a:pt x="275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75" y="834"/>
                  </a:cubicBezTo>
                  <a:cubicBezTo>
                    <a:pt x="441" y="834"/>
                    <a:pt x="561" y="644"/>
                    <a:pt x="561" y="417"/>
                  </a:cubicBezTo>
                  <a:cubicBezTo>
                    <a:pt x="561" y="191"/>
                    <a:pt x="441" y="1"/>
                    <a:pt x="27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4467500" y="3821725"/>
              <a:ext cx="14025" cy="20875"/>
            </a:xfrm>
            <a:custGeom>
              <a:avLst/>
              <a:gdLst/>
              <a:ahLst/>
              <a:cxnLst/>
              <a:rect l="l" t="t" r="r" b="b"/>
              <a:pathLst>
                <a:path w="561" h="835" extrusionOk="0">
                  <a:moveTo>
                    <a:pt x="275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75" y="834"/>
                  </a:cubicBezTo>
                  <a:cubicBezTo>
                    <a:pt x="441" y="834"/>
                    <a:pt x="561" y="644"/>
                    <a:pt x="561" y="417"/>
                  </a:cubicBezTo>
                  <a:cubicBezTo>
                    <a:pt x="561" y="191"/>
                    <a:pt x="441" y="1"/>
                    <a:pt x="27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452495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7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4" y="834"/>
                    <a:pt x="287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452495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7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4" y="834"/>
                    <a:pt x="287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458300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6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3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4207950" y="3631225"/>
              <a:ext cx="83975" cy="108375"/>
            </a:xfrm>
            <a:custGeom>
              <a:avLst/>
              <a:gdLst/>
              <a:ahLst/>
              <a:cxnLst/>
              <a:rect l="l" t="t" r="r" b="b"/>
              <a:pathLst>
                <a:path w="3359" h="4335" extrusionOk="0">
                  <a:moveTo>
                    <a:pt x="1989" y="1"/>
                  </a:moveTo>
                  <a:cubicBezTo>
                    <a:pt x="1787" y="1"/>
                    <a:pt x="1608" y="13"/>
                    <a:pt x="1429" y="60"/>
                  </a:cubicBezTo>
                  <a:cubicBezTo>
                    <a:pt x="1156" y="132"/>
                    <a:pt x="917" y="227"/>
                    <a:pt x="715" y="334"/>
                  </a:cubicBezTo>
                  <a:cubicBezTo>
                    <a:pt x="525" y="429"/>
                    <a:pt x="382" y="548"/>
                    <a:pt x="263" y="691"/>
                  </a:cubicBezTo>
                  <a:cubicBezTo>
                    <a:pt x="144" y="822"/>
                    <a:pt x="60" y="953"/>
                    <a:pt x="36" y="1084"/>
                  </a:cubicBezTo>
                  <a:cubicBezTo>
                    <a:pt x="1" y="1227"/>
                    <a:pt x="1" y="1358"/>
                    <a:pt x="36" y="1477"/>
                  </a:cubicBezTo>
                  <a:cubicBezTo>
                    <a:pt x="84" y="1596"/>
                    <a:pt x="144" y="1703"/>
                    <a:pt x="227" y="1787"/>
                  </a:cubicBezTo>
                  <a:cubicBezTo>
                    <a:pt x="322" y="1882"/>
                    <a:pt x="441" y="1941"/>
                    <a:pt x="560" y="2001"/>
                  </a:cubicBezTo>
                  <a:cubicBezTo>
                    <a:pt x="691" y="2061"/>
                    <a:pt x="822" y="2096"/>
                    <a:pt x="977" y="2132"/>
                  </a:cubicBezTo>
                  <a:cubicBezTo>
                    <a:pt x="1132" y="2156"/>
                    <a:pt x="1287" y="2191"/>
                    <a:pt x="1429" y="2215"/>
                  </a:cubicBezTo>
                  <a:lnTo>
                    <a:pt x="1882" y="2311"/>
                  </a:lnTo>
                  <a:cubicBezTo>
                    <a:pt x="2025" y="2322"/>
                    <a:pt x="2168" y="2370"/>
                    <a:pt x="2287" y="2418"/>
                  </a:cubicBezTo>
                  <a:cubicBezTo>
                    <a:pt x="2406" y="2453"/>
                    <a:pt x="2501" y="2501"/>
                    <a:pt x="2584" y="2572"/>
                  </a:cubicBezTo>
                  <a:cubicBezTo>
                    <a:pt x="2656" y="2632"/>
                    <a:pt x="2715" y="2727"/>
                    <a:pt x="2727" y="2834"/>
                  </a:cubicBezTo>
                  <a:cubicBezTo>
                    <a:pt x="2739" y="2930"/>
                    <a:pt x="2727" y="3037"/>
                    <a:pt x="2680" y="3144"/>
                  </a:cubicBezTo>
                  <a:cubicBezTo>
                    <a:pt x="2620" y="3251"/>
                    <a:pt x="2561" y="3334"/>
                    <a:pt x="2465" y="3430"/>
                  </a:cubicBezTo>
                  <a:cubicBezTo>
                    <a:pt x="2358" y="3513"/>
                    <a:pt x="2251" y="3585"/>
                    <a:pt x="2120" y="3644"/>
                  </a:cubicBezTo>
                  <a:cubicBezTo>
                    <a:pt x="1989" y="3704"/>
                    <a:pt x="1846" y="3763"/>
                    <a:pt x="1715" y="3799"/>
                  </a:cubicBezTo>
                  <a:cubicBezTo>
                    <a:pt x="1596" y="3811"/>
                    <a:pt x="1489" y="3846"/>
                    <a:pt x="1370" y="3846"/>
                  </a:cubicBezTo>
                  <a:cubicBezTo>
                    <a:pt x="1251" y="3846"/>
                    <a:pt x="1156" y="3846"/>
                    <a:pt x="1060" y="3811"/>
                  </a:cubicBezTo>
                  <a:cubicBezTo>
                    <a:pt x="953" y="3799"/>
                    <a:pt x="882" y="3751"/>
                    <a:pt x="810" y="3692"/>
                  </a:cubicBezTo>
                  <a:cubicBezTo>
                    <a:pt x="739" y="3632"/>
                    <a:pt x="691" y="3561"/>
                    <a:pt x="656" y="3454"/>
                  </a:cubicBezTo>
                  <a:cubicBezTo>
                    <a:pt x="644" y="3406"/>
                    <a:pt x="632" y="3370"/>
                    <a:pt x="632" y="3323"/>
                  </a:cubicBezTo>
                  <a:cubicBezTo>
                    <a:pt x="620" y="3287"/>
                    <a:pt x="620" y="3251"/>
                    <a:pt x="620" y="3215"/>
                  </a:cubicBezTo>
                  <a:lnTo>
                    <a:pt x="620" y="3132"/>
                  </a:lnTo>
                  <a:cubicBezTo>
                    <a:pt x="620" y="3096"/>
                    <a:pt x="596" y="3084"/>
                    <a:pt x="596" y="3049"/>
                  </a:cubicBezTo>
                  <a:cubicBezTo>
                    <a:pt x="584" y="2989"/>
                    <a:pt x="560" y="2965"/>
                    <a:pt x="513" y="2953"/>
                  </a:cubicBezTo>
                  <a:cubicBezTo>
                    <a:pt x="495" y="2942"/>
                    <a:pt x="471" y="2936"/>
                    <a:pt x="447" y="2936"/>
                  </a:cubicBezTo>
                  <a:cubicBezTo>
                    <a:pt x="423" y="2936"/>
                    <a:pt x="400" y="2942"/>
                    <a:pt x="382" y="2953"/>
                  </a:cubicBezTo>
                  <a:cubicBezTo>
                    <a:pt x="334" y="2953"/>
                    <a:pt x="275" y="2977"/>
                    <a:pt x="227" y="3025"/>
                  </a:cubicBezTo>
                  <a:cubicBezTo>
                    <a:pt x="167" y="3073"/>
                    <a:pt x="120" y="3108"/>
                    <a:pt x="96" y="3168"/>
                  </a:cubicBezTo>
                  <a:cubicBezTo>
                    <a:pt x="48" y="3227"/>
                    <a:pt x="36" y="3311"/>
                    <a:pt x="24" y="3382"/>
                  </a:cubicBezTo>
                  <a:cubicBezTo>
                    <a:pt x="24" y="3454"/>
                    <a:pt x="24" y="3549"/>
                    <a:pt x="48" y="3632"/>
                  </a:cubicBezTo>
                  <a:cubicBezTo>
                    <a:pt x="108" y="3811"/>
                    <a:pt x="203" y="3942"/>
                    <a:pt x="322" y="4049"/>
                  </a:cubicBezTo>
                  <a:cubicBezTo>
                    <a:pt x="441" y="4156"/>
                    <a:pt x="584" y="4227"/>
                    <a:pt x="751" y="4275"/>
                  </a:cubicBezTo>
                  <a:cubicBezTo>
                    <a:pt x="917" y="4323"/>
                    <a:pt x="1096" y="4335"/>
                    <a:pt x="1287" y="4335"/>
                  </a:cubicBezTo>
                  <a:cubicBezTo>
                    <a:pt x="1477" y="4335"/>
                    <a:pt x="1668" y="4299"/>
                    <a:pt x="1870" y="4263"/>
                  </a:cubicBezTo>
                  <a:cubicBezTo>
                    <a:pt x="2001" y="4227"/>
                    <a:pt x="2132" y="4180"/>
                    <a:pt x="2263" y="4120"/>
                  </a:cubicBezTo>
                  <a:cubicBezTo>
                    <a:pt x="2406" y="4061"/>
                    <a:pt x="2525" y="4001"/>
                    <a:pt x="2644" y="3930"/>
                  </a:cubicBezTo>
                  <a:cubicBezTo>
                    <a:pt x="2763" y="3858"/>
                    <a:pt x="2858" y="3787"/>
                    <a:pt x="2953" y="3692"/>
                  </a:cubicBezTo>
                  <a:cubicBezTo>
                    <a:pt x="3061" y="3608"/>
                    <a:pt x="3132" y="3513"/>
                    <a:pt x="3192" y="3406"/>
                  </a:cubicBezTo>
                  <a:cubicBezTo>
                    <a:pt x="3251" y="3311"/>
                    <a:pt x="3299" y="3204"/>
                    <a:pt x="3323" y="3084"/>
                  </a:cubicBezTo>
                  <a:cubicBezTo>
                    <a:pt x="3358" y="2965"/>
                    <a:pt x="3358" y="2846"/>
                    <a:pt x="3323" y="2715"/>
                  </a:cubicBezTo>
                  <a:cubicBezTo>
                    <a:pt x="3299" y="2572"/>
                    <a:pt x="3251" y="2453"/>
                    <a:pt x="3156" y="2358"/>
                  </a:cubicBezTo>
                  <a:cubicBezTo>
                    <a:pt x="3072" y="2251"/>
                    <a:pt x="2965" y="2156"/>
                    <a:pt x="2846" y="2096"/>
                  </a:cubicBezTo>
                  <a:cubicBezTo>
                    <a:pt x="2727" y="2025"/>
                    <a:pt x="2596" y="1977"/>
                    <a:pt x="2441" y="1941"/>
                  </a:cubicBezTo>
                  <a:cubicBezTo>
                    <a:pt x="2299" y="1894"/>
                    <a:pt x="2144" y="1858"/>
                    <a:pt x="2001" y="1834"/>
                  </a:cubicBezTo>
                  <a:cubicBezTo>
                    <a:pt x="1846" y="1822"/>
                    <a:pt x="1703" y="1787"/>
                    <a:pt x="1548" y="1763"/>
                  </a:cubicBezTo>
                  <a:cubicBezTo>
                    <a:pt x="1406" y="1739"/>
                    <a:pt x="1275" y="1703"/>
                    <a:pt x="1156" y="1668"/>
                  </a:cubicBezTo>
                  <a:cubicBezTo>
                    <a:pt x="1037" y="1620"/>
                    <a:pt x="929" y="1584"/>
                    <a:pt x="834" y="1525"/>
                  </a:cubicBezTo>
                  <a:cubicBezTo>
                    <a:pt x="751" y="1465"/>
                    <a:pt x="703" y="1382"/>
                    <a:pt x="679" y="1299"/>
                  </a:cubicBezTo>
                  <a:cubicBezTo>
                    <a:pt x="667" y="1239"/>
                    <a:pt x="667" y="1179"/>
                    <a:pt x="679" y="1072"/>
                  </a:cubicBezTo>
                  <a:cubicBezTo>
                    <a:pt x="703" y="1013"/>
                    <a:pt x="751" y="941"/>
                    <a:pt x="810" y="882"/>
                  </a:cubicBezTo>
                  <a:cubicBezTo>
                    <a:pt x="870" y="822"/>
                    <a:pt x="953" y="763"/>
                    <a:pt x="1060" y="703"/>
                  </a:cubicBezTo>
                  <a:cubicBezTo>
                    <a:pt x="1167" y="656"/>
                    <a:pt x="1298" y="596"/>
                    <a:pt x="1453" y="572"/>
                  </a:cubicBezTo>
                  <a:cubicBezTo>
                    <a:pt x="1584" y="537"/>
                    <a:pt x="1715" y="525"/>
                    <a:pt x="1834" y="513"/>
                  </a:cubicBezTo>
                  <a:cubicBezTo>
                    <a:pt x="1871" y="505"/>
                    <a:pt x="1907" y="503"/>
                    <a:pt x="1941" y="503"/>
                  </a:cubicBezTo>
                  <a:cubicBezTo>
                    <a:pt x="2017" y="503"/>
                    <a:pt x="2086" y="516"/>
                    <a:pt x="2144" y="525"/>
                  </a:cubicBezTo>
                  <a:cubicBezTo>
                    <a:pt x="2239" y="548"/>
                    <a:pt x="2310" y="584"/>
                    <a:pt x="2370" y="632"/>
                  </a:cubicBezTo>
                  <a:cubicBezTo>
                    <a:pt x="2418" y="667"/>
                    <a:pt x="2465" y="727"/>
                    <a:pt x="2477" y="810"/>
                  </a:cubicBezTo>
                  <a:cubicBezTo>
                    <a:pt x="2489" y="846"/>
                    <a:pt x="2489" y="906"/>
                    <a:pt x="2477" y="965"/>
                  </a:cubicBezTo>
                  <a:cubicBezTo>
                    <a:pt x="2477" y="1025"/>
                    <a:pt x="2441" y="1084"/>
                    <a:pt x="2418" y="1168"/>
                  </a:cubicBezTo>
                  <a:cubicBezTo>
                    <a:pt x="2382" y="1239"/>
                    <a:pt x="2370" y="1299"/>
                    <a:pt x="2358" y="1358"/>
                  </a:cubicBezTo>
                  <a:cubicBezTo>
                    <a:pt x="2346" y="1406"/>
                    <a:pt x="2346" y="1441"/>
                    <a:pt x="2358" y="1489"/>
                  </a:cubicBezTo>
                  <a:cubicBezTo>
                    <a:pt x="2370" y="1537"/>
                    <a:pt x="2406" y="1584"/>
                    <a:pt x="2430" y="1596"/>
                  </a:cubicBezTo>
                  <a:cubicBezTo>
                    <a:pt x="2463" y="1605"/>
                    <a:pt x="2497" y="1613"/>
                    <a:pt x="2526" y="1613"/>
                  </a:cubicBezTo>
                  <a:cubicBezTo>
                    <a:pt x="2539" y="1613"/>
                    <a:pt x="2550" y="1612"/>
                    <a:pt x="2561" y="1608"/>
                  </a:cubicBezTo>
                  <a:cubicBezTo>
                    <a:pt x="2620" y="1596"/>
                    <a:pt x="2703" y="1549"/>
                    <a:pt x="2775" y="1489"/>
                  </a:cubicBezTo>
                  <a:cubicBezTo>
                    <a:pt x="2846" y="1429"/>
                    <a:pt x="2918" y="1346"/>
                    <a:pt x="2965" y="1239"/>
                  </a:cubicBezTo>
                  <a:cubicBezTo>
                    <a:pt x="3025" y="1132"/>
                    <a:pt x="3061" y="1025"/>
                    <a:pt x="3072" y="941"/>
                  </a:cubicBezTo>
                  <a:cubicBezTo>
                    <a:pt x="3084" y="834"/>
                    <a:pt x="3084" y="763"/>
                    <a:pt x="3072" y="667"/>
                  </a:cubicBezTo>
                  <a:cubicBezTo>
                    <a:pt x="3037" y="537"/>
                    <a:pt x="2977" y="417"/>
                    <a:pt x="2882" y="310"/>
                  </a:cubicBezTo>
                  <a:cubicBezTo>
                    <a:pt x="2775" y="227"/>
                    <a:pt x="2644" y="156"/>
                    <a:pt x="2489" y="96"/>
                  </a:cubicBezTo>
                  <a:cubicBezTo>
                    <a:pt x="2322" y="48"/>
                    <a:pt x="2168" y="1"/>
                    <a:pt x="198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4283550" y="3616225"/>
              <a:ext cx="72650" cy="99675"/>
            </a:xfrm>
            <a:custGeom>
              <a:avLst/>
              <a:gdLst/>
              <a:ahLst/>
              <a:cxnLst/>
              <a:rect l="l" t="t" r="r" b="b"/>
              <a:pathLst>
                <a:path w="2906" h="3987" extrusionOk="0">
                  <a:moveTo>
                    <a:pt x="1613" y="485"/>
                  </a:moveTo>
                  <a:cubicBezTo>
                    <a:pt x="1626" y="485"/>
                    <a:pt x="1638" y="488"/>
                    <a:pt x="1644" y="494"/>
                  </a:cubicBezTo>
                  <a:lnTo>
                    <a:pt x="1692" y="541"/>
                  </a:lnTo>
                  <a:cubicBezTo>
                    <a:pt x="1703" y="577"/>
                    <a:pt x="1715" y="589"/>
                    <a:pt x="1715" y="601"/>
                  </a:cubicBezTo>
                  <a:cubicBezTo>
                    <a:pt x="1727" y="625"/>
                    <a:pt x="1727" y="648"/>
                    <a:pt x="1727" y="660"/>
                  </a:cubicBezTo>
                  <a:cubicBezTo>
                    <a:pt x="1751" y="708"/>
                    <a:pt x="1727" y="767"/>
                    <a:pt x="1715" y="827"/>
                  </a:cubicBezTo>
                  <a:cubicBezTo>
                    <a:pt x="1703" y="898"/>
                    <a:pt x="1668" y="994"/>
                    <a:pt x="1644" y="1077"/>
                  </a:cubicBezTo>
                  <a:cubicBezTo>
                    <a:pt x="1596" y="1172"/>
                    <a:pt x="1572" y="1267"/>
                    <a:pt x="1525" y="1363"/>
                  </a:cubicBezTo>
                  <a:cubicBezTo>
                    <a:pt x="1477" y="1470"/>
                    <a:pt x="1453" y="1553"/>
                    <a:pt x="1406" y="1625"/>
                  </a:cubicBezTo>
                  <a:lnTo>
                    <a:pt x="1251" y="1625"/>
                  </a:lnTo>
                  <a:cubicBezTo>
                    <a:pt x="1275" y="1506"/>
                    <a:pt x="1287" y="1387"/>
                    <a:pt x="1299" y="1256"/>
                  </a:cubicBezTo>
                  <a:cubicBezTo>
                    <a:pt x="1311" y="1125"/>
                    <a:pt x="1334" y="1006"/>
                    <a:pt x="1358" y="898"/>
                  </a:cubicBezTo>
                  <a:cubicBezTo>
                    <a:pt x="1370" y="779"/>
                    <a:pt x="1418" y="696"/>
                    <a:pt x="1453" y="613"/>
                  </a:cubicBezTo>
                  <a:cubicBezTo>
                    <a:pt x="1477" y="541"/>
                    <a:pt x="1525" y="494"/>
                    <a:pt x="1572" y="494"/>
                  </a:cubicBezTo>
                  <a:cubicBezTo>
                    <a:pt x="1584" y="488"/>
                    <a:pt x="1599" y="485"/>
                    <a:pt x="1613" y="485"/>
                  </a:cubicBezTo>
                  <a:close/>
                  <a:moveTo>
                    <a:pt x="1590" y="1"/>
                  </a:moveTo>
                  <a:cubicBezTo>
                    <a:pt x="1572" y="1"/>
                    <a:pt x="1555" y="2"/>
                    <a:pt x="1537" y="5"/>
                  </a:cubicBezTo>
                  <a:cubicBezTo>
                    <a:pt x="1418" y="17"/>
                    <a:pt x="1311" y="77"/>
                    <a:pt x="1227" y="184"/>
                  </a:cubicBezTo>
                  <a:cubicBezTo>
                    <a:pt x="1132" y="291"/>
                    <a:pt x="1049" y="410"/>
                    <a:pt x="989" y="577"/>
                  </a:cubicBezTo>
                  <a:cubicBezTo>
                    <a:pt x="906" y="732"/>
                    <a:pt x="870" y="910"/>
                    <a:pt x="822" y="1113"/>
                  </a:cubicBezTo>
                  <a:cubicBezTo>
                    <a:pt x="775" y="1303"/>
                    <a:pt x="763" y="1494"/>
                    <a:pt x="751" y="1708"/>
                  </a:cubicBezTo>
                  <a:cubicBezTo>
                    <a:pt x="739" y="1708"/>
                    <a:pt x="703" y="1720"/>
                    <a:pt x="656" y="1720"/>
                  </a:cubicBezTo>
                  <a:cubicBezTo>
                    <a:pt x="620" y="1732"/>
                    <a:pt x="572" y="1732"/>
                    <a:pt x="513" y="1744"/>
                  </a:cubicBezTo>
                  <a:cubicBezTo>
                    <a:pt x="453" y="1744"/>
                    <a:pt x="394" y="1768"/>
                    <a:pt x="334" y="1779"/>
                  </a:cubicBezTo>
                  <a:cubicBezTo>
                    <a:pt x="275" y="1791"/>
                    <a:pt x="215" y="1803"/>
                    <a:pt x="168" y="1827"/>
                  </a:cubicBezTo>
                  <a:cubicBezTo>
                    <a:pt x="120" y="1839"/>
                    <a:pt x="84" y="1851"/>
                    <a:pt x="48" y="1863"/>
                  </a:cubicBezTo>
                  <a:cubicBezTo>
                    <a:pt x="25" y="1887"/>
                    <a:pt x="1" y="1899"/>
                    <a:pt x="1" y="1922"/>
                  </a:cubicBezTo>
                  <a:cubicBezTo>
                    <a:pt x="1" y="1946"/>
                    <a:pt x="25" y="1958"/>
                    <a:pt x="25" y="1970"/>
                  </a:cubicBezTo>
                  <a:cubicBezTo>
                    <a:pt x="25" y="2006"/>
                    <a:pt x="37" y="2018"/>
                    <a:pt x="48" y="2029"/>
                  </a:cubicBezTo>
                  <a:cubicBezTo>
                    <a:pt x="60" y="2041"/>
                    <a:pt x="84" y="2065"/>
                    <a:pt x="108" y="2077"/>
                  </a:cubicBezTo>
                  <a:cubicBezTo>
                    <a:pt x="144" y="2089"/>
                    <a:pt x="168" y="2089"/>
                    <a:pt x="215" y="2089"/>
                  </a:cubicBezTo>
                  <a:cubicBezTo>
                    <a:pt x="299" y="2089"/>
                    <a:pt x="382" y="2077"/>
                    <a:pt x="418" y="2077"/>
                  </a:cubicBezTo>
                  <a:lnTo>
                    <a:pt x="751" y="2077"/>
                  </a:lnTo>
                  <a:cubicBezTo>
                    <a:pt x="751" y="2184"/>
                    <a:pt x="751" y="2268"/>
                    <a:pt x="763" y="2375"/>
                  </a:cubicBezTo>
                  <a:cubicBezTo>
                    <a:pt x="775" y="2470"/>
                    <a:pt x="799" y="2565"/>
                    <a:pt x="810" y="2661"/>
                  </a:cubicBezTo>
                  <a:cubicBezTo>
                    <a:pt x="834" y="2875"/>
                    <a:pt x="894" y="3065"/>
                    <a:pt x="953" y="3256"/>
                  </a:cubicBezTo>
                  <a:cubicBezTo>
                    <a:pt x="1013" y="3423"/>
                    <a:pt x="1096" y="3565"/>
                    <a:pt x="1180" y="3684"/>
                  </a:cubicBezTo>
                  <a:cubicBezTo>
                    <a:pt x="1275" y="3804"/>
                    <a:pt x="1358" y="3887"/>
                    <a:pt x="1465" y="3934"/>
                  </a:cubicBezTo>
                  <a:cubicBezTo>
                    <a:pt x="1547" y="3971"/>
                    <a:pt x="1622" y="3986"/>
                    <a:pt x="1706" y="3986"/>
                  </a:cubicBezTo>
                  <a:cubicBezTo>
                    <a:pt x="1732" y="3986"/>
                    <a:pt x="1759" y="3985"/>
                    <a:pt x="1787" y="3982"/>
                  </a:cubicBezTo>
                  <a:cubicBezTo>
                    <a:pt x="1846" y="3958"/>
                    <a:pt x="1906" y="3946"/>
                    <a:pt x="1989" y="3923"/>
                  </a:cubicBezTo>
                  <a:cubicBezTo>
                    <a:pt x="2061" y="3887"/>
                    <a:pt x="2132" y="3827"/>
                    <a:pt x="2227" y="3792"/>
                  </a:cubicBezTo>
                  <a:cubicBezTo>
                    <a:pt x="2311" y="3744"/>
                    <a:pt x="2418" y="3673"/>
                    <a:pt x="2525" y="3589"/>
                  </a:cubicBezTo>
                  <a:cubicBezTo>
                    <a:pt x="2644" y="3518"/>
                    <a:pt x="2763" y="3434"/>
                    <a:pt x="2906" y="3327"/>
                  </a:cubicBezTo>
                  <a:cubicBezTo>
                    <a:pt x="2870" y="3101"/>
                    <a:pt x="2858" y="2994"/>
                    <a:pt x="2846" y="2756"/>
                  </a:cubicBezTo>
                  <a:cubicBezTo>
                    <a:pt x="2799" y="2815"/>
                    <a:pt x="2751" y="2863"/>
                    <a:pt x="2692" y="2922"/>
                  </a:cubicBezTo>
                  <a:cubicBezTo>
                    <a:pt x="2632" y="2970"/>
                    <a:pt x="2573" y="3030"/>
                    <a:pt x="2513" y="3065"/>
                  </a:cubicBezTo>
                  <a:cubicBezTo>
                    <a:pt x="2454" y="3125"/>
                    <a:pt x="2394" y="3172"/>
                    <a:pt x="2334" y="3220"/>
                  </a:cubicBezTo>
                  <a:cubicBezTo>
                    <a:pt x="2275" y="3268"/>
                    <a:pt x="2215" y="3303"/>
                    <a:pt x="2156" y="3339"/>
                  </a:cubicBezTo>
                  <a:cubicBezTo>
                    <a:pt x="2096" y="3387"/>
                    <a:pt x="2037" y="3411"/>
                    <a:pt x="2001" y="3423"/>
                  </a:cubicBezTo>
                  <a:cubicBezTo>
                    <a:pt x="1953" y="3458"/>
                    <a:pt x="1906" y="3470"/>
                    <a:pt x="1882" y="3470"/>
                  </a:cubicBezTo>
                  <a:cubicBezTo>
                    <a:pt x="1858" y="3476"/>
                    <a:pt x="1831" y="3479"/>
                    <a:pt x="1805" y="3479"/>
                  </a:cubicBezTo>
                  <a:cubicBezTo>
                    <a:pt x="1778" y="3479"/>
                    <a:pt x="1751" y="3476"/>
                    <a:pt x="1727" y="3470"/>
                  </a:cubicBezTo>
                  <a:cubicBezTo>
                    <a:pt x="1680" y="3458"/>
                    <a:pt x="1644" y="3446"/>
                    <a:pt x="1608" y="3411"/>
                  </a:cubicBezTo>
                  <a:cubicBezTo>
                    <a:pt x="1584" y="3387"/>
                    <a:pt x="1549" y="3339"/>
                    <a:pt x="1525" y="3292"/>
                  </a:cubicBezTo>
                  <a:cubicBezTo>
                    <a:pt x="1489" y="3244"/>
                    <a:pt x="1477" y="3172"/>
                    <a:pt x="1465" y="3101"/>
                  </a:cubicBezTo>
                  <a:cubicBezTo>
                    <a:pt x="1465" y="3065"/>
                    <a:pt x="1442" y="3030"/>
                    <a:pt x="1442" y="2994"/>
                  </a:cubicBezTo>
                  <a:cubicBezTo>
                    <a:pt x="1442" y="2946"/>
                    <a:pt x="1430" y="2922"/>
                    <a:pt x="1430" y="2875"/>
                  </a:cubicBezTo>
                  <a:cubicBezTo>
                    <a:pt x="1430" y="2827"/>
                    <a:pt x="1418" y="2803"/>
                    <a:pt x="1418" y="2756"/>
                  </a:cubicBezTo>
                  <a:cubicBezTo>
                    <a:pt x="1418" y="2708"/>
                    <a:pt x="1406" y="2684"/>
                    <a:pt x="1406" y="2637"/>
                  </a:cubicBezTo>
                  <a:cubicBezTo>
                    <a:pt x="1382" y="2553"/>
                    <a:pt x="1358" y="2434"/>
                    <a:pt x="1370" y="2375"/>
                  </a:cubicBezTo>
                  <a:cubicBezTo>
                    <a:pt x="1370" y="2327"/>
                    <a:pt x="1430" y="2256"/>
                    <a:pt x="1477" y="2196"/>
                  </a:cubicBezTo>
                  <a:cubicBezTo>
                    <a:pt x="1525" y="2137"/>
                    <a:pt x="1549" y="2053"/>
                    <a:pt x="1596" y="1994"/>
                  </a:cubicBezTo>
                  <a:cubicBezTo>
                    <a:pt x="1977" y="1934"/>
                    <a:pt x="2180" y="1910"/>
                    <a:pt x="2561" y="1863"/>
                  </a:cubicBezTo>
                  <a:cubicBezTo>
                    <a:pt x="2608" y="1863"/>
                    <a:pt x="2632" y="1851"/>
                    <a:pt x="2668" y="1803"/>
                  </a:cubicBezTo>
                  <a:cubicBezTo>
                    <a:pt x="2692" y="1779"/>
                    <a:pt x="2692" y="1732"/>
                    <a:pt x="2692" y="1672"/>
                  </a:cubicBezTo>
                  <a:cubicBezTo>
                    <a:pt x="2692" y="1625"/>
                    <a:pt x="2680" y="1577"/>
                    <a:pt x="2668" y="1553"/>
                  </a:cubicBezTo>
                  <a:cubicBezTo>
                    <a:pt x="2656" y="1518"/>
                    <a:pt x="2620" y="1506"/>
                    <a:pt x="2596" y="1506"/>
                  </a:cubicBezTo>
                  <a:cubicBezTo>
                    <a:pt x="2561" y="1518"/>
                    <a:pt x="2537" y="1518"/>
                    <a:pt x="2489" y="1518"/>
                  </a:cubicBezTo>
                  <a:cubicBezTo>
                    <a:pt x="2442" y="1518"/>
                    <a:pt x="2382" y="1541"/>
                    <a:pt x="2334" y="1541"/>
                  </a:cubicBezTo>
                  <a:cubicBezTo>
                    <a:pt x="2275" y="1541"/>
                    <a:pt x="2239" y="1553"/>
                    <a:pt x="2180" y="1553"/>
                  </a:cubicBezTo>
                  <a:cubicBezTo>
                    <a:pt x="2132" y="1553"/>
                    <a:pt x="2073" y="1565"/>
                    <a:pt x="2025" y="1565"/>
                  </a:cubicBezTo>
                  <a:cubicBezTo>
                    <a:pt x="1977" y="1577"/>
                    <a:pt x="1942" y="1577"/>
                    <a:pt x="1906" y="1577"/>
                  </a:cubicBezTo>
                  <a:cubicBezTo>
                    <a:pt x="1882" y="1577"/>
                    <a:pt x="1846" y="1601"/>
                    <a:pt x="1834" y="1601"/>
                  </a:cubicBezTo>
                  <a:lnTo>
                    <a:pt x="1965" y="1327"/>
                  </a:lnTo>
                  <a:cubicBezTo>
                    <a:pt x="2013" y="1244"/>
                    <a:pt x="2037" y="1148"/>
                    <a:pt x="2073" y="1065"/>
                  </a:cubicBezTo>
                  <a:cubicBezTo>
                    <a:pt x="2096" y="970"/>
                    <a:pt x="2120" y="886"/>
                    <a:pt x="2132" y="815"/>
                  </a:cubicBezTo>
                  <a:cubicBezTo>
                    <a:pt x="2132" y="732"/>
                    <a:pt x="2144" y="660"/>
                    <a:pt x="2132" y="589"/>
                  </a:cubicBezTo>
                  <a:cubicBezTo>
                    <a:pt x="2120" y="494"/>
                    <a:pt x="2084" y="422"/>
                    <a:pt x="2061" y="351"/>
                  </a:cubicBezTo>
                  <a:cubicBezTo>
                    <a:pt x="2013" y="279"/>
                    <a:pt x="1965" y="220"/>
                    <a:pt x="1918" y="160"/>
                  </a:cubicBezTo>
                  <a:cubicBezTo>
                    <a:pt x="1882" y="101"/>
                    <a:pt x="1823" y="65"/>
                    <a:pt x="1739" y="41"/>
                  </a:cubicBezTo>
                  <a:cubicBezTo>
                    <a:pt x="1695" y="14"/>
                    <a:pt x="1643" y="1"/>
                    <a:pt x="159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4346950" y="3654150"/>
              <a:ext cx="67600" cy="57000"/>
            </a:xfrm>
            <a:custGeom>
              <a:avLst/>
              <a:gdLst/>
              <a:ahLst/>
              <a:cxnLst/>
              <a:rect l="l" t="t" r="r" b="b"/>
              <a:pathLst>
                <a:path w="2704" h="2280" extrusionOk="0">
                  <a:moveTo>
                    <a:pt x="1299" y="441"/>
                  </a:moveTo>
                  <a:cubicBezTo>
                    <a:pt x="1251" y="727"/>
                    <a:pt x="1215" y="870"/>
                    <a:pt x="1180" y="1167"/>
                  </a:cubicBezTo>
                  <a:cubicBezTo>
                    <a:pt x="1180" y="1215"/>
                    <a:pt x="1156" y="1274"/>
                    <a:pt x="1144" y="1346"/>
                  </a:cubicBezTo>
                  <a:cubicBezTo>
                    <a:pt x="1132" y="1405"/>
                    <a:pt x="1120" y="1477"/>
                    <a:pt x="1084" y="1560"/>
                  </a:cubicBezTo>
                  <a:cubicBezTo>
                    <a:pt x="1049" y="1620"/>
                    <a:pt x="1025" y="1679"/>
                    <a:pt x="977" y="1739"/>
                  </a:cubicBezTo>
                  <a:cubicBezTo>
                    <a:pt x="930" y="1798"/>
                    <a:pt x="894" y="1822"/>
                    <a:pt x="834" y="1822"/>
                  </a:cubicBezTo>
                  <a:cubicBezTo>
                    <a:pt x="799" y="1822"/>
                    <a:pt x="775" y="1822"/>
                    <a:pt x="739" y="1810"/>
                  </a:cubicBezTo>
                  <a:cubicBezTo>
                    <a:pt x="727" y="1798"/>
                    <a:pt x="691" y="1775"/>
                    <a:pt x="680" y="1751"/>
                  </a:cubicBezTo>
                  <a:lnTo>
                    <a:pt x="632" y="1655"/>
                  </a:lnTo>
                  <a:cubicBezTo>
                    <a:pt x="632" y="1632"/>
                    <a:pt x="620" y="1596"/>
                    <a:pt x="620" y="1560"/>
                  </a:cubicBezTo>
                  <a:cubicBezTo>
                    <a:pt x="608" y="1501"/>
                    <a:pt x="608" y="1417"/>
                    <a:pt x="608" y="1346"/>
                  </a:cubicBezTo>
                  <a:cubicBezTo>
                    <a:pt x="620" y="1274"/>
                    <a:pt x="656" y="1179"/>
                    <a:pt x="680" y="1084"/>
                  </a:cubicBezTo>
                  <a:cubicBezTo>
                    <a:pt x="727" y="989"/>
                    <a:pt x="763" y="893"/>
                    <a:pt x="799" y="822"/>
                  </a:cubicBezTo>
                  <a:cubicBezTo>
                    <a:pt x="834" y="751"/>
                    <a:pt x="894" y="691"/>
                    <a:pt x="941" y="632"/>
                  </a:cubicBezTo>
                  <a:cubicBezTo>
                    <a:pt x="977" y="584"/>
                    <a:pt x="1037" y="524"/>
                    <a:pt x="1096" y="501"/>
                  </a:cubicBezTo>
                  <a:cubicBezTo>
                    <a:pt x="1156" y="465"/>
                    <a:pt x="1215" y="441"/>
                    <a:pt x="1299" y="441"/>
                  </a:cubicBezTo>
                  <a:close/>
                  <a:moveTo>
                    <a:pt x="1215" y="1"/>
                  </a:moveTo>
                  <a:cubicBezTo>
                    <a:pt x="1096" y="24"/>
                    <a:pt x="977" y="48"/>
                    <a:pt x="870" y="108"/>
                  </a:cubicBezTo>
                  <a:cubicBezTo>
                    <a:pt x="775" y="167"/>
                    <a:pt x="668" y="227"/>
                    <a:pt x="572" y="322"/>
                  </a:cubicBezTo>
                  <a:cubicBezTo>
                    <a:pt x="477" y="393"/>
                    <a:pt x="394" y="501"/>
                    <a:pt x="322" y="596"/>
                  </a:cubicBezTo>
                  <a:cubicBezTo>
                    <a:pt x="251" y="703"/>
                    <a:pt x="191" y="822"/>
                    <a:pt x="132" y="977"/>
                  </a:cubicBezTo>
                  <a:cubicBezTo>
                    <a:pt x="72" y="1120"/>
                    <a:pt x="25" y="1251"/>
                    <a:pt x="13" y="1370"/>
                  </a:cubicBezTo>
                  <a:cubicBezTo>
                    <a:pt x="1" y="1489"/>
                    <a:pt x="1" y="1608"/>
                    <a:pt x="13" y="1715"/>
                  </a:cubicBezTo>
                  <a:cubicBezTo>
                    <a:pt x="25" y="1810"/>
                    <a:pt x="60" y="1894"/>
                    <a:pt x="96" y="1965"/>
                  </a:cubicBezTo>
                  <a:cubicBezTo>
                    <a:pt x="144" y="2048"/>
                    <a:pt x="203" y="2108"/>
                    <a:pt x="263" y="2144"/>
                  </a:cubicBezTo>
                  <a:cubicBezTo>
                    <a:pt x="322" y="2191"/>
                    <a:pt x="394" y="2239"/>
                    <a:pt x="477" y="2251"/>
                  </a:cubicBezTo>
                  <a:cubicBezTo>
                    <a:pt x="529" y="2268"/>
                    <a:pt x="582" y="2279"/>
                    <a:pt x="634" y="2279"/>
                  </a:cubicBezTo>
                  <a:cubicBezTo>
                    <a:pt x="653" y="2279"/>
                    <a:pt x="672" y="2278"/>
                    <a:pt x="691" y="2275"/>
                  </a:cubicBezTo>
                  <a:cubicBezTo>
                    <a:pt x="775" y="2251"/>
                    <a:pt x="834" y="2239"/>
                    <a:pt x="906" y="2215"/>
                  </a:cubicBezTo>
                  <a:cubicBezTo>
                    <a:pt x="965" y="2179"/>
                    <a:pt x="1037" y="2144"/>
                    <a:pt x="1096" y="2108"/>
                  </a:cubicBezTo>
                  <a:cubicBezTo>
                    <a:pt x="1168" y="2060"/>
                    <a:pt x="1215" y="2013"/>
                    <a:pt x="1275" y="1977"/>
                  </a:cubicBezTo>
                  <a:cubicBezTo>
                    <a:pt x="1334" y="1929"/>
                    <a:pt x="1382" y="1882"/>
                    <a:pt x="1418" y="1834"/>
                  </a:cubicBezTo>
                  <a:cubicBezTo>
                    <a:pt x="1477" y="1953"/>
                    <a:pt x="1549" y="2036"/>
                    <a:pt x="1620" y="2096"/>
                  </a:cubicBezTo>
                  <a:cubicBezTo>
                    <a:pt x="1680" y="2146"/>
                    <a:pt x="1756" y="2170"/>
                    <a:pt x="1841" y="2170"/>
                  </a:cubicBezTo>
                  <a:cubicBezTo>
                    <a:pt x="1859" y="2170"/>
                    <a:pt x="1876" y="2169"/>
                    <a:pt x="1894" y="2167"/>
                  </a:cubicBezTo>
                  <a:cubicBezTo>
                    <a:pt x="1977" y="2167"/>
                    <a:pt x="2049" y="2132"/>
                    <a:pt x="2144" y="2096"/>
                  </a:cubicBezTo>
                  <a:cubicBezTo>
                    <a:pt x="2227" y="2048"/>
                    <a:pt x="2311" y="1989"/>
                    <a:pt x="2382" y="1929"/>
                  </a:cubicBezTo>
                  <a:cubicBezTo>
                    <a:pt x="2454" y="1870"/>
                    <a:pt x="2513" y="1810"/>
                    <a:pt x="2573" y="1739"/>
                  </a:cubicBezTo>
                  <a:cubicBezTo>
                    <a:pt x="2632" y="1655"/>
                    <a:pt x="2680" y="1596"/>
                    <a:pt x="2704" y="1560"/>
                  </a:cubicBezTo>
                  <a:cubicBezTo>
                    <a:pt x="2644" y="1358"/>
                    <a:pt x="2620" y="1274"/>
                    <a:pt x="2561" y="1096"/>
                  </a:cubicBezTo>
                  <a:cubicBezTo>
                    <a:pt x="2489" y="1191"/>
                    <a:pt x="2406" y="1286"/>
                    <a:pt x="2335" y="1370"/>
                  </a:cubicBezTo>
                  <a:lnTo>
                    <a:pt x="2227" y="1477"/>
                  </a:lnTo>
                  <a:cubicBezTo>
                    <a:pt x="2204" y="1513"/>
                    <a:pt x="2156" y="1536"/>
                    <a:pt x="2132" y="1572"/>
                  </a:cubicBezTo>
                  <a:cubicBezTo>
                    <a:pt x="2096" y="1596"/>
                    <a:pt x="2049" y="1632"/>
                    <a:pt x="2025" y="1644"/>
                  </a:cubicBezTo>
                  <a:cubicBezTo>
                    <a:pt x="1989" y="1655"/>
                    <a:pt x="1954" y="1667"/>
                    <a:pt x="1918" y="1667"/>
                  </a:cubicBezTo>
                  <a:cubicBezTo>
                    <a:pt x="1907" y="1673"/>
                    <a:pt x="1897" y="1675"/>
                    <a:pt x="1888" y="1675"/>
                  </a:cubicBezTo>
                  <a:cubicBezTo>
                    <a:pt x="1860" y="1675"/>
                    <a:pt x="1844" y="1650"/>
                    <a:pt x="1834" y="1632"/>
                  </a:cubicBezTo>
                  <a:cubicBezTo>
                    <a:pt x="1811" y="1584"/>
                    <a:pt x="1799" y="1536"/>
                    <a:pt x="1799" y="1465"/>
                  </a:cubicBezTo>
                  <a:cubicBezTo>
                    <a:pt x="1787" y="1370"/>
                    <a:pt x="1799" y="1286"/>
                    <a:pt x="1811" y="1167"/>
                  </a:cubicBezTo>
                  <a:cubicBezTo>
                    <a:pt x="1834" y="1048"/>
                    <a:pt x="1846" y="941"/>
                    <a:pt x="1858" y="858"/>
                  </a:cubicBezTo>
                  <a:cubicBezTo>
                    <a:pt x="1858" y="763"/>
                    <a:pt x="1870" y="679"/>
                    <a:pt x="1894" y="584"/>
                  </a:cubicBezTo>
                  <a:cubicBezTo>
                    <a:pt x="1906" y="501"/>
                    <a:pt x="1906" y="417"/>
                    <a:pt x="1906" y="346"/>
                  </a:cubicBezTo>
                  <a:cubicBezTo>
                    <a:pt x="1906" y="298"/>
                    <a:pt x="1906" y="274"/>
                    <a:pt x="1894" y="239"/>
                  </a:cubicBezTo>
                  <a:cubicBezTo>
                    <a:pt x="1870" y="215"/>
                    <a:pt x="1858" y="203"/>
                    <a:pt x="1846" y="179"/>
                  </a:cubicBezTo>
                  <a:cubicBezTo>
                    <a:pt x="1834" y="167"/>
                    <a:pt x="1799" y="155"/>
                    <a:pt x="1787" y="155"/>
                  </a:cubicBezTo>
                  <a:lnTo>
                    <a:pt x="1525" y="155"/>
                  </a:lnTo>
                  <a:cubicBezTo>
                    <a:pt x="1513" y="155"/>
                    <a:pt x="1489" y="143"/>
                    <a:pt x="1465" y="143"/>
                  </a:cubicBezTo>
                  <a:cubicBezTo>
                    <a:pt x="1442" y="143"/>
                    <a:pt x="1430" y="120"/>
                    <a:pt x="1406" y="108"/>
                  </a:cubicBezTo>
                  <a:lnTo>
                    <a:pt x="1370" y="60"/>
                  </a:lnTo>
                  <a:cubicBezTo>
                    <a:pt x="1346" y="48"/>
                    <a:pt x="1334" y="36"/>
                    <a:pt x="1311" y="24"/>
                  </a:cubicBezTo>
                  <a:cubicBezTo>
                    <a:pt x="1287" y="1"/>
                    <a:pt x="1263" y="1"/>
                    <a:pt x="12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4405600" y="3650275"/>
              <a:ext cx="68175" cy="107475"/>
            </a:xfrm>
            <a:custGeom>
              <a:avLst/>
              <a:gdLst/>
              <a:ahLst/>
              <a:cxnLst/>
              <a:rect l="l" t="t" r="r" b="b"/>
              <a:pathLst>
                <a:path w="2727" h="4299" extrusionOk="0">
                  <a:moveTo>
                    <a:pt x="1167" y="2799"/>
                  </a:moveTo>
                  <a:cubicBezTo>
                    <a:pt x="1155" y="2823"/>
                    <a:pt x="1155" y="2870"/>
                    <a:pt x="1167" y="2942"/>
                  </a:cubicBezTo>
                  <a:cubicBezTo>
                    <a:pt x="1167" y="3025"/>
                    <a:pt x="1155" y="3084"/>
                    <a:pt x="1155" y="3144"/>
                  </a:cubicBezTo>
                  <a:cubicBezTo>
                    <a:pt x="1132" y="3204"/>
                    <a:pt x="1132" y="3239"/>
                    <a:pt x="1120" y="3287"/>
                  </a:cubicBezTo>
                  <a:cubicBezTo>
                    <a:pt x="1096" y="3358"/>
                    <a:pt x="1072" y="3442"/>
                    <a:pt x="1060" y="3477"/>
                  </a:cubicBezTo>
                  <a:cubicBezTo>
                    <a:pt x="1048" y="3525"/>
                    <a:pt x="1036" y="3585"/>
                    <a:pt x="1012" y="3632"/>
                  </a:cubicBezTo>
                  <a:cubicBezTo>
                    <a:pt x="989" y="3680"/>
                    <a:pt x="977" y="3715"/>
                    <a:pt x="953" y="3751"/>
                  </a:cubicBezTo>
                  <a:cubicBezTo>
                    <a:pt x="941" y="3775"/>
                    <a:pt x="917" y="3811"/>
                    <a:pt x="893" y="3823"/>
                  </a:cubicBezTo>
                  <a:cubicBezTo>
                    <a:pt x="881" y="3835"/>
                    <a:pt x="858" y="3846"/>
                    <a:pt x="822" y="3870"/>
                  </a:cubicBezTo>
                  <a:cubicBezTo>
                    <a:pt x="798" y="3882"/>
                    <a:pt x="751" y="3882"/>
                    <a:pt x="715" y="3882"/>
                  </a:cubicBezTo>
                  <a:cubicBezTo>
                    <a:pt x="620" y="3882"/>
                    <a:pt x="584" y="3823"/>
                    <a:pt x="631" y="3680"/>
                  </a:cubicBezTo>
                  <a:cubicBezTo>
                    <a:pt x="679" y="3513"/>
                    <a:pt x="751" y="3334"/>
                    <a:pt x="858" y="3168"/>
                  </a:cubicBezTo>
                  <a:cubicBezTo>
                    <a:pt x="953" y="2989"/>
                    <a:pt x="1060" y="2870"/>
                    <a:pt x="1167" y="2799"/>
                  </a:cubicBezTo>
                  <a:close/>
                  <a:moveTo>
                    <a:pt x="1882" y="1"/>
                  </a:moveTo>
                  <a:cubicBezTo>
                    <a:pt x="1834" y="1"/>
                    <a:pt x="1786" y="1"/>
                    <a:pt x="1739" y="13"/>
                  </a:cubicBezTo>
                  <a:cubicBezTo>
                    <a:pt x="1703" y="25"/>
                    <a:pt x="1655" y="48"/>
                    <a:pt x="1608" y="72"/>
                  </a:cubicBezTo>
                  <a:cubicBezTo>
                    <a:pt x="1560" y="108"/>
                    <a:pt x="1524" y="132"/>
                    <a:pt x="1489" y="179"/>
                  </a:cubicBezTo>
                  <a:cubicBezTo>
                    <a:pt x="1441" y="227"/>
                    <a:pt x="1429" y="263"/>
                    <a:pt x="1417" y="310"/>
                  </a:cubicBezTo>
                  <a:cubicBezTo>
                    <a:pt x="1346" y="644"/>
                    <a:pt x="1310" y="822"/>
                    <a:pt x="1239" y="1144"/>
                  </a:cubicBezTo>
                  <a:cubicBezTo>
                    <a:pt x="1227" y="1191"/>
                    <a:pt x="1203" y="1251"/>
                    <a:pt x="1191" y="1322"/>
                  </a:cubicBezTo>
                  <a:cubicBezTo>
                    <a:pt x="1179" y="1394"/>
                    <a:pt x="1143" y="1453"/>
                    <a:pt x="1120" y="1537"/>
                  </a:cubicBezTo>
                  <a:cubicBezTo>
                    <a:pt x="1084" y="1608"/>
                    <a:pt x="1048" y="1668"/>
                    <a:pt x="1001" y="1715"/>
                  </a:cubicBezTo>
                  <a:cubicBezTo>
                    <a:pt x="953" y="1751"/>
                    <a:pt x="893" y="1787"/>
                    <a:pt x="834" y="1787"/>
                  </a:cubicBezTo>
                  <a:cubicBezTo>
                    <a:pt x="827" y="1790"/>
                    <a:pt x="819" y="1792"/>
                    <a:pt x="810" y="1792"/>
                  </a:cubicBezTo>
                  <a:cubicBezTo>
                    <a:pt x="790" y="1792"/>
                    <a:pt x="767" y="1783"/>
                    <a:pt x="751" y="1775"/>
                  </a:cubicBezTo>
                  <a:cubicBezTo>
                    <a:pt x="715" y="1751"/>
                    <a:pt x="703" y="1739"/>
                    <a:pt x="691" y="1715"/>
                  </a:cubicBezTo>
                  <a:cubicBezTo>
                    <a:pt x="667" y="1680"/>
                    <a:pt x="655" y="1656"/>
                    <a:pt x="655" y="1620"/>
                  </a:cubicBezTo>
                  <a:cubicBezTo>
                    <a:pt x="643" y="1596"/>
                    <a:pt x="643" y="1560"/>
                    <a:pt x="643" y="1513"/>
                  </a:cubicBezTo>
                  <a:cubicBezTo>
                    <a:pt x="643" y="1441"/>
                    <a:pt x="643" y="1358"/>
                    <a:pt x="655" y="1263"/>
                  </a:cubicBezTo>
                  <a:cubicBezTo>
                    <a:pt x="667" y="1179"/>
                    <a:pt x="691" y="1060"/>
                    <a:pt x="715" y="894"/>
                  </a:cubicBezTo>
                  <a:cubicBezTo>
                    <a:pt x="739" y="739"/>
                    <a:pt x="762" y="608"/>
                    <a:pt x="774" y="525"/>
                  </a:cubicBezTo>
                  <a:cubicBezTo>
                    <a:pt x="798" y="429"/>
                    <a:pt x="810" y="358"/>
                    <a:pt x="834" y="286"/>
                  </a:cubicBezTo>
                  <a:cubicBezTo>
                    <a:pt x="834" y="263"/>
                    <a:pt x="858" y="239"/>
                    <a:pt x="858" y="227"/>
                  </a:cubicBezTo>
                  <a:lnTo>
                    <a:pt x="858" y="167"/>
                  </a:lnTo>
                  <a:cubicBezTo>
                    <a:pt x="834" y="108"/>
                    <a:pt x="822" y="72"/>
                    <a:pt x="774" y="48"/>
                  </a:cubicBezTo>
                  <a:cubicBezTo>
                    <a:pt x="739" y="25"/>
                    <a:pt x="691" y="13"/>
                    <a:pt x="631" y="13"/>
                  </a:cubicBezTo>
                  <a:cubicBezTo>
                    <a:pt x="560" y="13"/>
                    <a:pt x="489" y="25"/>
                    <a:pt x="417" y="72"/>
                  </a:cubicBezTo>
                  <a:cubicBezTo>
                    <a:pt x="346" y="120"/>
                    <a:pt x="286" y="167"/>
                    <a:pt x="262" y="239"/>
                  </a:cubicBezTo>
                  <a:cubicBezTo>
                    <a:pt x="215" y="322"/>
                    <a:pt x="167" y="429"/>
                    <a:pt x="143" y="525"/>
                  </a:cubicBezTo>
                  <a:cubicBezTo>
                    <a:pt x="108" y="608"/>
                    <a:pt x="72" y="727"/>
                    <a:pt x="60" y="894"/>
                  </a:cubicBezTo>
                  <a:cubicBezTo>
                    <a:pt x="48" y="1060"/>
                    <a:pt x="36" y="1191"/>
                    <a:pt x="24" y="1299"/>
                  </a:cubicBezTo>
                  <a:cubicBezTo>
                    <a:pt x="24" y="1394"/>
                    <a:pt x="0" y="1513"/>
                    <a:pt x="24" y="1656"/>
                  </a:cubicBezTo>
                  <a:cubicBezTo>
                    <a:pt x="24" y="1739"/>
                    <a:pt x="36" y="1834"/>
                    <a:pt x="84" y="1906"/>
                  </a:cubicBezTo>
                  <a:cubicBezTo>
                    <a:pt x="119" y="1977"/>
                    <a:pt x="167" y="2049"/>
                    <a:pt x="227" y="2096"/>
                  </a:cubicBezTo>
                  <a:cubicBezTo>
                    <a:pt x="286" y="2156"/>
                    <a:pt x="346" y="2191"/>
                    <a:pt x="417" y="2215"/>
                  </a:cubicBezTo>
                  <a:cubicBezTo>
                    <a:pt x="500" y="2251"/>
                    <a:pt x="572" y="2251"/>
                    <a:pt x="643" y="2251"/>
                  </a:cubicBezTo>
                  <a:cubicBezTo>
                    <a:pt x="739" y="2251"/>
                    <a:pt x="822" y="2215"/>
                    <a:pt x="917" y="2168"/>
                  </a:cubicBezTo>
                  <a:cubicBezTo>
                    <a:pt x="1001" y="2132"/>
                    <a:pt x="1096" y="2072"/>
                    <a:pt x="1179" y="1989"/>
                  </a:cubicBezTo>
                  <a:lnTo>
                    <a:pt x="1179" y="1989"/>
                  </a:lnTo>
                  <a:cubicBezTo>
                    <a:pt x="1167" y="2096"/>
                    <a:pt x="1155" y="2156"/>
                    <a:pt x="1132" y="2263"/>
                  </a:cubicBezTo>
                  <a:cubicBezTo>
                    <a:pt x="1036" y="2346"/>
                    <a:pt x="953" y="2430"/>
                    <a:pt x="917" y="2501"/>
                  </a:cubicBezTo>
                  <a:cubicBezTo>
                    <a:pt x="858" y="2572"/>
                    <a:pt x="762" y="2680"/>
                    <a:pt x="655" y="2799"/>
                  </a:cubicBezTo>
                  <a:cubicBezTo>
                    <a:pt x="596" y="2858"/>
                    <a:pt x="560" y="2918"/>
                    <a:pt x="512" y="2989"/>
                  </a:cubicBezTo>
                  <a:cubicBezTo>
                    <a:pt x="465" y="3061"/>
                    <a:pt x="417" y="3108"/>
                    <a:pt x="405" y="3156"/>
                  </a:cubicBezTo>
                  <a:cubicBezTo>
                    <a:pt x="393" y="3192"/>
                    <a:pt x="346" y="3251"/>
                    <a:pt x="298" y="3358"/>
                  </a:cubicBezTo>
                  <a:cubicBezTo>
                    <a:pt x="215" y="3537"/>
                    <a:pt x="179" y="3715"/>
                    <a:pt x="191" y="3870"/>
                  </a:cubicBezTo>
                  <a:cubicBezTo>
                    <a:pt x="215" y="3942"/>
                    <a:pt x="227" y="4013"/>
                    <a:pt x="274" y="4073"/>
                  </a:cubicBezTo>
                  <a:cubicBezTo>
                    <a:pt x="298" y="4132"/>
                    <a:pt x="346" y="4180"/>
                    <a:pt x="405" y="4204"/>
                  </a:cubicBezTo>
                  <a:cubicBezTo>
                    <a:pt x="465" y="4251"/>
                    <a:pt x="524" y="4263"/>
                    <a:pt x="584" y="4287"/>
                  </a:cubicBezTo>
                  <a:cubicBezTo>
                    <a:pt x="643" y="4299"/>
                    <a:pt x="715" y="4299"/>
                    <a:pt x="798" y="4299"/>
                  </a:cubicBezTo>
                  <a:cubicBezTo>
                    <a:pt x="881" y="4287"/>
                    <a:pt x="977" y="4275"/>
                    <a:pt x="1048" y="4239"/>
                  </a:cubicBezTo>
                  <a:cubicBezTo>
                    <a:pt x="1120" y="4216"/>
                    <a:pt x="1179" y="4168"/>
                    <a:pt x="1239" y="4120"/>
                  </a:cubicBezTo>
                  <a:cubicBezTo>
                    <a:pt x="1298" y="4073"/>
                    <a:pt x="1346" y="4013"/>
                    <a:pt x="1393" y="3942"/>
                  </a:cubicBezTo>
                  <a:cubicBezTo>
                    <a:pt x="1429" y="3870"/>
                    <a:pt x="1465" y="3811"/>
                    <a:pt x="1489" y="3727"/>
                  </a:cubicBezTo>
                  <a:cubicBezTo>
                    <a:pt x="1524" y="3680"/>
                    <a:pt x="1548" y="3596"/>
                    <a:pt x="1572" y="3513"/>
                  </a:cubicBezTo>
                  <a:cubicBezTo>
                    <a:pt x="1596" y="3418"/>
                    <a:pt x="1608" y="3346"/>
                    <a:pt x="1608" y="3287"/>
                  </a:cubicBezTo>
                  <a:cubicBezTo>
                    <a:pt x="1632" y="3215"/>
                    <a:pt x="1643" y="3156"/>
                    <a:pt x="1643" y="3084"/>
                  </a:cubicBezTo>
                  <a:cubicBezTo>
                    <a:pt x="1643" y="3061"/>
                    <a:pt x="1655" y="3025"/>
                    <a:pt x="1655" y="2965"/>
                  </a:cubicBezTo>
                  <a:cubicBezTo>
                    <a:pt x="1667" y="2787"/>
                    <a:pt x="1691" y="2644"/>
                    <a:pt x="1703" y="2572"/>
                  </a:cubicBezTo>
                  <a:cubicBezTo>
                    <a:pt x="1715" y="2501"/>
                    <a:pt x="1751" y="2453"/>
                    <a:pt x="1786" y="2430"/>
                  </a:cubicBezTo>
                  <a:cubicBezTo>
                    <a:pt x="1965" y="2311"/>
                    <a:pt x="2072" y="2251"/>
                    <a:pt x="2096" y="2215"/>
                  </a:cubicBezTo>
                  <a:cubicBezTo>
                    <a:pt x="2203" y="2132"/>
                    <a:pt x="2263" y="2084"/>
                    <a:pt x="2275" y="2084"/>
                  </a:cubicBezTo>
                  <a:cubicBezTo>
                    <a:pt x="2322" y="2072"/>
                    <a:pt x="2382" y="2013"/>
                    <a:pt x="2453" y="1953"/>
                  </a:cubicBezTo>
                  <a:lnTo>
                    <a:pt x="2608" y="1799"/>
                  </a:lnTo>
                  <a:cubicBezTo>
                    <a:pt x="2656" y="1751"/>
                    <a:pt x="2691" y="1715"/>
                    <a:pt x="2727" y="1668"/>
                  </a:cubicBezTo>
                  <a:cubicBezTo>
                    <a:pt x="2679" y="1477"/>
                    <a:pt x="2667" y="1370"/>
                    <a:pt x="2620" y="1179"/>
                  </a:cubicBezTo>
                  <a:cubicBezTo>
                    <a:pt x="2501" y="1310"/>
                    <a:pt x="2417" y="1429"/>
                    <a:pt x="2322" y="1513"/>
                  </a:cubicBezTo>
                  <a:cubicBezTo>
                    <a:pt x="2239" y="1620"/>
                    <a:pt x="2155" y="1691"/>
                    <a:pt x="2084" y="1751"/>
                  </a:cubicBezTo>
                  <a:cubicBezTo>
                    <a:pt x="2013" y="1810"/>
                    <a:pt x="1953" y="1858"/>
                    <a:pt x="1894" y="1906"/>
                  </a:cubicBezTo>
                  <a:cubicBezTo>
                    <a:pt x="1846" y="1930"/>
                    <a:pt x="1786" y="1965"/>
                    <a:pt x="1751" y="1989"/>
                  </a:cubicBezTo>
                  <a:cubicBezTo>
                    <a:pt x="1786" y="1739"/>
                    <a:pt x="1822" y="1501"/>
                    <a:pt x="1858" y="1275"/>
                  </a:cubicBezTo>
                  <a:cubicBezTo>
                    <a:pt x="1894" y="1191"/>
                    <a:pt x="1905" y="1060"/>
                    <a:pt x="1941" y="906"/>
                  </a:cubicBezTo>
                  <a:cubicBezTo>
                    <a:pt x="1953" y="763"/>
                    <a:pt x="1989" y="644"/>
                    <a:pt x="2001" y="548"/>
                  </a:cubicBezTo>
                  <a:cubicBezTo>
                    <a:pt x="2013" y="477"/>
                    <a:pt x="2024" y="382"/>
                    <a:pt x="2048" y="322"/>
                  </a:cubicBezTo>
                  <a:cubicBezTo>
                    <a:pt x="2060" y="251"/>
                    <a:pt x="2060" y="203"/>
                    <a:pt x="2072" y="167"/>
                  </a:cubicBezTo>
                  <a:lnTo>
                    <a:pt x="2072" y="120"/>
                  </a:lnTo>
                  <a:cubicBezTo>
                    <a:pt x="2072" y="72"/>
                    <a:pt x="2048" y="48"/>
                    <a:pt x="2013" y="25"/>
                  </a:cubicBezTo>
                  <a:cubicBezTo>
                    <a:pt x="1965" y="13"/>
                    <a:pt x="1941" y="1"/>
                    <a:pt x="188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4497575" y="3651950"/>
              <a:ext cx="55375" cy="55750"/>
            </a:xfrm>
            <a:custGeom>
              <a:avLst/>
              <a:gdLst/>
              <a:ahLst/>
              <a:cxnLst/>
              <a:rect l="l" t="t" r="r" b="b"/>
              <a:pathLst>
                <a:path w="2215" h="2230" extrusionOk="0">
                  <a:moveTo>
                    <a:pt x="1053" y="1"/>
                  </a:moveTo>
                  <a:cubicBezTo>
                    <a:pt x="976" y="1"/>
                    <a:pt x="902" y="14"/>
                    <a:pt x="822" y="41"/>
                  </a:cubicBezTo>
                  <a:cubicBezTo>
                    <a:pt x="715" y="65"/>
                    <a:pt x="631" y="112"/>
                    <a:pt x="548" y="172"/>
                  </a:cubicBezTo>
                  <a:cubicBezTo>
                    <a:pt x="477" y="231"/>
                    <a:pt x="405" y="303"/>
                    <a:pt x="346" y="374"/>
                  </a:cubicBezTo>
                  <a:cubicBezTo>
                    <a:pt x="274" y="470"/>
                    <a:pt x="227" y="541"/>
                    <a:pt x="179" y="636"/>
                  </a:cubicBezTo>
                  <a:cubicBezTo>
                    <a:pt x="131" y="720"/>
                    <a:pt x="108" y="827"/>
                    <a:pt x="60" y="946"/>
                  </a:cubicBezTo>
                  <a:cubicBezTo>
                    <a:pt x="36" y="1065"/>
                    <a:pt x="0" y="1172"/>
                    <a:pt x="0" y="1255"/>
                  </a:cubicBezTo>
                  <a:cubicBezTo>
                    <a:pt x="0" y="1374"/>
                    <a:pt x="12" y="1482"/>
                    <a:pt x="48" y="1601"/>
                  </a:cubicBezTo>
                  <a:cubicBezTo>
                    <a:pt x="96" y="1708"/>
                    <a:pt x="131" y="1803"/>
                    <a:pt x="215" y="1898"/>
                  </a:cubicBezTo>
                  <a:cubicBezTo>
                    <a:pt x="286" y="1982"/>
                    <a:pt x="370" y="2065"/>
                    <a:pt x="477" y="2124"/>
                  </a:cubicBezTo>
                  <a:cubicBezTo>
                    <a:pt x="596" y="2184"/>
                    <a:pt x="715" y="2208"/>
                    <a:pt x="858" y="2220"/>
                  </a:cubicBezTo>
                  <a:cubicBezTo>
                    <a:pt x="886" y="2227"/>
                    <a:pt x="913" y="2230"/>
                    <a:pt x="941" y="2230"/>
                  </a:cubicBezTo>
                  <a:cubicBezTo>
                    <a:pt x="1007" y="2230"/>
                    <a:pt x="1069" y="2213"/>
                    <a:pt x="1120" y="2196"/>
                  </a:cubicBezTo>
                  <a:cubicBezTo>
                    <a:pt x="1191" y="2172"/>
                    <a:pt x="1286" y="2148"/>
                    <a:pt x="1358" y="2124"/>
                  </a:cubicBezTo>
                  <a:cubicBezTo>
                    <a:pt x="1429" y="2089"/>
                    <a:pt x="1501" y="2041"/>
                    <a:pt x="1584" y="2005"/>
                  </a:cubicBezTo>
                  <a:cubicBezTo>
                    <a:pt x="1655" y="1958"/>
                    <a:pt x="1727" y="1910"/>
                    <a:pt x="1786" y="1863"/>
                  </a:cubicBezTo>
                  <a:cubicBezTo>
                    <a:pt x="1941" y="1743"/>
                    <a:pt x="2084" y="1624"/>
                    <a:pt x="2215" y="1482"/>
                  </a:cubicBezTo>
                  <a:cubicBezTo>
                    <a:pt x="2155" y="1374"/>
                    <a:pt x="2132" y="1315"/>
                    <a:pt x="2072" y="1208"/>
                  </a:cubicBezTo>
                  <a:cubicBezTo>
                    <a:pt x="2013" y="1291"/>
                    <a:pt x="1917" y="1351"/>
                    <a:pt x="1834" y="1422"/>
                  </a:cubicBezTo>
                  <a:cubicBezTo>
                    <a:pt x="1727" y="1493"/>
                    <a:pt x="1644" y="1553"/>
                    <a:pt x="1536" y="1613"/>
                  </a:cubicBezTo>
                  <a:cubicBezTo>
                    <a:pt x="1429" y="1660"/>
                    <a:pt x="1322" y="1720"/>
                    <a:pt x="1239" y="1743"/>
                  </a:cubicBezTo>
                  <a:cubicBezTo>
                    <a:pt x="1143" y="1779"/>
                    <a:pt x="1060" y="1791"/>
                    <a:pt x="989" y="1791"/>
                  </a:cubicBezTo>
                  <a:cubicBezTo>
                    <a:pt x="893" y="1791"/>
                    <a:pt x="846" y="1779"/>
                    <a:pt x="786" y="1732"/>
                  </a:cubicBezTo>
                  <a:cubicBezTo>
                    <a:pt x="727" y="1684"/>
                    <a:pt x="703" y="1636"/>
                    <a:pt x="667" y="1601"/>
                  </a:cubicBezTo>
                  <a:cubicBezTo>
                    <a:pt x="643" y="1553"/>
                    <a:pt x="608" y="1493"/>
                    <a:pt x="608" y="1434"/>
                  </a:cubicBezTo>
                  <a:lnTo>
                    <a:pt x="608" y="1267"/>
                  </a:lnTo>
                  <a:cubicBezTo>
                    <a:pt x="608" y="1232"/>
                    <a:pt x="631" y="1184"/>
                    <a:pt x="631" y="1136"/>
                  </a:cubicBezTo>
                  <a:cubicBezTo>
                    <a:pt x="631" y="1077"/>
                    <a:pt x="643" y="1029"/>
                    <a:pt x="655" y="970"/>
                  </a:cubicBezTo>
                  <a:cubicBezTo>
                    <a:pt x="691" y="910"/>
                    <a:pt x="703" y="851"/>
                    <a:pt x="751" y="767"/>
                  </a:cubicBezTo>
                  <a:cubicBezTo>
                    <a:pt x="786" y="672"/>
                    <a:pt x="822" y="612"/>
                    <a:pt x="870" y="577"/>
                  </a:cubicBezTo>
                  <a:cubicBezTo>
                    <a:pt x="905" y="529"/>
                    <a:pt x="953" y="493"/>
                    <a:pt x="1001" y="470"/>
                  </a:cubicBezTo>
                  <a:cubicBezTo>
                    <a:pt x="1048" y="434"/>
                    <a:pt x="1108" y="434"/>
                    <a:pt x="1179" y="434"/>
                  </a:cubicBezTo>
                  <a:cubicBezTo>
                    <a:pt x="1191" y="434"/>
                    <a:pt x="1227" y="446"/>
                    <a:pt x="1227" y="481"/>
                  </a:cubicBezTo>
                  <a:lnTo>
                    <a:pt x="1227" y="565"/>
                  </a:lnTo>
                  <a:cubicBezTo>
                    <a:pt x="1203" y="600"/>
                    <a:pt x="1203" y="624"/>
                    <a:pt x="1203" y="648"/>
                  </a:cubicBezTo>
                  <a:cubicBezTo>
                    <a:pt x="1179" y="731"/>
                    <a:pt x="1143" y="779"/>
                    <a:pt x="1143" y="803"/>
                  </a:cubicBezTo>
                  <a:cubicBezTo>
                    <a:pt x="1132" y="839"/>
                    <a:pt x="1143" y="898"/>
                    <a:pt x="1179" y="958"/>
                  </a:cubicBezTo>
                  <a:cubicBezTo>
                    <a:pt x="1203" y="1005"/>
                    <a:pt x="1251" y="1029"/>
                    <a:pt x="1346" y="1029"/>
                  </a:cubicBezTo>
                  <a:cubicBezTo>
                    <a:pt x="1405" y="1029"/>
                    <a:pt x="1441" y="1017"/>
                    <a:pt x="1489" y="1005"/>
                  </a:cubicBezTo>
                  <a:cubicBezTo>
                    <a:pt x="1536" y="981"/>
                    <a:pt x="1584" y="946"/>
                    <a:pt x="1644" y="886"/>
                  </a:cubicBezTo>
                  <a:cubicBezTo>
                    <a:pt x="1679" y="827"/>
                    <a:pt x="1715" y="767"/>
                    <a:pt x="1739" y="720"/>
                  </a:cubicBezTo>
                  <a:cubicBezTo>
                    <a:pt x="1774" y="672"/>
                    <a:pt x="1786" y="612"/>
                    <a:pt x="1786" y="565"/>
                  </a:cubicBezTo>
                  <a:cubicBezTo>
                    <a:pt x="1798" y="493"/>
                    <a:pt x="1786" y="422"/>
                    <a:pt x="1763" y="362"/>
                  </a:cubicBezTo>
                  <a:cubicBezTo>
                    <a:pt x="1727" y="291"/>
                    <a:pt x="1679" y="231"/>
                    <a:pt x="1620" y="184"/>
                  </a:cubicBezTo>
                  <a:cubicBezTo>
                    <a:pt x="1560" y="136"/>
                    <a:pt x="1501" y="89"/>
                    <a:pt x="1417" y="65"/>
                  </a:cubicBezTo>
                  <a:cubicBezTo>
                    <a:pt x="1322" y="41"/>
                    <a:pt x="1239" y="17"/>
                    <a:pt x="1132" y="5"/>
                  </a:cubicBezTo>
                  <a:cubicBezTo>
                    <a:pt x="1105" y="2"/>
                    <a:pt x="1079" y="1"/>
                    <a:pt x="105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4543425" y="3658150"/>
              <a:ext cx="66675" cy="53600"/>
            </a:xfrm>
            <a:custGeom>
              <a:avLst/>
              <a:gdLst/>
              <a:ahLst/>
              <a:cxnLst/>
              <a:rect l="l" t="t" r="r" b="b"/>
              <a:pathLst>
                <a:path w="2667" h="2144" extrusionOk="0">
                  <a:moveTo>
                    <a:pt x="1131" y="397"/>
                  </a:moveTo>
                  <a:cubicBezTo>
                    <a:pt x="1143" y="397"/>
                    <a:pt x="1155" y="398"/>
                    <a:pt x="1167" y="400"/>
                  </a:cubicBezTo>
                  <a:cubicBezTo>
                    <a:pt x="1226" y="412"/>
                    <a:pt x="1274" y="424"/>
                    <a:pt x="1310" y="460"/>
                  </a:cubicBezTo>
                  <a:cubicBezTo>
                    <a:pt x="1334" y="483"/>
                    <a:pt x="1369" y="531"/>
                    <a:pt x="1381" y="579"/>
                  </a:cubicBezTo>
                  <a:cubicBezTo>
                    <a:pt x="1393" y="626"/>
                    <a:pt x="1405" y="686"/>
                    <a:pt x="1405" y="745"/>
                  </a:cubicBezTo>
                  <a:cubicBezTo>
                    <a:pt x="1405" y="805"/>
                    <a:pt x="1405" y="864"/>
                    <a:pt x="1393" y="936"/>
                  </a:cubicBezTo>
                  <a:cubicBezTo>
                    <a:pt x="1381" y="1007"/>
                    <a:pt x="1369" y="1114"/>
                    <a:pt x="1322" y="1222"/>
                  </a:cubicBezTo>
                  <a:cubicBezTo>
                    <a:pt x="1274" y="1317"/>
                    <a:pt x="1226" y="1412"/>
                    <a:pt x="1191" y="1484"/>
                  </a:cubicBezTo>
                  <a:cubicBezTo>
                    <a:pt x="1131" y="1555"/>
                    <a:pt x="1083" y="1615"/>
                    <a:pt x="1024" y="1662"/>
                  </a:cubicBezTo>
                  <a:cubicBezTo>
                    <a:pt x="964" y="1710"/>
                    <a:pt x="917" y="1722"/>
                    <a:pt x="857" y="1722"/>
                  </a:cubicBezTo>
                  <a:cubicBezTo>
                    <a:pt x="798" y="1722"/>
                    <a:pt x="738" y="1710"/>
                    <a:pt x="726" y="1650"/>
                  </a:cubicBezTo>
                  <a:cubicBezTo>
                    <a:pt x="679" y="1615"/>
                    <a:pt x="655" y="1591"/>
                    <a:pt x="619" y="1543"/>
                  </a:cubicBezTo>
                  <a:cubicBezTo>
                    <a:pt x="595" y="1495"/>
                    <a:pt x="572" y="1460"/>
                    <a:pt x="572" y="1400"/>
                  </a:cubicBezTo>
                  <a:lnTo>
                    <a:pt x="572" y="1222"/>
                  </a:lnTo>
                  <a:cubicBezTo>
                    <a:pt x="595" y="1103"/>
                    <a:pt x="619" y="984"/>
                    <a:pt x="655" y="888"/>
                  </a:cubicBezTo>
                  <a:cubicBezTo>
                    <a:pt x="679" y="805"/>
                    <a:pt x="726" y="710"/>
                    <a:pt x="786" y="638"/>
                  </a:cubicBezTo>
                  <a:cubicBezTo>
                    <a:pt x="833" y="567"/>
                    <a:pt x="893" y="507"/>
                    <a:pt x="964" y="460"/>
                  </a:cubicBezTo>
                  <a:cubicBezTo>
                    <a:pt x="1024" y="420"/>
                    <a:pt x="1075" y="397"/>
                    <a:pt x="1131" y="397"/>
                  </a:cubicBezTo>
                  <a:close/>
                  <a:moveTo>
                    <a:pt x="1147" y="1"/>
                  </a:moveTo>
                  <a:cubicBezTo>
                    <a:pt x="1027" y="1"/>
                    <a:pt x="913" y="11"/>
                    <a:pt x="810" y="43"/>
                  </a:cubicBezTo>
                  <a:cubicBezTo>
                    <a:pt x="667" y="91"/>
                    <a:pt x="536" y="162"/>
                    <a:pt x="417" y="245"/>
                  </a:cubicBezTo>
                  <a:cubicBezTo>
                    <a:pt x="310" y="341"/>
                    <a:pt x="214" y="460"/>
                    <a:pt x="143" y="591"/>
                  </a:cubicBezTo>
                  <a:cubicBezTo>
                    <a:pt x="71" y="722"/>
                    <a:pt x="24" y="888"/>
                    <a:pt x="12" y="1079"/>
                  </a:cubicBezTo>
                  <a:cubicBezTo>
                    <a:pt x="0" y="1198"/>
                    <a:pt x="12" y="1317"/>
                    <a:pt x="24" y="1436"/>
                  </a:cubicBezTo>
                  <a:cubicBezTo>
                    <a:pt x="36" y="1555"/>
                    <a:pt x="71" y="1662"/>
                    <a:pt x="131" y="1769"/>
                  </a:cubicBezTo>
                  <a:cubicBezTo>
                    <a:pt x="191" y="1876"/>
                    <a:pt x="262" y="1948"/>
                    <a:pt x="357" y="2019"/>
                  </a:cubicBezTo>
                  <a:cubicBezTo>
                    <a:pt x="441" y="2079"/>
                    <a:pt x="560" y="2127"/>
                    <a:pt x="691" y="2138"/>
                  </a:cubicBezTo>
                  <a:cubicBezTo>
                    <a:pt x="722" y="2142"/>
                    <a:pt x="752" y="2143"/>
                    <a:pt x="782" y="2143"/>
                  </a:cubicBezTo>
                  <a:cubicBezTo>
                    <a:pt x="853" y="2143"/>
                    <a:pt x="917" y="2135"/>
                    <a:pt x="976" y="2127"/>
                  </a:cubicBezTo>
                  <a:cubicBezTo>
                    <a:pt x="1072" y="2115"/>
                    <a:pt x="1155" y="2079"/>
                    <a:pt x="1226" y="2031"/>
                  </a:cubicBezTo>
                  <a:cubicBezTo>
                    <a:pt x="1322" y="1996"/>
                    <a:pt x="1393" y="1936"/>
                    <a:pt x="1453" y="1876"/>
                  </a:cubicBezTo>
                  <a:cubicBezTo>
                    <a:pt x="1524" y="1817"/>
                    <a:pt x="1595" y="1734"/>
                    <a:pt x="1631" y="1662"/>
                  </a:cubicBezTo>
                  <a:cubicBezTo>
                    <a:pt x="1691" y="1591"/>
                    <a:pt x="1738" y="1519"/>
                    <a:pt x="1774" y="1424"/>
                  </a:cubicBezTo>
                  <a:cubicBezTo>
                    <a:pt x="1810" y="1353"/>
                    <a:pt x="1834" y="1257"/>
                    <a:pt x="1845" y="1174"/>
                  </a:cubicBezTo>
                  <a:cubicBezTo>
                    <a:pt x="1857" y="1055"/>
                    <a:pt x="1869" y="948"/>
                    <a:pt x="1857" y="841"/>
                  </a:cubicBezTo>
                  <a:cubicBezTo>
                    <a:pt x="1845" y="757"/>
                    <a:pt x="1810" y="650"/>
                    <a:pt x="1786" y="567"/>
                  </a:cubicBezTo>
                  <a:cubicBezTo>
                    <a:pt x="1798" y="543"/>
                    <a:pt x="1798" y="543"/>
                    <a:pt x="1786" y="531"/>
                  </a:cubicBezTo>
                  <a:lnTo>
                    <a:pt x="1786" y="531"/>
                  </a:lnTo>
                  <a:cubicBezTo>
                    <a:pt x="1845" y="579"/>
                    <a:pt x="1905" y="638"/>
                    <a:pt x="1976" y="698"/>
                  </a:cubicBezTo>
                  <a:cubicBezTo>
                    <a:pt x="2048" y="757"/>
                    <a:pt x="2119" y="829"/>
                    <a:pt x="2203" y="924"/>
                  </a:cubicBezTo>
                  <a:cubicBezTo>
                    <a:pt x="2274" y="1007"/>
                    <a:pt x="2346" y="1079"/>
                    <a:pt x="2405" y="1162"/>
                  </a:cubicBezTo>
                  <a:cubicBezTo>
                    <a:pt x="2465" y="1222"/>
                    <a:pt x="2524" y="1293"/>
                    <a:pt x="2560" y="1353"/>
                  </a:cubicBezTo>
                  <a:cubicBezTo>
                    <a:pt x="2596" y="1234"/>
                    <a:pt x="2619" y="1174"/>
                    <a:pt x="2667" y="1055"/>
                  </a:cubicBezTo>
                  <a:cubicBezTo>
                    <a:pt x="2584" y="948"/>
                    <a:pt x="2512" y="817"/>
                    <a:pt x="2429" y="698"/>
                  </a:cubicBezTo>
                  <a:cubicBezTo>
                    <a:pt x="2334" y="567"/>
                    <a:pt x="2226" y="460"/>
                    <a:pt x="2131" y="364"/>
                  </a:cubicBezTo>
                  <a:cubicBezTo>
                    <a:pt x="2024" y="269"/>
                    <a:pt x="1905" y="186"/>
                    <a:pt x="1774" y="126"/>
                  </a:cubicBezTo>
                  <a:cubicBezTo>
                    <a:pt x="1643" y="67"/>
                    <a:pt x="1500" y="31"/>
                    <a:pt x="1334" y="7"/>
                  </a:cubicBezTo>
                  <a:cubicBezTo>
                    <a:pt x="1270" y="3"/>
                    <a:pt x="1208" y="1"/>
                    <a:pt x="114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4595500" y="3666800"/>
              <a:ext cx="67300" cy="53000"/>
            </a:xfrm>
            <a:custGeom>
              <a:avLst/>
              <a:gdLst/>
              <a:ahLst/>
              <a:cxnLst/>
              <a:rect l="l" t="t" r="r" b="b"/>
              <a:pathLst>
                <a:path w="2692" h="2120" extrusionOk="0">
                  <a:moveTo>
                    <a:pt x="1166" y="419"/>
                  </a:moveTo>
                  <a:cubicBezTo>
                    <a:pt x="1182" y="419"/>
                    <a:pt x="1198" y="420"/>
                    <a:pt x="1215" y="423"/>
                  </a:cubicBezTo>
                  <a:cubicBezTo>
                    <a:pt x="1263" y="423"/>
                    <a:pt x="1310" y="459"/>
                    <a:pt x="1334" y="483"/>
                  </a:cubicBezTo>
                  <a:cubicBezTo>
                    <a:pt x="1370" y="518"/>
                    <a:pt x="1394" y="554"/>
                    <a:pt x="1406" y="602"/>
                  </a:cubicBezTo>
                  <a:cubicBezTo>
                    <a:pt x="1429" y="649"/>
                    <a:pt x="1441" y="709"/>
                    <a:pt x="1441" y="768"/>
                  </a:cubicBezTo>
                  <a:cubicBezTo>
                    <a:pt x="1441" y="828"/>
                    <a:pt x="1441" y="899"/>
                    <a:pt x="1429" y="959"/>
                  </a:cubicBezTo>
                  <a:cubicBezTo>
                    <a:pt x="1406" y="1054"/>
                    <a:pt x="1382" y="1138"/>
                    <a:pt x="1334" y="1245"/>
                  </a:cubicBezTo>
                  <a:cubicBezTo>
                    <a:pt x="1298" y="1352"/>
                    <a:pt x="1251" y="1423"/>
                    <a:pt x="1191" y="1495"/>
                  </a:cubicBezTo>
                  <a:cubicBezTo>
                    <a:pt x="1144" y="1566"/>
                    <a:pt x="1084" y="1614"/>
                    <a:pt x="1025" y="1661"/>
                  </a:cubicBezTo>
                  <a:cubicBezTo>
                    <a:pt x="970" y="1698"/>
                    <a:pt x="929" y="1713"/>
                    <a:pt x="887" y="1713"/>
                  </a:cubicBezTo>
                  <a:cubicBezTo>
                    <a:pt x="873" y="1713"/>
                    <a:pt x="860" y="1712"/>
                    <a:pt x="846" y="1709"/>
                  </a:cubicBezTo>
                  <a:cubicBezTo>
                    <a:pt x="775" y="1685"/>
                    <a:pt x="727" y="1661"/>
                    <a:pt x="679" y="1626"/>
                  </a:cubicBezTo>
                  <a:cubicBezTo>
                    <a:pt x="632" y="1602"/>
                    <a:pt x="608" y="1554"/>
                    <a:pt x="596" y="1507"/>
                  </a:cubicBezTo>
                  <a:cubicBezTo>
                    <a:pt x="572" y="1471"/>
                    <a:pt x="560" y="1423"/>
                    <a:pt x="560" y="1364"/>
                  </a:cubicBezTo>
                  <a:cubicBezTo>
                    <a:pt x="560" y="1304"/>
                    <a:pt x="560" y="1245"/>
                    <a:pt x="572" y="1185"/>
                  </a:cubicBezTo>
                  <a:cubicBezTo>
                    <a:pt x="596" y="1066"/>
                    <a:pt x="620" y="959"/>
                    <a:pt x="667" y="876"/>
                  </a:cubicBezTo>
                  <a:cubicBezTo>
                    <a:pt x="715" y="780"/>
                    <a:pt x="751" y="709"/>
                    <a:pt x="810" y="638"/>
                  </a:cubicBezTo>
                  <a:cubicBezTo>
                    <a:pt x="870" y="554"/>
                    <a:pt x="929" y="518"/>
                    <a:pt x="1013" y="471"/>
                  </a:cubicBezTo>
                  <a:cubicBezTo>
                    <a:pt x="1067" y="434"/>
                    <a:pt x="1115" y="419"/>
                    <a:pt x="1166" y="419"/>
                  </a:cubicBezTo>
                  <a:close/>
                  <a:moveTo>
                    <a:pt x="1154" y="1"/>
                  </a:moveTo>
                  <a:cubicBezTo>
                    <a:pt x="1069" y="1"/>
                    <a:pt x="989" y="6"/>
                    <a:pt x="905" y="18"/>
                  </a:cubicBezTo>
                  <a:cubicBezTo>
                    <a:pt x="739" y="54"/>
                    <a:pt x="608" y="114"/>
                    <a:pt x="489" y="197"/>
                  </a:cubicBezTo>
                  <a:cubicBezTo>
                    <a:pt x="370" y="292"/>
                    <a:pt x="263" y="399"/>
                    <a:pt x="191" y="530"/>
                  </a:cubicBezTo>
                  <a:cubicBezTo>
                    <a:pt x="120" y="661"/>
                    <a:pt x="60" y="828"/>
                    <a:pt x="24" y="1019"/>
                  </a:cubicBezTo>
                  <a:cubicBezTo>
                    <a:pt x="1" y="1138"/>
                    <a:pt x="1" y="1257"/>
                    <a:pt x="13" y="1376"/>
                  </a:cubicBezTo>
                  <a:cubicBezTo>
                    <a:pt x="24" y="1495"/>
                    <a:pt x="60" y="1602"/>
                    <a:pt x="108" y="1709"/>
                  </a:cubicBezTo>
                  <a:cubicBezTo>
                    <a:pt x="143" y="1792"/>
                    <a:pt x="227" y="1888"/>
                    <a:pt x="310" y="1959"/>
                  </a:cubicBezTo>
                  <a:cubicBezTo>
                    <a:pt x="405" y="2031"/>
                    <a:pt x="513" y="2078"/>
                    <a:pt x="655" y="2102"/>
                  </a:cubicBezTo>
                  <a:cubicBezTo>
                    <a:pt x="709" y="2114"/>
                    <a:pt x="757" y="2120"/>
                    <a:pt x="803" y="2120"/>
                  </a:cubicBezTo>
                  <a:cubicBezTo>
                    <a:pt x="849" y="2120"/>
                    <a:pt x="894" y="2114"/>
                    <a:pt x="941" y="2102"/>
                  </a:cubicBezTo>
                  <a:cubicBezTo>
                    <a:pt x="1025" y="2090"/>
                    <a:pt x="1096" y="2078"/>
                    <a:pt x="1191" y="2031"/>
                  </a:cubicBezTo>
                  <a:cubicBezTo>
                    <a:pt x="1263" y="1983"/>
                    <a:pt x="1334" y="1947"/>
                    <a:pt x="1417" y="1888"/>
                  </a:cubicBezTo>
                  <a:cubicBezTo>
                    <a:pt x="1489" y="1828"/>
                    <a:pt x="1548" y="1769"/>
                    <a:pt x="1608" y="1685"/>
                  </a:cubicBezTo>
                  <a:cubicBezTo>
                    <a:pt x="1667" y="1614"/>
                    <a:pt x="1715" y="1542"/>
                    <a:pt x="1751" y="1447"/>
                  </a:cubicBezTo>
                  <a:cubicBezTo>
                    <a:pt x="1798" y="1364"/>
                    <a:pt x="1834" y="1292"/>
                    <a:pt x="1846" y="1197"/>
                  </a:cubicBezTo>
                  <a:cubicBezTo>
                    <a:pt x="1870" y="1078"/>
                    <a:pt x="1870" y="959"/>
                    <a:pt x="1870" y="876"/>
                  </a:cubicBezTo>
                  <a:cubicBezTo>
                    <a:pt x="1870" y="780"/>
                    <a:pt x="1858" y="673"/>
                    <a:pt x="1834" y="590"/>
                  </a:cubicBezTo>
                  <a:lnTo>
                    <a:pt x="1858" y="554"/>
                  </a:lnTo>
                  <a:cubicBezTo>
                    <a:pt x="1906" y="614"/>
                    <a:pt x="1965" y="661"/>
                    <a:pt x="2037" y="733"/>
                  </a:cubicBezTo>
                  <a:cubicBezTo>
                    <a:pt x="2108" y="792"/>
                    <a:pt x="2168" y="888"/>
                    <a:pt x="2251" y="971"/>
                  </a:cubicBezTo>
                  <a:cubicBezTo>
                    <a:pt x="2322" y="1066"/>
                    <a:pt x="2382" y="1149"/>
                    <a:pt x="2441" y="1233"/>
                  </a:cubicBezTo>
                  <a:cubicBezTo>
                    <a:pt x="2501" y="1304"/>
                    <a:pt x="2549" y="1376"/>
                    <a:pt x="2572" y="1435"/>
                  </a:cubicBezTo>
                  <a:cubicBezTo>
                    <a:pt x="2620" y="1316"/>
                    <a:pt x="2644" y="1257"/>
                    <a:pt x="2691" y="1138"/>
                  </a:cubicBezTo>
                  <a:cubicBezTo>
                    <a:pt x="2632" y="1019"/>
                    <a:pt x="2560" y="899"/>
                    <a:pt x="2489" y="768"/>
                  </a:cubicBezTo>
                  <a:cubicBezTo>
                    <a:pt x="2406" y="638"/>
                    <a:pt x="2322" y="530"/>
                    <a:pt x="2215" y="423"/>
                  </a:cubicBezTo>
                  <a:cubicBezTo>
                    <a:pt x="2108" y="316"/>
                    <a:pt x="1989" y="245"/>
                    <a:pt x="1858" y="173"/>
                  </a:cubicBezTo>
                  <a:cubicBezTo>
                    <a:pt x="1727" y="90"/>
                    <a:pt x="1584" y="54"/>
                    <a:pt x="1429" y="18"/>
                  </a:cubicBezTo>
                  <a:cubicBezTo>
                    <a:pt x="1328" y="6"/>
                    <a:pt x="1239" y="1"/>
                    <a:pt x="11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4650575" y="3633000"/>
              <a:ext cx="66700" cy="97675"/>
            </a:xfrm>
            <a:custGeom>
              <a:avLst/>
              <a:gdLst/>
              <a:ahLst/>
              <a:cxnLst/>
              <a:rect l="l" t="t" r="r" b="b"/>
              <a:pathLst>
                <a:path w="2668" h="3907" extrusionOk="0">
                  <a:moveTo>
                    <a:pt x="2001" y="473"/>
                  </a:moveTo>
                  <a:cubicBezTo>
                    <a:pt x="2013" y="473"/>
                    <a:pt x="2025" y="475"/>
                    <a:pt x="2036" y="477"/>
                  </a:cubicBezTo>
                  <a:cubicBezTo>
                    <a:pt x="2048" y="477"/>
                    <a:pt x="2048" y="489"/>
                    <a:pt x="2048" y="525"/>
                  </a:cubicBezTo>
                  <a:cubicBezTo>
                    <a:pt x="2036" y="549"/>
                    <a:pt x="2036" y="585"/>
                    <a:pt x="2024" y="632"/>
                  </a:cubicBezTo>
                  <a:cubicBezTo>
                    <a:pt x="1977" y="763"/>
                    <a:pt x="1881" y="894"/>
                    <a:pt x="1798" y="1025"/>
                  </a:cubicBezTo>
                  <a:cubicBezTo>
                    <a:pt x="1715" y="1168"/>
                    <a:pt x="1608" y="1299"/>
                    <a:pt x="1489" y="1430"/>
                  </a:cubicBezTo>
                  <a:cubicBezTo>
                    <a:pt x="1369" y="1561"/>
                    <a:pt x="1250" y="1704"/>
                    <a:pt x="1131" y="1823"/>
                  </a:cubicBezTo>
                  <a:lnTo>
                    <a:pt x="798" y="2144"/>
                  </a:lnTo>
                  <a:cubicBezTo>
                    <a:pt x="846" y="2001"/>
                    <a:pt x="905" y="1835"/>
                    <a:pt x="1000" y="1656"/>
                  </a:cubicBezTo>
                  <a:lnTo>
                    <a:pt x="1131" y="1382"/>
                  </a:lnTo>
                  <a:cubicBezTo>
                    <a:pt x="1131" y="1382"/>
                    <a:pt x="1203" y="1299"/>
                    <a:pt x="1322" y="1108"/>
                  </a:cubicBezTo>
                  <a:cubicBezTo>
                    <a:pt x="1453" y="906"/>
                    <a:pt x="1560" y="775"/>
                    <a:pt x="1631" y="704"/>
                  </a:cubicBezTo>
                  <a:cubicBezTo>
                    <a:pt x="1715" y="632"/>
                    <a:pt x="1786" y="573"/>
                    <a:pt x="1858" y="525"/>
                  </a:cubicBezTo>
                  <a:cubicBezTo>
                    <a:pt x="1912" y="489"/>
                    <a:pt x="1960" y="473"/>
                    <a:pt x="2001" y="473"/>
                  </a:cubicBezTo>
                  <a:close/>
                  <a:moveTo>
                    <a:pt x="2138" y="1"/>
                  </a:moveTo>
                  <a:cubicBezTo>
                    <a:pt x="2097" y="1"/>
                    <a:pt x="2055" y="5"/>
                    <a:pt x="2012" y="13"/>
                  </a:cubicBezTo>
                  <a:cubicBezTo>
                    <a:pt x="1881" y="37"/>
                    <a:pt x="1774" y="96"/>
                    <a:pt x="1655" y="156"/>
                  </a:cubicBezTo>
                  <a:cubicBezTo>
                    <a:pt x="1524" y="227"/>
                    <a:pt x="1405" y="299"/>
                    <a:pt x="1286" y="406"/>
                  </a:cubicBezTo>
                  <a:cubicBezTo>
                    <a:pt x="1179" y="513"/>
                    <a:pt x="1060" y="632"/>
                    <a:pt x="953" y="751"/>
                  </a:cubicBezTo>
                  <a:cubicBezTo>
                    <a:pt x="846" y="882"/>
                    <a:pt x="727" y="1049"/>
                    <a:pt x="596" y="1263"/>
                  </a:cubicBezTo>
                  <a:cubicBezTo>
                    <a:pt x="465" y="1489"/>
                    <a:pt x="393" y="1597"/>
                    <a:pt x="393" y="1597"/>
                  </a:cubicBezTo>
                  <a:cubicBezTo>
                    <a:pt x="393" y="1597"/>
                    <a:pt x="357" y="1716"/>
                    <a:pt x="250" y="1942"/>
                  </a:cubicBezTo>
                  <a:cubicBezTo>
                    <a:pt x="143" y="2156"/>
                    <a:pt x="84" y="2335"/>
                    <a:pt x="60" y="2490"/>
                  </a:cubicBezTo>
                  <a:cubicBezTo>
                    <a:pt x="12" y="2656"/>
                    <a:pt x="0" y="2799"/>
                    <a:pt x="0" y="2966"/>
                  </a:cubicBezTo>
                  <a:cubicBezTo>
                    <a:pt x="0" y="3121"/>
                    <a:pt x="12" y="3263"/>
                    <a:pt x="36" y="3383"/>
                  </a:cubicBezTo>
                  <a:cubicBezTo>
                    <a:pt x="72" y="3502"/>
                    <a:pt x="119" y="3609"/>
                    <a:pt x="179" y="3692"/>
                  </a:cubicBezTo>
                  <a:cubicBezTo>
                    <a:pt x="238" y="3787"/>
                    <a:pt x="298" y="3847"/>
                    <a:pt x="381" y="3859"/>
                  </a:cubicBezTo>
                  <a:cubicBezTo>
                    <a:pt x="441" y="3871"/>
                    <a:pt x="500" y="3871"/>
                    <a:pt x="524" y="3906"/>
                  </a:cubicBezTo>
                  <a:lnTo>
                    <a:pt x="727" y="3906"/>
                  </a:lnTo>
                  <a:cubicBezTo>
                    <a:pt x="786" y="3895"/>
                    <a:pt x="858" y="3895"/>
                    <a:pt x="941" y="3871"/>
                  </a:cubicBezTo>
                  <a:cubicBezTo>
                    <a:pt x="1012" y="3871"/>
                    <a:pt x="1072" y="3859"/>
                    <a:pt x="1143" y="3847"/>
                  </a:cubicBezTo>
                  <a:cubicBezTo>
                    <a:pt x="1310" y="3811"/>
                    <a:pt x="1477" y="3775"/>
                    <a:pt x="1631" y="3728"/>
                  </a:cubicBezTo>
                  <a:cubicBezTo>
                    <a:pt x="1608" y="3514"/>
                    <a:pt x="1572" y="3430"/>
                    <a:pt x="1548" y="3216"/>
                  </a:cubicBezTo>
                  <a:cubicBezTo>
                    <a:pt x="1417" y="3263"/>
                    <a:pt x="1298" y="3311"/>
                    <a:pt x="1179" y="3335"/>
                  </a:cubicBezTo>
                  <a:cubicBezTo>
                    <a:pt x="1131" y="3347"/>
                    <a:pt x="1084" y="3371"/>
                    <a:pt x="1024" y="3383"/>
                  </a:cubicBezTo>
                  <a:cubicBezTo>
                    <a:pt x="977" y="3394"/>
                    <a:pt x="917" y="3394"/>
                    <a:pt x="881" y="3418"/>
                  </a:cubicBezTo>
                  <a:cubicBezTo>
                    <a:pt x="834" y="3430"/>
                    <a:pt x="786" y="3430"/>
                    <a:pt x="738" y="3430"/>
                  </a:cubicBezTo>
                  <a:cubicBezTo>
                    <a:pt x="715" y="3430"/>
                    <a:pt x="667" y="3430"/>
                    <a:pt x="643" y="3418"/>
                  </a:cubicBezTo>
                  <a:cubicBezTo>
                    <a:pt x="619" y="3418"/>
                    <a:pt x="619" y="3394"/>
                    <a:pt x="607" y="3383"/>
                  </a:cubicBezTo>
                  <a:cubicBezTo>
                    <a:pt x="596" y="3371"/>
                    <a:pt x="584" y="3335"/>
                    <a:pt x="584" y="3311"/>
                  </a:cubicBezTo>
                  <a:cubicBezTo>
                    <a:pt x="560" y="3275"/>
                    <a:pt x="560" y="3252"/>
                    <a:pt x="560" y="3204"/>
                  </a:cubicBezTo>
                  <a:cubicBezTo>
                    <a:pt x="560" y="3156"/>
                    <a:pt x="560" y="3133"/>
                    <a:pt x="584" y="3085"/>
                  </a:cubicBezTo>
                  <a:lnTo>
                    <a:pt x="584" y="3049"/>
                  </a:lnTo>
                  <a:lnTo>
                    <a:pt x="619" y="2966"/>
                  </a:lnTo>
                  <a:cubicBezTo>
                    <a:pt x="643" y="2930"/>
                    <a:pt x="655" y="2918"/>
                    <a:pt x="667" y="2894"/>
                  </a:cubicBezTo>
                  <a:cubicBezTo>
                    <a:pt x="679" y="2859"/>
                    <a:pt x="703" y="2835"/>
                    <a:pt x="715" y="2811"/>
                  </a:cubicBezTo>
                  <a:lnTo>
                    <a:pt x="762" y="2775"/>
                  </a:lnTo>
                  <a:cubicBezTo>
                    <a:pt x="858" y="2656"/>
                    <a:pt x="977" y="2549"/>
                    <a:pt x="1096" y="2430"/>
                  </a:cubicBezTo>
                  <a:cubicBezTo>
                    <a:pt x="1215" y="2323"/>
                    <a:pt x="1358" y="2204"/>
                    <a:pt x="1477" y="2085"/>
                  </a:cubicBezTo>
                  <a:cubicBezTo>
                    <a:pt x="1608" y="1966"/>
                    <a:pt x="1727" y="1847"/>
                    <a:pt x="1846" y="1728"/>
                  </a:cubicBezTo>
                  <a:cubicBezTo>
                    <a:pt x="1977" y="1597"/>
                    <a:pt x="2084" y="1478"/>
                    <a:pt x="2179" y="1358"/>
                  </a:cubicBezTo>
                  <a:cubicBezTo>
                    <a:pt x="2286" y="1239"/>
                    <a:pt x="2382" y="1120"/>
                    <a:pt x="2453" y="989"/>
                  </a:cubicBezTo>
                  <a:cubicBezTo>
                    <a:pt x="2548" y="847"/>
                    <a:pt x="2584" y="716"/>
                    <a:pt x="2632" y="585"/>
                  </a:cubicBezTo>
                  <a:cubicBezTo>
                    <a:pt x="2643" y="525"/>
                    <a:pt x="2667" y="477"/>
                    <a:pt x="2667" y="418"/>
                  </a:cubicBezTo>
                  <a:cubicBezTo>
                    <a:pt x="2667" y="358"/>
                    <a:pt x="2643" y="299"/>
                    <a:pt x="2632" y="251"/>
                  </a:cubicBezTo>
                  <a:cubicBezTo>
                    <a:pt x="2620" y="215"/>
                    <a:pt x="2584" y="168"/>
                    <a:pt x="2548" y="120"/>
                  </a:cubicBezTo>
                  <a:cubicBezTo>
                    <a:pt x="2501" y="96"/>
                    <a:pt x="2429" y="49"/>
                    <a:pt x="2346" y="37"/>
                  </a:cubicBezTo>
                  <a:cubicBezTo>
                    <a:pt x="2284" y="14"/>
                    <a:pt x="2213" y="1"/>
                    <a:pt x="213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256;p30"/>
            <p:cNvSpPr/>
            <p:nvPr/>
          </p:nvSpPr>
          <p:spPr>
            <a:xfrm>
              <a:off x="4217175" y="4021225"/>
              <a:ext cx="94675" cy="87325"/>
            </a:xfrm>
            <a:custGeom>
              <a:avLst/>
              <a:gdLst/>
              <a:ahLst/>
              <a:cxnLst/>
              <a:rect l="l" t="t" r="r" b="b"/>
              <a:pathLst>
                <a:path w="3787" h="3493" extrusionOk="0">
                  <a:moveTo>
                    <a:pt x="941" y="1"/>
                  </a:moveTo>
                  <a:cubicBezTo>
                    <a:pt x="873" y="1"/>
                    <a:pt x="804" y="4"/>
                    <a:pt x="739" y="10"/>
                  </a:cubicBezTo>
                  <a:cubicBezTo>
                    <a:pt x="608" y="34"/>
                    <a:pt x="501" y="46"/>
                    <a:pt x="394" y="93"/>
                  </a:cubicBezTo>
                  <a:cubicBezTo>
                    <a:pt x="298" y="129"/>
                    <a:pt x="203" y="176"/>
                    <a:pt x="144" y="248"/>
                  </a:cubicBezTo>
                  <a:cubicBezTo>
                    <a:pt x="84" y="331"/>
                    <a:pt x="36" y="415"/>
                    <a:pt x="13" y="522"/>
                  </a:cubicBezTo>
                  <a:cubicBezTo>
                    <a:pt x="1" y="569"/>
                    <a:pt x="1" y="629"/>
                    <a:pt x="13" y="653"/>
                  </a:cubicBezTo>
                  <a:cubicBezTo>
                    <a:pt x="25" y="677"/>
                    <a:pt x="60" y="724"/>
                    <a:pt x="84" y="760"/>
                  </a:cubicBezTo>
                  <a:cubicBezTo>
                    <a:pt x="108" y="784"/>
                    <a:pt x="167" y="819"/>
                    <a:pt x="251" y="831"/>
                  </a:cubicBezTo>
                  <a:cubicBezTo>
                    <a:pt x="292" y="837"/>
                    <a:pt x="328" y="840"/>
                    <a:pt x="359" y="840"/>
                  </a:cubicBezTo>
                  <a:cubicBezTo>
                    <a:pt x="391" y="840"/>
                    <a:pt x="417" y="837"/>
                    <a:pt x="441" y="831"/>
                  </a:cubicBezTo>
                  <a:cubicBezTo>
                    <a:pt x="489" y="796"/>
                    <a:pt x="513" y="784"/>
                    <a:pt x="548" y="760"/>
                  </a:cubicBezTo>
                  <a:cubicBezTo>
                    <a:pt x="572" y="736"/>
                    <a:pt x="596" y="712"/>
                    <a:pt x="608" y="677"/>
                  </a:cubicBezTo>
                  <a:cubicBezTo>
                    <a:pt x="620" y="653"/>
                    <a:pt x="620" y="641"/>
                    <a:pt x="620" y="641"/>
                  </a:cubicBezTo>
                  <a:cubicBezTo>
                    <a:pt x="632" y="593"/>
                    <a:pt x="656" y="546"/>
                    <a:pt x="691" y="522"/>
                  </a:cubicBezTo>
                  <a:cubicBezTo>
                    <a:pt x="739" y="486"/>
                    <a:pt x="787" y="462"/>
                    <a:pt x="846" y="450"/>
                  </a:cubicBezTo>
                  <a:cubicBezTo>
                    <a:pt x="882" y="427"/>
                    <a:pt x="965" y="415"/>
                    <a:pt x="1025" y="415"/>
                  </a:cubicBezTo>
                  <a:lnTo>
                    <a:pt x="1227" y="415"/>
                  </a:lnTo>
                  <a:cubicBezTo>
                    <a:pt x="1310" y="415"/>
                    <a:pt x="1382" y="415"/>
                    <a:pt x="1453" y="427"/>
                  </a:cubicBezTo>
                  <a:cubicBezTo>
                    <a:pt x="1525" y="450"/>
                    <a:pt x="1608" y="450"/>
                    <a:pt x="1680" y="462"/>
                  </a:cubicBezTo>
                  <a:cubicBezTo>
                    <a:pt x="1549" y="700"/>
                    <a:pt x="1430" y="927"/>
                    <a:pt x="1310" y="1117"/>
                  </a:cubicBezTo>
                  <a:cubicBezTo>
                    <a:pt x="1203" y="1308"/>
                    <a:pt x="1096" y="1486"/>
                    <a:pt x="989" y="1641"/>
                  </a:cubicBezTo>
                  <a:cubicBezTo>
                    <a:pt x="906" y="1796"/>
                    <a:pt x="798" y="1939"/>
                    <a:pt x="727" y="2070"/>
                  </a:cubicBezTo>
                  <a:cubicBezTo>
                    <a:pt x="656" y="2201"/>
                    <a:pt x="572" y="2320"/>
                    <a:pt x="513" y="2439"/>
                  </a:cubicBezTo>
                  <a:cubicBezTo>
                    <a:pt x="453" y="2558"/>
                    <a:pt x="394" y="2677"/>
                    <a:pt x="334" y="2784"/>
                  </a:cubicBezTo>
                  <a:cubicBezTo>
                    <a:pt x="298" y="2903"/>
                    <a:pt x="239" y="2998"/>
                    <a:pt x="179" y="3105"/>
                  </a:cubicBezTo>
                  <a:cubicBezTo>
                    <a:pt x="156" y="3141"/>
                    <a:pt x="144" y="3153"/>
                    <a:pt x="144" y="3177"/>
                  </a:cubicBezTo>
                  <a:cubicBezTo>
                    <a:pt x="132" y="3272"/>
                    <a:pt x="144" y="3332"/>
                    <a:pt x="191" y="3379"/>
                  </a:cubicBezTo>
                  <a:cubicBezTo>
                    <a:pt x="251" y="3439"/>
                    <a:pt x="310" y="3463"/>
                    <a:pt x="394" y="3475"/>
                  </a:cubicBezTo>
                  <a:cubicBezTo>
                    <a:pt x="412" y="3486"/>
                    <a:pt x="432" y="3492"/>
                    <a:pt x="452" y="3492"/>
                  </a:cubicBezTo>
                  <a:cubicBezTo>
                    <a:pt x="471" y="3492"/>
                    <a:pt x="489" y="3486"/>
                    <a:pt x="501" y="3475"/>
                  </a:cubicBezTo>
                  <a:cubicBezTo>
                    <a:pt x="537" y="3463"/>
                    <a:pt x="572" y="3451"/>
                    <a:pt x="608" y="3439"/>
                  </a:cubicBezTo>
                  <a:cubicBezTo>
                    <a:pt x="656" y="3427"/>
                    <a:pt x="679" y="3391"/>
                    <a:pt x="715" y="3367"/>
                  </a:cubicBezTo>
                  <a:cubicBezTo>
                    <a:pt x="739" y="3332"/>
                    <a:pt x="775" y="3296"/>
                    <a:pt x="787" y="3260"/>
                  </a:cubicBezTo>
                  <a:cubicBezTo>
                    <a:pt x="846" y="3165"/>
                    <a:pt x="906" y="3058"/>
                    <a:pt x="965" y="2927"/>
                  </a:cubicBezTo>
                  <a:cubicBezTo>
                    <a:pt x="1025" y="2796"/>
                    <a:pt x="1096" y="2665"/>
                    <a:pt x="1168" y="2510"/>
                  </a:cubicBezTo>
                  <a:cubicBezTo>
                    <a:pt x="1251" y="2367"/>
                    <a:pt x="1322" y="2201"/>
                    <a:pt x="1406" y="2034"/>
                  </a:cubicBezTo>
                  <a:cubicBezTo>
                    <a:pt x="1501" y="1879"/>
                    <a:pt x="1572" y="1712"/>
                    <a:pt x="1668" y="1546"/>
                  </a:cubicBezTo>
                  <a:cubicBezTo>
                    <a:pt x="1739" y="1379"/>
                    <a:pt x="1822" y="1224"/>
                    <a:pt x="1906" y="1058"/>
                  </a:cubicBezTo>
                  <a:cubicBezTo>
                    <a:pt x="1977" y="891"/>
                    <a:pt x="2037" y="724"/>
                    <a:pt x="2096" y="569"/>
                  </a:cubicBezTo>
                  <a:cubicBezTo>
                    <a:pt x="2239" y="593"/>
                    <a:pt x="2358" y="629"/>
                    <a:pt x="2501" y="665"/>
                  </a:cubicBezTo>
                  <a:cubicBezTo>
                    <a:pt x="2632" y="712"/>
                    <a:pt x="2751" y="760"/>
                    <a:pt x="2870" y="784"/>
                  </a:cubicBezTo>
                  <a:cubicBezTo>
                    <a:pt x="2989" y="831"/>
                    <a:pt x="3108" y="867"/>
                    <a:pt x="3215" y="891"/>
                  </a:cubicBezTo>
                  <a:cubicBezTo>
                    <a:pt x="3335" y="927"/>
                    <a:pt x="3430" y="950"/>
                    <a:pt x="3537" y="962"/>
                  </a:cubicBezTo>
                  <a:cubicBezTo>
                    <a:pt x="3573" y="962"/>
                    <a:pt x="3596" y="962"/>
                    <a:pt x="3632" y="950"/>
                  </a:cubicBezTo>
                  <a:cubicBezTo>
                    <a:pt x="3656" y="938"/>
                    <a:pt x="3668" y="927"/>
                    <a:pt x="3704" y="903"/>
                  </a:cubicBezTo>
                  <a:cubicBezTo>
                    <a:pt x="3727" y="879"/>
                    <a:pt x="3751" y="867"/>
                    <a:pt x="3763" y="831"/>
                  </a:cubicBezTo>
                  <a:cubicBezTo>
                    <a:pt x="3775" y="808"/>
                    <a:pt x="3787" y="772"/>
                    <a:pt x="3787" y="748"/>
                  </a:cubicBezTo>
                  <a:cubicBezTo>
                    <a:pt x="3787" y="700"/>
                    <a:pt x="3775" y="653"/>
                    <a:pt x="3763" y="629"/>
                  </a:cubicBezTo>
                  <a:cubicBezTo>
                    <a:pt x="3727" y="581"/>
                    <a:pt x="3692" y="546"/>
                    <a:pt x="3632" y="534"/>
                  </a:cubicBezTo>
                  <a:cubicBezTo>
                    <a:pt x="3358" y="450"/>
                    <a:pt x="3096" y="367"/>
                    <a:pt x="2834" y="307"/>
                  </a:cubicBezTo>
                  <a:cubicBezTo>
                    <a:pt x="2584" y="248"/>
                    <a:pt x="2346" y="212"/>
                    <a:pt x="2108" y="165"/>
                  </a:cubicBezTo>
                  <a:cubicBezTo>
                    <a:pt x="1930" y="129"/>
                    <a:pt x="1763" y="105"/>
                    <a:pt x="1608" y="69"/>
                  </a:cubicBezTo>
                  <a:cubicBezTo>
                    <a:pt x="1441" y="46"/>
                    <a:pt x="1287" y="34"/>
                    <a:pt x="1144" y="10"/>
                  </a:cubicBezTo>
                  <a:cubicBezTo>
                    <a:pt x="1078" y="4"/>
                    <a:pt x="1010" y="1"/>
                    <a:pt x="9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257;p30"/>
            <p:cNvSpPr/>
            <p:nvPr/>
          </p:nvSpPr>
          <p:spPr>
            <a:xfrm>
              <a:off x="4258250" y="4065925"/>
              <a:ext cx="59850" cy="51900"/>
            </a:xfrm>
            <a:custGeom>
              <a:avLst/>
              <a:gdLst/>
              <a:ahLst/>
              <a:cxnLst/>
              <a:rect l="l" t="t" r="r" b="b"/>
              <a:pathLst>
                <a:path w="2394" h="2076" extrusionOk="0">
                  <a:moveTo>
                    <a:pt x="1346" y="420"/>
                  </a:moveTo>
                  <a:cubicBezTo>
                    <a:pt x="1362" y="420"/>
                    <a:pt x="1378" y="421"/>
                    <a:pt x="1394" y="424"/>
                  </a:cubicBezTo>
                  <a:cubicBezTo>
                    <a:pt x="1299" y="663"/>
                    <a:pt x="1239" y="782"/>
                    <a:pt x="1132" y="1044"/>
                  </a:cubicBezTo>
                  <a:cubicBezTo>
                    <a:pt x="1120" y="1079"/>
                    <a:pt x="1108" y="1127"/>
                    <a:pt x="1072" y="1186"/>
                  </a:cubicBezTo>
                  <a:cubicBezTo>
                    <a:pt x="1049" y="1246"/>
                    <a:pt x="1013" y="1306"/>
                    <a:pt x="977" y="1365"/>
                  </a:cubicBezTo>
                  <a:cubicBezTo>
                    <a:pt x="930" y="1425"/>
                    <a:pt x="882" y="1472"/>
                    <a:pt x="834" y="1496"/>
                  </a:cubicBezTo>
                  <a:cubicBezTo>
                    <a:pt x="807" y="1532"/>
                    <a:pt x="773" y="1548"/>
                    <a:pt x="732" y="1548"/>
                  </a:cubicBezTo>
                  <a:cubicBezTo>
                    <a:pt x="719" y="1548"/>
                    <a:pt x="705" y="1546"/>
                    <a:pt x="691" y="1544"/>
                  </a:cubicBezTo>
                  <a:cubicBezTo>
                    <a:pt x="656" y="1532"/>
                    <a:pt x="632" y="1520"/>
                    <a:pt x="608" y="1496"/>
                  </a:cubicBezTo>
                  <a:cubicBezTo>
                    <a:pt x="596" y="1472"/>
                    <a:pt x="584" y="1460"/>
                    <a:pt x="572" y="1425"/>
                  </a:cubicBezTo>
                  <a:cubicBezTo>
                    <a:pt x="560" y="1401"/>
                    <a:pt x="560" y="1365"/>
                    <a:pt x="560" y="1341"/>
                  </a:cubicBezTo>
                  <a:cubicBezTo>
                    <a:pt x="560" y="1306"/>
                    <a:pt x="572" y="1258"/>
                    <a:pt x="572" y="1234"/>
                  </a:cubicBezTo>
                  <a:cubicBezTo>
                    <a:pt x="572" y="1186"/>
                    <a:pt x="596" y="1127"/>
                    <a:pt x="584" y="1067"/>
                  </a:cubicBezTo>
                  <a:cubicBezTo>
                    <a:pt x="620" y="1008"/>
                    <a:pt x="644" y="936"/>
                    <a:pt x="703" y="865"/>
                  </a:cubicBezTo>
                  <a:cubicBezTo>
                    <a:pt x="763" y="782"/>
                    <a:pt x="822" y="710"/>
                    <a:pt x="870" y="663"/>
                  </a:cubicBezTo>
                  <a:cubicBezTo>
                    <a:pt x="930" y="627"/>
                    <a:pt x="977" y="579"/>
                    <a:pt x="1037" y="532"/>
                  </a:cubicBezTo>
                  <a:cubicBezTo>
                    <a:pt x="1096" y="484"/>
                    <a:pt x="1156" y="460"/>
                    <a:pt x="1215" y="448"/>
                  </a:cubicBezTo>
                  <a:cubicBezTo>
                    <a:pt x="1259" y="431"/>
                    <a:pt x="1302" y="420"/>
                    <a:pt x="1346" y="420"/>
                  </a:cubicBezTo>
                  <a:close/>
                  <a:moveTo>
                    <a:pt x="1319" y="1"/>
                  </a:moveTo>
                  <a:cubicBezTo>
                    <a:pt x="1258" y="1"/>
                    <a:pt x="1200" y="9"/>
                    <a:pt x="1132" y="32"/>
                  </a:cubicBezTo>
                  <a:cubicBezTo>
                    <a:pt x="1025" y="55"/>
                    <a:pt x="930" y="103"/>
                    <a:pt x="834" y="151"/>
                  </a:cubicBezTo>
                  <a:cubicBezTo>
                    <a:pt x="751" y="210"/>
                    <a:pt x="656" y="270"/>
                    <a:pt x="572" y="341"/>
                  </a:cubicBezTo>
                  <a:cubicBezTo>
                    <a:pt x="477" y="424"/>
                    <a:pt x="406" y="520"/>
                    <a:pt x="310" y="627"/>
                  </a:cubicBezTo>
                  <a:cubicBezTo>
                    <a:pt x="239" y="746"/>
                    <a:pt x="179" y="829"/>
                    <a:pt x="120" y="936"/>
                  </a:cubicBezTo>
                  <a:cubicBezTo>
                    <a:pt x="60" y="1044"/>
                    <a:pt x="37" y="1127"/>
                    <a:pt x="13" y="1234"/>
                  </a:cubicBezTo>
                  <a:cubicBezTo>
                    <a:pt x="1" y="1317"/>
                    <a:pt x="1" y="1401"/>
                    <a:pt x="13" y="1472"/>
                  </a:cubicBezTo>
                  <a:cubicBezTo>
                    <a:pt x="37" y="1544"/>
                    <a:pt x="60" y="1603"/>
                    <a:pt x="108" y="1663"/>
                  </a:cubicBezTo>
                  <a:cubicBezTo>
                    <a:pt x="132" y="1722"/>
                    <a:pt x="191" y="1770"/>
                    <a:pt x="251" y="1817"/>
                  </a:cubicBezTo>
                  <a:cubicBezTo>
                    <a:pt x="310" y="1853"/>
                    <a:pt x="370" y="1877"/>
                    <a:pt x="453" y="1889"/>
                  </a:cubicBezTo>
                  <a:cubicBezTo>
                    <a:pt x="501" y="1889"/>
                    <a:pt x="543" y="1894"/>
                    <a:pt x="587" y="1894"/>
                  </a:cubicBezTo>
                  <a:cubicBezTo>
                    <a:pt x="609" y="1894"/>
                    <a:pt x="632" y="1893"/>
                    <a:pt x="656" y="1889"/>
                  </a:cubicBezTo>
                  <a:cubicBezTo>
                    <a:pt x="727" y="1877"/>
                    <a:pt x="810" y="1853"/>
                    <a:pt x="870" y="1841"/>
                  </a:cubicBezTo>
                  <a:cubicBezTo>
                    <a:pt x="930" y="1829"/>
                    <a:pt x="989" y="1794"/>
                    <a:pt x="1049" y="1770"/>
                  </a:cubicBezTo>
                  <a:cubicBezTo>
                    <a:pt x="1108" y="1734"/>
                    <a:pt x="1144" y="1710"/>
                    <a:pt x="1191" y="1675"/>
                  </a:cubicBezTo>
                  <a:cubicBezTo>
                    <a:pt x="1227" y="1794"/>
                    <a:pt x="1263" y="1889"/>
                    <a:pt x="1322" y="1948"/>
                  </a:cubicBezTo>
                  <a:cubicBezTo>
                    <a:pt x="1370" y="2008"/>
                    <a:pt x="1441" y="2056"/>
                    <a:pt x="1549" y="2068"/>
                  </a:cubicBezTo>
                  <a:cubicBezTo>
                    <a:pt x="1588" y="2072"/>
                    <a:pt x="1623" y="2075"/>
                    <a:pt x="1657" y="2075"/>
                  </a:cubicBezTo>
                  <a:cubicBezTo>
                    <a:pt x="1705" y="2075"/>
                    <a:pt x="1750" y="2070"/>
                    <a:pt x="1799" y="2056"/>
                  </a:cubicBezTo>
                  <a:cubicBezTo>
                    <a:pt x="1882" y="2020"/>
                    <a:pt x="1965" y="1984"/>
                    <a:pt x="2037" y="1948"/>
                  </a:cubicBezTo>
                  <a:cubicBezTo>
                    <a:pt x="2120" y="1913"/>
                    <a:pt x="2192" y="1853"/>
                    <a:pt x="2251" y="1817"/>
                  </a:cubicBezTo>
                  <a:cubicBezTo>
                    <a:pt x="2311" y="1770"/>
                    <a:pt x="2358" y="1722"/>
                    <a:pt x="2394" y="1675"/>
                  </a:cubicBezTo>
                  <a:cubicBezTo>
                    <a:pt x="2382" y="1484"/>
                    <a:pt x="2370" y="1401"/>
                    <a:pt x="2382" y="1186"/>
                  </a:cubicBezTo>
                  <a:lnTo>
                    <a:pt x="2382" y="1186"/>
                  </a:lnTo>
                  <a:cubicBezTo>
                    <a:pt x="2311" y="1258"/>
                    <a:pt x="2215" y="1341"/>
                    <a:pt x="2144" y="1401"/>
                  </a:cubicBezTo>
                  <a:cubicBezTo>
                    <a:pt x="2120" y="1425"/>
                    <a:pt x="2084" y="1436"/>
                    <a:pt x="2037" y="1472"/>
                  </a:cubicBezTo>
                  <a:cubicBezTo>
                    <a:pt x="2001" y="1484"/>
                    <a:pt x="1953" y="1520"/>
                    <a:pt x="1918" y="1532"/>
                  </a:cubicBezTo>
                  <a:cubicBezTo>
                    <a:pt x="1894" y="1556"/>
                    <a:pt x="1846" y="1556"/>
                    <a:pt x="1822" y="1579"/>
                  </a:cubicBezTo>
                  <a:lnTo>
                    <a:pt x="1715" y="1579"/>
                  </a:lnTo>
                  <a:cubicBezTo>
                    <a:pt x="1668" y="1579"/>
                    <a:pt x="1644" y="1544"/>
                    <a:pt x="1644" y="1520"/>
                  </a:cubicBezTo>
                  <a:cubicBezTo>
                    <a:pt x="1620" y="1472"/>
                    <a:pt x="1620" y="1425"/>
                    <a:pt x="1644" y="1365"/>
                  </a:cubicBezTo>
                  <a:cubicBezTo>
                    <a:pt x="1656" y="1294"/>
                    <a:pt x="1668" y="1222"/>
                    <a:pt x="1715" y="1115"/>
                  </a:cubicBezTo>
                  <a:cubicBezTo>
                    <a:pt x="1763" y="1008"/>
                    <a:pt x="1787" y="925"/>
                    <a:pt x="1822" y="841"/>
                  </a:cubicBezTo>
                  <a:lnTo>
                    <a:pt x="1906" y="627"/>
                  </a:lnTo>
                  <a:cubicBezTo>
                    <a:pt x="1918" y="544"/>
                    <a:pt x="1942" y="472"/>
                    <a:pt x="1953" y="413"/>
                  </a:cubicBezTo>
                  <a:lnTo>
                    <a:pt x="1953" y="305"/>
                  </a:lnTo>
                  <a:cubicBezTo>
                    <a:pt x="1942" y="282"/>
                    <a:pt x="1942" y="270"/>
                    <a:pt x="1918" y="246"/>
                  </a:cubicBezTo>
                  <a:cubicBezTo>
                    <a:pt x="1906" y="234"/>
                    <a:pt x="1894" y="222"/>
                    <a:pt x="1882" y="222"/>
                  </a:cubicBezTo>
                  <a:cubicBezTo>
                    <a:pt x="1858" y="222"/>
                    <a:pt x="1834" y="210"/>
                    <a:pt x="1822" y="210"/>
                  </a:cubicBezTo>
                  <a:lnTo>
                    <a:pt x="1727" y="210"/>
                  </a:lnTo>
                  <a:cubicBezTo>
                    <a:pt x="1703" y="210"/>
                    <a:pt x="1680" y="186"/>
                    <a:pt x="1668" y="186"/>
                  </a:cubicBezTo>
                  <a:cubicBezTo>
                    <a:pt x="1656" y="186"/>
                    <a:pt x="1644" y="186"/>
                    <a:pt x="1620" y="174"/>
                  </a:cubicBezTo>
                  <a:cubicBezTo>
                    <a:pt x="1596" y="163"/>
                    <a:pt x="1596" y="151"/>
                    <a:pt x="1584" y="127"/>
                  </a:cubicBezTo>
                  <a:cubicBezTo>
                    <a:pt x="1561" y="115"/>
                    <a:pt x="1561" y="103"/>
                    <a:pt x="1549" y="91"/>
                  </a:cubicBezTo>
                  <a:lnTo>
                    <a:pt x="1501" y="43"/>
                  </a:lnTo>
                  <a:cubicBezTo>
                    <a:pt x="1489" y="32"/>
                    <a:pt x="1465" y="8"/>
                    <a:pt x="1430" y="8"/>
                  </a:cubicBezTo>
                  <a:cubicBezTo>
                    <a:pt x="1390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258;p30"/>
            <p:cNvSpPr/>
            <p:nvPr/>
          </p:nvSpPr>
          <p:spPr>
            <a:xfrm>
              <a:off x="4313625" y="4028175"/>
              <a:ext cx="59250" cy="95925"/>
            </a:xfrm>
            <a:custGeom>
              <a:avLst/>
              <a:gdLst/>
              <a:ahLst/>
              <a:cxnLst/>
              <a:rect l="l" t="t" r="r" b="b"/>
              <a:pathLst>
                <a:path w="2370" h="3837" extrusionOk="0">
                  <a:moveTo>
                    <a:pt x="1441" y="434"/>
                  </a:moveTo>
                  <a:cubicBezTo>
                    <a:pt x="1465" y="434"/>
                    <a:pt x="1465" y="470"/>
                    <a:pt x="1501" y="530"/>
                  </a:cubicBezTo>
                  <a:cubicBezTo>
                    <a:pt x="1501" y="553"/>
                    <a:pt x="1477" y="589"/>
                    <a:pt x="1465" y="625"/>
                  </a:cubicBezTo>
                  <a:cubicBezTo>
                    <a:pt x="1453" y="672"/>
                    <a:pt x="1441" y="720"/>
                    <a:pt x="1405" y="768"/>
                  </a:cubicBezTo>
                  <a:cubicBezTo>
                    <a:pt x="1382" y="803"/>
                    <a:pt x="1358" y="851"/>
                    <a:pt x="1334" y="911"/>
                  </a:cubicBezTo>
                  <a:cubicBezTo>
                    <a:pt x="1322" y="958"/>
                    <a:pt x="1286" y="1018"/>
                    <a:pt x="1262" y="1065"/>
                  </a:cubicBezTo>
                  <a:cubicBezTo>
                    <a:pt x="1227" y="1101"/>
                    <a:pt x="1215" y="1149"/>
                    <a:pt x="1179" y="1196"/>
                  </a:cubicBezTo>
                  <a:cubicBezTo>
                    <a:pt x="1155" y="1244"/>
                    <a:pt x="1143" y="1268"/>
                    <a:pt x="1120" y="1303"/>
                  </a:cubicBezTo>
                  <a:cubicBezTo>
                    <a:pt x="1096" y="1363"/>
                    <a:pt x="1060" y="1434"/>
                    <a:pt x="1024" y="1518"/>
                  </a:cubicBezTo>
                  <a:cubicBezTo>
                    <a:pt x="977" y="1601"/>
                    <a:pt x="929" y="1684"/>
                    <a:pt x="881" y="1792"/>
                  </a:cubicBezTo>
                  <a:cubicBezTo>
                    <a:pt x="846" y="1899"/>
                    <a:pt x="774" y="1982"/>
                    <a:pt x="739" y="2089"/>
                  </a:cubicBezTo>
                  <a:cubicBezTo>
                    <a:pt x="691" y="2196"/>
                    <a:pt x="643" y="2280"/>
                    <a:pt x="596" y="2375"/>
                  </a:cubicBezTo>
                  <a:cubicBezTo>
                    <a:pt x="631" y="2208"/>
                    <a:pt x="667" y="2042"/>
                    <a:pt x="703" y="1875"/>
                  </a:cubicBezTo>
                  <a:cubicBezTo>
                    <a:pt x="727" y="1815"/>
                    <a:pt x="750" y="1756"/>
                    <a:pt x="762" y="1673"/>
                  </a:cubicBezTo>
                  <a:cubicBezTo>
                    <a:pt x="786" y="1577"/>
                    <a:pt x="810" y="1506"/>
                    <a:pt x="822" y="1434"/>
                  </a:cubicBezTo>
                  <a:cubicBezTo>
                    <a:pt x="846" y="1363"/>
                    <a:pt x="870" y="1268"/>
                    <a:pt x="905" y="1196"/>
                  </a:cubicBezTo>
                  <a:cubicBezTo>
                    <a:pt x="929" y="1101"/>
                    <a:pt x="965" y="1030"/>
                    <a:pt x="989" y="958"/>
                  </a:cubicBezTo>
                  <a:cubicBezTo>
                    <a:pt x="1024" y="887"/>
                    <a:pt x="1072" y="791"/>
                    <a:pt x="1108" y="732"/>
                  </a:cubicBezTo>
                  <a:cubicBezTo>
                    <a:pt x="1143" y="672"/>
                    <a:pt x="1179" y="613"/>
                    <a:pt x="1215" y="565"/>
                  </a:cubicBezTo>
                  <a:cubicBezTo>
                    <a:pt x="1239" y="530"/>
                    <a:pt x="1286" y="494"/>
                    <a:pt x="1322" y="470"/>
                  </a:cubicBezTo>
                  <a:cubicBezTo>
                    <a:pt x="1346" y="434"/>
                    <a:pt x="1393" y="434"/>
                    <a:pt x="1441" y="434"/>
                  </a:cubicBezTo>
                  <a:close/>
                  <a:moveTo>
                    <a:pt x="1539" y="1"/>
                  </a:moveTo>
                  <a:cubicBezTo>
                    <a:pt x="1475" y="1"/>
                    <a:pt x="1410" y="12"/>
                    <a:pt x="1358" y="29"/>
                  </a:cubicBezTo>
                  <a:cubicBezTo>
                    <a:pt x="1286" y="65"/>
                    <a:pt x="1215" y="89"/>
                    <a:pt x="1131" y="149"/>
                  </a:cubicBezTo>
                  <a:cubicBezTo>
                    <a:pt x="1060" y="208"/>
                    <a:pt x="1001" y="268"/>
                    <a:pt x="941" y="351"/>
                  </a:cubicBezTo>
                  <a:cubicBezTo>
                    <a:pt x="881" y="422"/>
                    <a:pt x="822" y="494"/>
                    <a:pt x="774" y="589"/>
                  </a:cubicBezTo>
                  <a:lnTo>
                    <a:pt x="643" y="851"/>
                  </a:lnTo>
                  <a:cubicBezTo>
                    <a:pt x="596" y="946"/>
                    <a:pt x="560" y="1030"/>
                    <a:pt x="524" y="1125"/>
                  </a:cubicBezTo>
                  <a:cubicBezTo>
                    <a:pt x="500" y="1208"/>
                    <a:pt x="465" y="1280"/>
                    <a:pt x="441" y="1363"/>
                  </a:cubicBezTo>
                  <a:cubicBezTo>
                    <a:pt x="417" y="1434"/>
                    <a:pt x="393" y="1494"/>
                    <a:pt x="381" y="1553"/>
                  </a:cubicBezTo>
                  <a:cubicBezTo>
                    <a:pt x="334" y="1696"/>
                    <a:pt x="286" y="1863"/>
                    <a:pt x="239" y="2030"/>
                  </a:cubicBezTo>
                  <a:cubicBezTo>
                    <a:pt x="203" y="2173"/>
                    <a:pt x="167" y="2339"/>
                    <a:pt x="143" y="2494"/>
                  </a:cubicBezTo>
                  <a:cubicBezTo>
                    <a:pt x="108" y="2637"/>
                    <a:pt x="84" y="2792"/>
                    <a:pt x="60" y="2911"/>
                  </a:cubicBezTo>
                  <a:cubicBezTo>
                    <a:pt x="48" y="3030"/>
                    <a:pt x="36" y="3125"/>
                    <a:pt x="24" y="3208"/>
                  </a:cubicBezTo>
                  <a:cubicBezTo>
                    <a:pt x="0" y="3268"/>
                    <a:pt x="0" y="3304"/>
                    <a:pt x="0" y="3363"/>
                  </a:cubicBezTo>
                  <a:cubicBezTo>
                    <a:pt x="0" y="3411"/>
                    <a:pt x="0" y="3458"/>
                    <a:pt x="24" y="3506"/>
                  </a:cubicBezTo>
                  <a:cubicBezTo>
                    <a:pt x="36" y="3542"/>
                    <a:pt x="60" y="3578"/>
                    <a:pt x="96" y="3601"/>
                  </a:cubicBezTo>
                  <a:cubicBezTo>
                    <a:pt x="143" y="3637"/>
                    <a:pt x="179" y="3649"/>
                    <a:pt x="239" y="3661"/>
                  </a:cubicBezTo>
                  <a:cubicBezTo>
                    <a:pt x="298" y="3661"/>
                    <a:pt x="334" y="3661"/>
                    <a:pt x="381" y="3649"/>
                  </a:cubicBezTo>
                  <a:cubicBezTo>
                    <a:pt x="417" y="3637"/>
                    <a:pt x="453" y="3601"/>
                    <a:pt x="500" y="3566"/>
                  </a:cubicBezTo>
                  <a:cubicBezTo>
                    <a:pt x="798" y="3173"/>
                    <a:pt x="941" y="2994"/>
                    <a:pt x="1239" y="2613"/>
                  </a:cubicBezTo>
                  <a:cubicBezTo>
                    <a:pt x="1298" y="2530"/>
                    <a:pt x="1346" y="2494"/>
                    <a:pt x="1393" y="2458"/>
                  </a:cubicBezTo>
                  <a:cubicBezTo>
                    <a:pt x="1429" y="2446"/>
                    <a:pt x="1465" y="2435"/>
                    <a:pt x="1489" y="2435"/>
                  </a:cubicBezTo>
                  <a:cubicBezTo>
                    <a:pt x="1512" y="2435"/>
                    <a:pt x="1524" y="2446"/>
                    <a:pt x="1536" y="2458"/>
                  </a:cubicBezTo>
                  <a:cubicBezTo>
                    <a:pt x="1548" y="2494"/>
                    <a:pt x="1548" y="2506"/>
                    <a:pt x="1548" y="2530"/>
                  </a:cubicBezTo>
                  <a:cubicBezTo>
                    <a:pt x="1548" y="2554"/>
                    <a:pt x="1548" y="2565"/>
                    <a:pt x="1536" y="2577"/>
                  </a:cubicBezTo>
                  <a:lnTo>
                    <a:pt x="1489" y="2625"/>
                  </a:lnTo>
                  <a:cubicBezTo>
                    <a:pt x="1477" y="2637"/>
                    <a:pt x="1465" y="2649"/>
                    <a:pt x="1429" y="2673"/>
                  </a:cubicBezTo>
                  <a:cubicBezTo>
                    <a:pt x="1417" y="2685"/>
                    <a:pt x="1393" y="2708"/>
                    <a:pt x="1358" y="2732"/>
                  </a:cubicBezTo>
                  <a:cubicBezTo>
                    <a:pt x="1286" y="2804"/>
                    <a:pt x="1227" y="2875"/>
                    <a:pt x="1179" y="2935"/>
                  </a:cubicBezTo>
                  <a:cubicBezTo>
                    <a:pt x="1120" y="2994"/>
                    <a:pt x="1096" y="3054"/>
                    <a:pt x="1060" y="3113"/>
                  </a:cubicBezTo>
                  <a:cubicBezTo>
                    <a:pt x="1036" y="3173"/>
                    <a:pt x="1012" y="3220"/>
                    <a:pt x="1001" y="3268"/>
                  </a:cubicBezTo>
                  <a:cubicBezTo>
                    <a:pt x="989" y="3304"/>
                    <a:pt x="977" y="3351"/>
                    <a:pt x="977" y="3387"/>
                  </a:cubicBezTo>
                  <a:cubicBezTo>
                    <a:pt x="953" y="3447"/>
                    <a:pt x="953" y="3482"/>
                    <a:pt x="977" y="3530"/>
                  </a:cubicBezTo>
                  <a:cubicBezTo>
                    <a:pt x="977" y="3578"/>
                    <a:pt x="1001" y="3625"/>
                    <a:pt x="1036" y="3661"/>
                  </a:cubicBezTo>
                  <a:cubicBezTo>
                    <a:pt x="1060" y="3708"/>
                    <a:pt x="1120" y="3744"/>
                    <a:pt x="1179" y="3768"/>
                  </a:cubicBezTo>
                  <a:cubicBezTo>
                    <a:pt x="1239" y="3792"/>
                    <a:pt x="1334" y="3816"/>
                    <a:pt x="1429" y="3828"/>
                  </a:cubicBezTo>
                  <a:cubicBezTo>
                    <a:pt x="1471" y="3833"/>
                    <a:pt x="1512" y="3836"/>
                    <a:pt x="1556" y="3836"/>
                  </a:cubicBezTo>
                  <a:cubicBezTo>
                    <a:pt x="1599" y="3836"/>
                    <a:pt x="1643" y="3833"/>
                    <a:pt x="1691" y="3828"/>
                  </a:cubicBezTo>
                  <a:cubicBezTo>
                    <a:pt x="1774" y="3816"/>
                    <a:pt x="1870" y="3804"/>
                    <a:pt x="1953" y="3768"/>
                  </a:cubicBezTo>
                  <a:cubicBezTo>
                    <a:pt x="2048" y="3744"/>
                    <a:pt x="2120" y="3708"/>
                    <a:pt x="2191" y="3661"/>
                  </a:cubicBezTo>
                  <a:cubicBezTo>
                    <a:pt x="2263" y="3625"/>
                    <a:pt x="2322" y="3578"/>
                    <a:pt x="2370" y="3518"/>
                  </a:cubicBezTo>
                  <a:cubicBezTo>
                    <a:pt x="2346" y="3304"/>
                    <a:pt x="2310" y="3220"/>
                    <a:pt x="2286" y="3006"/>
                  </a:cubicBezTo>
                  <a:cubicBezTo>
                    <a:pt x="2251" y="3030"/>
                    <a:pt x="2227" y="3054"/>
                    <a:pt x="2191" y="3089"/>
                  </a:cubicBezTo>
                  <a:lnTo>
                    <a:pt x="2084" y="3185"/>
                  </a:lnTo>
                  <a:cubicBezTo>
                    <a:pt x="2048" y="3220"/>
                    <a:pt x="2013" y="3268"/>
                    <a:pt x="1965" y="3292"/>
                  </a:cubicBezTo>
                  <a:cubicBezTo>
                    <a:pt x="1929" y="3327"/>
                    <a:pt x="1893" y="3351"/>
                    <a:pt x="1846" y="3387"/>
                  </a:cubicBezTo>
                  <a:cubicBezTo>
                    <a:pt x="1810" y="3411"/>
                    <a:pt x="1763" y="3423"/>
                    <a:pt x="1727" y="3447"/>
                  </a:cubicBezTo>
                  <a:cubicBezTo>
                    <a:pt x="1691" y="3458"/>
                    <a:pt x="1655" y="3458"/>
                    <a:pt x="1632" y="3458"/>
                  </a:cubicBezTo>
                  <a:cubicBezTo>
                    <a:pt x="1572" y="3458"/>
                    <a:pt x="1536" y="3447"/>
                    <a:pt x="1512" y="3411"/>
                  </a:cubicBezTo>
                  <a:cubicBezTo>
                    <a:pt x="1477" y="3399"/>
                    <a:pt x="1477" y="3351"/>
                    <a:pt x="1477" y="3304"/>
                  </a:cubicBezTo>
                  <a:cubicBezTo>
                    <a:pt x="1477" y="3244"/>
                    <a:pt x="1512" y="3208"/>
                    <a:pt x="1536" y="3149"/>
                  </a:cubicBezTo>
                  <a:cubicBezTo>
                    <a:pt x="1572" y="3089"/>
                    <a:pt x="1608" y="3042"/>
                    <a:pt x="1655" y="2982"/>
                  </a:cubicBezTo>
                  <a:cubicBezTo>
                    <a:pt x="1703" y="2923"/>
                    <a:pt x="1751" y="2875"/>
                    <a:pt x="1810" y="2816"/>
                  </a:cubicBezTo>
                  <a:cubicBezTo>
                    <a:pt x="1846" y="2756"/>
                    <a:pt x="1905" y="2708"/>
                    <a:pt x="1953" y="2649"/>
                  </a:cubicBezTo>
                  <a:cubicBezTo>
                    <a:pt x="2001" y="2589"/>
                    <a:pt x="2048" y="2530"/>
                    <a:pt x="2084" y="2458"/>
                  </a:cubicBezTo>
                  <a:cubicBezTo>
                    <a:pt x="2132" y="2387"/>
                    <a:pt x="2167" y="2327"/>
                    <a:pt x="2167" y="2268"/>
                  </a:cubicBezTo>
                  <a:cubicBezTo>
                    <a:pt x="2167" y="2220"/>
                    <a:pt x="2167" y="2161"/>
                    <a:pt x="2155" y="2113"/>
                  </a:cubicBezTo>
                  <a:cubicBezTo>
                    <a:pt x="2132" y="2077"/>
                    <a:pt x="2120" y="2030"/>
                    <a:pt x="2084" y="1994"/>
                  </a:cubicBezTo>
                  <a:cubicBezTo>
                    <a:pt x="2060" y="1958"/>
                    <a:pt x="2036" y="1923"/>
                    <a:pt x="2001" y="1911"/>
                  </a:cubicBezTo>
                  <a:cubicBezTo>
                    <a:pt x="1965" y="1899"/>
                    <a:pt x="1941" y="1875"/>
                    <a:pt x="1893" y="1875"/>
                  </a:cubicBezTo>
                  <a:cubicBezTo>
                    <a:pt x="1822" y="1875"/>
                    <a:pt x="1751" y="1875"/>
                    <a:pt x="1691" y="1899"/>
                  </a:cubicBezTo>
                  <a:cubicBezTo>
                    <a:pt x="1632" y="1911"/>
                    <a:pt x="1572" y="1923"/>
                    <a:pt x="1524" y="1958"/>
                  </a:cubicBezTo>
                  <a:cubicBezTo>
                    <a:pt x="1489" y="1970"/>
                    <a:pt x="1441" y="2018"/>
                    <a:pt x="1370" y="2077"/>
                  </a:cubicBezTo>
                  <a:cubicBezTo>
                    <a:pt x="1322" y="2149"/>
                    <a:pt x="1239" y="2208"/>
                    <a:pt x="1179" y="2268"/>
                  </a:cubicBezTo>
                  <a:cubicBezTo>
                    <a:pt x="1108" y="2327"/>
                    <a:pt x="1048" y="2387"/>
                    <a:pt x="977" y="2458"/>
                  </a:cubicBezTo>
                  <a:cubicBezTo>
                    <a:pt x="893" y="2518"/>
                    <a:pt x="846" y="2577"/>
                    <a:pt x="774" y="2637"/>
                  </a:cubicBezTo>
                  <a:cubicBezTo>
                    <a:pt x="762" y="2625"/>
                    <a:pt x="750" y="2625"/>
                    <a:pt x="762" y="2625"/>
                  </a:cubicBezTo>
                  <a:cubicBezTo>
                    <a:pt x="881" y="2494"/>
                    <a:pt x="941" y="2435"/>
                    <a:pt x="1060" y="2292"/>
                  </a:cubicBezTo>
                  <a:cubicBezTo>
                    <a:pt x="1072" y="2268"/>
                    <a:pt x="1108" y="2220"/>
                    <a:pt x="1155" y="2161"/>
                  </a:cubicBezTo>
                  <a:cubicBezTo>
                    <a:pt x="1191" y="2101"/>
                    <a:pt x="1251" y="2018"/>
                    <a:pt x="1310" y="1923"/>
                  </a:cubicBezTo>
                  <a:cubicBezTo>
                    <a:pt x="1370" y="1815"/>
                    <a:pt x="1453" y="1720"/>
                    <a:pt x="1512" y="1601"/>
                  </a:cubicBezTo>
                  <a:cubicBezTo>
                    <a:pt x="1584" y="1482"/>
                    <a:pt x="1643" y="1363"/>
                    <a:pt x="1703" y="1220"/>
                  </a:cubicBezTo>
                  <a:cubicBezTo>
                    <a:pt x="1763" y="1089"/>
                    <a:pt x="1810" y="970"/>
                    <a:pt x="1846" y="839"/>
                  </a:cubicBezTo>
                  <a:cubicBezTo>
                    <a:pt x="1893" y="720"/>
                    <a:pt x="1905" y="601"/>
                    <a:pt x="1929" y="482"/>
                  </a:cubicBezTo>
                  <a:lnTo>
                    <a:pt x="1929" y="303"/>
                  </a:lnTo>
                  <a:cubicBezTo>
                    <a:pt x="1905" y="244"/>
                    <a:pt x="1905" y="196"/>
                    <a:pt x="1882" y="149"/>
                  </a:cubicBezTo>
                  <a:cubicBezTo>
                    <a:pt x="1846" y="113"/>
                    <a:pt x="1822" y="77"/>
                    <a:pt x="1774" y="53"/>
                  </a:cubicBezTo>
                  <a:cubicBezTo>
                    <a:pt x="1727" y="29"/>
                    <a:pt x="1691" y="6"/>
                    <a:pt x="1608" y="6"/>
                  </a:cubicBezTo>
                  <a:cubicBezTo>
                    <a:pt x="1585" y="2"/>
                    <a:pt x="1562" y="1"/>
                    <a:pt x="15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259;p30"/>
            <p:cNvSpPr/>
            <p:nvPr/>
          </p:nvSpPr>
          <p:spPr>
            <a:xfrm>
              <a:off x="4365125" y="4076875"/>
              <a:ext cx="53300" cy="49675"/>
            </a:xfrm>
            <a:custGeom>
              <a:avLst/>
              <a:gdLst/>
              <a:ahLst/>
              <a:cxnLst/>
              <a:rect l="l" t="t" r="r" b="b"/>
              <a:pathLst>
                <a:path w="2132" h="1987" extrusionOk="0">
                  <a:moveTo>
                    <a:pt x="1024" y="379"/>
                  </a:moveTo>
                  <a:cubicBezTo>
                    <a:pt x="1072" y="379"/>
                    <a:pt x="1096" y="391"/>
                    <a:pt x="1119" y="439"/>
                  </a:cubicBezTo>
                  <a:cubicBezTo>
                    <a:pt x="1143" y="475"/>
                    <a:pt x="1143" y="522"/>
                    <a:pt x="1143" y="582"/>
                  </a:cubicBezTo>
                  <a:cubicBezTo>
                    <a:pt x="1131" y="617"/>
                    <a:pt x="1119" y="677"/>
                    <a:pt x="1060" y="737"/>
                  </a:cubicBezTo>
                  <a:cubicBezTo>
                    <a:pt x="1000" y="796"/>
                    <a:pt x="953" y="856"/>
                    <a:pt x="893" y="879"/>
                  </a:cubicBezTo>
                  <a:cubicBezTo>
                    <a:pt x="834" y="927"/>
                    <a:pt x="774" y="951"/>
                    <a:pt x="715" y="975"/>
                  </a:cubicBezTo>
                  <a:cubicBezTo>
                    <a:pt x="643" y="998"/>
                    <a:pt x="584" y="998"/>
                    <a:pt x="536" y="998"/>
                  </a:cubicBezTo>
                  <a:cubicBezTo>
                    <a:pt x="536" y="987"/>
                    <a:pt x="536" y="939"/>
                    <a:pt x="548" y="868"/>
                  </a:cubicBezTo>
                  <a:cubicBezTo>
                    <a:pt x="548" y="820"/>
                    <a:pt x="572" y="784"/>
                    <a:pt x="595" y="725"/>
                  </a:cubicBezTo>
                  <a:cubicBezTo>
                    <a:pt x="631" y="665"/>
                    <a:pt x="655" y="617"/>
                    <a:pt x="667" y="570"/>
                  </a:cubicBezTo>
                  <a:cubicBezTo>
                    <a:pt x="691" y="546"/>
                    <a:pt x="715" y="498"/>
                    <a:pt x="750" y="463"/>
                  </a:cubicBezTo>
                  <a:cubicBezTo>
                    <a:pt x="774" y="439"/>
                    <a:pt x="822" y="403"/>
                    <a:pt x="869" y="391"/>
                  </a:cubicBezTo>
                  <a:cubicBezTo>
                    <a:pt x="905" y="379"/>
                    <a:pt x="965" y="379"/>
                    <a:pt x="1024" y="379"/>
                  </a:cubicBezTo>
                  <a:close/>
                  <a:moveTo>
                    <a:pt x="898" y="0"/>
                  </a:moveTo>
                  <a:cubicBezTo>
                    <a:pt x="827" y="0"/>
                    <a:pt x="765" y="17"/>
                    <a:pt x="715" y="34"/>
                  </a:cubicBezTo>
                  <a:cubicBezTo>
                    <a:pt x="643" y="58"/>
                    <a:pt x="572" y="106"/>
                    <a:pt x="488" y="153"/>
                  </a:cubicBezTo>
                  <a:cubicBezTo>
                    <a:pt x="429" y="201"/>
                    <a:pt x="369" y="260"/>
                    <a:pt x="310" y="332"/>
                  </a:cubicBezTo>
                  <a:lnTo>
                    <a:pt x="179" y="558"/>
                  </a:lnTo>
                  <a:cubicBezTo>
                    <a:pt x="131" y="629"/>
                    <a:pt x="107" y="713"/>
                    <a:pt x="60" y="820"/>
                  </a:cubicBezTo>
                  <a:cubicBezTo>
                    <a:pt x="24" y="915"/>
                    <a:pt x="0" y="998"/>
                    <a:pt x="0" y="1082"/>
                  </a:cubicBezTo>
                  <a:cubicBezTo>
                    <a:pt x="0" y="1201"/>
                    <a:pt x="0" y="1296"/>
                    <a:pt x="24" y="1403"/>
                  </a:cubicBezTo>
                  <a:cubicBezTo>
                    <a:pt x="60" y="1510"/>
                    <a:pt x="107" y="1594"/>
                    <a:pt x="167" y="1689"/>
                  </a:cubicBezTo>
                  <a:cubicBezTo>
                    <a:pt x="226" y="1772"/>
                    <a:pt x="298" y="1832"/>
                    <a:pt x="405" y="1891"/>
                  </a:cubicBezTo>
                  <a:cubicBezTo>
                    <a:pt x="500" y="1939"/>
                    <a:pt x="619" y="1975"/>
                    <a:pt x="762" y="1987"/>
                  </a:cubicBezTo>
                  <a:cubicBezTo>
                    <a:pt x="846" y="1987"/>
                    <a:pt x="941" y="1987"/>
                    <a:pt x="1012" y="1939"/>
                  </a:cubicBezTo>
                  <a:cubicBezTo>
                    <a:pt x="1107" y="1927"/>
                    <a:pt x="1191" y="1915"/>
                    <a:pt x="1262" y="1880"/>
                  </a:cubicBezTo>
                  <a:cubicBezTo>
                    <a:pt x="1357" y="1868"/>
                    <a:pt x="1429" y="1820"/>
                    <a:pt x="1500" y="1796"/>
                  </a:cubicBezTo>
                  <a:cubicBezTo>
                    <a:pt x="1584" y="1749"/>
                    <a:pt x="1655" y="1713"/>
                    <a:pt x="1715" y="1677"/>
                  </a:cubicBezTo>
                  <a:cubicBezTo>
                    <a:pt x="1858" y="1582"/>
                    <a:pt x="2000" y="1475"/>
                    <a:pt x="2131" y="1356"/>
                  </a:cubicBezTo>
                  <a:lnTo>
                    <a:pt x="1858" y="1094"/>
                  </a:lnTo>
                  <a:cubicBezTo>
                    <a:pt x="1798" y="1141"/>
                    <a:pt x="1738" y="1201"/>
                    <a:pt x="1655" y="1237"/>
                  </a:cubicBezTo>
                  <a:cubicBezTo>
                    <a:pt x="1560" y="1296"/>
                    <a:pt x="1477" y="1344"/>
                    <a:pt x="1381" y="1391"/>
                  </a:cubicBezTo>
                  <a:cubicBezTo>
                    <a:pt x="1298" y="1439"/>
                    <a:pt x="1203" y="1463"/>
                    <a:pt x="1107" y="1499"/>
                  </a:cubicBezTo>
                  <a:cubicBezTo>
                    <a:pt x="1000" y="1522"/>
                    <a:pt x="905" y="1522"/>
                    <a:pt x="822" y="1522"/>
                  </a:cubicBezTo>
                  <a:cubicBezTo>
                    <a:pt x="786" y="1522"/>
                    <a:pt x="774" y="1510"/>
                    <a:pt x="750" y="1510"/>
                  </a:cubicBezTo>
                  <a:cubicBezTo>
                    <a:pt x="715" y="1510"/>
                    <a:pt x="691" y="1499"/>
                    <a:pt x="667" y="1475"/>
                  </a:cubicBezTo>
                  <a:cubicBezTo>
                    <a:pt x="655" y="1463"/>
                    <a:pt x="619" y="1451"/>
                    <a:pt x="607" y="1415"/>
                  </a:cubicBezTo>
                  <a:cubicBezTo>
                    <a:pt x="595" y="1403"/>
                    <a:pt x="560" y="1356"/>
                    <a:pt x="548" y="1332"/>
                  </a:cubicBezTo>
                  <a:cubicBezTo>
                    <a:pt x="667" y="1320"/>
                    <a:pt x="798" y="1272"/>
                    <a:pt x="905" y="1225"/>
                  </a:cubicBezTo>
                  <a:cubicBezTo>
                    <a:pt x="1012" y="1165"/>
                    <a:pt x="1119" y="1118"/>
                    <a:pt x="1191" y="1046"/>
                  </a:cubicBezTo>
                  <a:cubicBezTo>
                    <a:pt x="1286" y="975"/>
                    <a:pt x="1357" y="903"/>
                    <a:pt x="1417" y="796"/>
                  </a:cubicBezTo>
                  <a:cubicBezTo>
                    <a:pt x="1488" y="689"/>
                    <a:pt x="1524" y="606"/>
                    <a:pt x="1524" y="522"/>
                  </a:cubicBezTo>
                  <a:cubicBezTo>
                    <a:pt x="1524" y="451"/>
                    <a:pt x="1524" y="379"/>
                    <a:pt x="1488" y="320"/>
                  </a:cubicBezTo>
                  <a:cubicBezTo>
                    <a:pt x="1477" y="260"/>
                    <a:pt x="1429" y="201"/>
                    <a:pt x="1381" y="153"/>
                  </a:cubicBezTo>
                  <a:cubicBezTo>
                    <a:pt x="1322" y="106"/>
                    <a:pt x="1262" y="82"/>
                    <a:pt x="1203" y="46"/>
                  </a:cubicBezTo>
                  <a:cubicBezTo>
                    <a:pt x="1131" y="22"/>
                    <a:pt x="1060" y="10"/>
                    <a:pt x="988" y="10"/>
                  </a:cubicBezTo>
                  <a:cubicBezTo>
                    <a:pt x="957" y="3"/>
                    <a:pt x="927" y="0"/>
                    <a:pt x="89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4433875" y="4078600"/>
              <a:ext cx="61050" cy="50050"/>
            </a:xfrm>
            <a:custGeom>
              <a:avLst/>
              <a:gdLst/>
              <a:ahLst/>
              <a:cxnLst/>
              <a:rect l="l" t="t" r="r" b="b"/>
              <a:pathLst>
                <a:path w="2442" h="2002" extrusionOk="0">
                  <a:moveTo>
                    <a:pt x="1286" y="394"/>
                  </a:moveTo>
                  <a:cubicBezTo>
                    <a:pt x="1227" y="668"/>
                    <a:pt x="1191" y="787"/>
                    <a:pt x="1132" y="1049"/>
                  </a:cubicBezTo>
                  <a:cubicBezTo>
                    <a:pt x="1132" y="1096"/>
                    <a:pt x="1120" y="1156"/>
                    <a:pt x="1108" y="1215"/>
                  </a:cubicBezTo>
                  <a:cubicBezTo>
                    <a:pt x="1096" y="1287"/>
                    <a:pt x="1060" y="1346"/>
                    <a:pt x="1024" y="1406"/>
                  </a:cubicBezTo>
                  <a:cubicBezTo>
                    <a:pt x="989" y="1465"/>
                    <a:pt x="953" y="1513"/>
                    <a:pt x="917" y="1561"/>
                  </a:cubicBezTo>
                  <a:cubicBezTo>
                    <a:pt x="870" y="1608"/>
                    <a:pt x="822" y="1620"/>
                    <a:pt x="763" y="1620"/>
                  </a:cubicBezTo>
                  <a:cubicBezTo>
                    <a:pt x="715" y="1620"/>
                    <a:pt x="691" y="1608"/>
                    <a:pt x="679" y="1584"/>
                  </a:cubicBezTo>
                  <a:cubicBezTo>
                    <a:pt x="643" y="1572"/>
                    <a:pt x="632" y="1561"/>
                    <a:pt x="620" y="1525"/>
                  </a:cubicBezTo>
                  <a:cubicBezTo>
                    <a:pt x="596" y="1501"/>
                    <a:pt x="584" y="1465"/>
                    <a:pt x="584" y="1441"/>
                  </a:cubicBezTo>
                  <a:cubicBezTo>
                    <a:pt x="572" y="1406"/>
                    <a:pt x="572" y="1370"/>
                    <a:pt x="572" y="1334"/>
                  </a:cubicBezTo>
                  <a:cubicBezTo>
                    <a:pt x="572" y="1275"/>
                    <a:pt x="584" y="1215"/>
                    <a:pt x="632" y="1156"/>
                  </a:cubicBezTo>
                  <a:cubicBezTo>
                    <a:pt x="643" y="1096"/>
                    <a:pt x="679" y="1025"/>
                    <a:pt x="715" y="929"/>
                  </a:cubicBezTo>
                  <a:cubicBezTo>
                    <a:pt x="751" y="846"/>
                    <a:pt x="798" y="775"/>
                    <a:pt x="834" y="715"/>
                  </a:cubicBezTo>
                  <a:cubicBezTo>
                    <a:pt x="882" y="656"/>
                    <a:pt x="929" y="596"/>
                    <a:pt x="977" y="548"/>
                  </a:cubicBezTo>
                  <a:cubicBezTo>
                    <a:pt x="1013" y="501"/>
                    <a:pt x="1060" y="477"/>
                    <a:pt x="1120" y="441"/>
                  </a:cubicBezTo>
                  <a:cubicBezTo>
                    <a:pt x="1167" y="418"/>
                    <a:pt x="1227" y="394"/>
                    <a:pt x="1286" y="394"/>
                  </a:cubicBezTo>
                  <a:close/>
                  <a:moveTo>
                    <a:pt x="1191" y="1"/>
                  </a:moveTo>
                  <a:cubicBezTo>
                    <a:pt x="1108" y="1"/>
                    <a:pt x="1001" y="13"/>
                    <a:pt x="905" y="60"/>
                  </a:cubicBezTo>
                  <a:cubicBezTo>
                    <a:pt x="822" y="96"/>
                    <a:pt x="727" y="156"/>
                    <a:pt x="643" y="215"/>
                  </a:cubicBezTo>
                  <a:cubicBezTo>
                    <a:pt x="548" y="298"/>
                    <a:pt x="477" y="370"/>
                    <a:pt x="405" y="453"/>
                  </a:cubicBezTo>
                  <a:cubicBezTo>
                    <a:pt x="334" y="548"/>
                    <a:pt x="274" y="656"/>
                    <a:pt x="191" y="775"/>
                  </a:cubicBezTo>
                  <a:cubicBezTo>
                    <a:pt x="120" y="894"/>
                    <a:pt x="72" y="1013"/>
                    <a:pt x="48" y="1108"/>
                  </a:cubicBezTo>
                  <a:cubicBezTo>
                    <a:pt x="12" y="1215"/>
                    <a:pt x="1" y="1322"/>
                    <a:pt x="1" y="1430"/>
                  </a:cubicBezTo>
                  <a:cubicBezTo>
                    <a:pt x="1" y="1513"/>
                    <a:pt x="12" y="1584"/>
                    <a:pt x="48" y="1668"/>
                  </a:cubicBezTo>
                  <a:cubicBezTo>
                    <a:pt x="72" y="1739"/>
                    <a:pt x="120" y="1799"/>
                    <a:pt x="167" y="1846"/>
                  </a:cubicBezTo>
                  <a:cubicBezTo>
                    <a:pt x="227" y="1906"/>
                    <a:pt x="286" y="1930"/>
                    <a:pt x="346" y="1965"/>
                  </a:cubicBezTo>
                  <a:cubicBezTo>
                    <a:pt x="417" y="1989"/>
                    <a:pt x="477" y="2001"/>
                    <a:pt x="548" y="2001"/>
                  </a:cubicBezTo>
                  <a:cubicBezTo>
                    <a:pt x="608" y="2001"/>
                    <a:pt x="691" y="1989"/>
                    <a:pt x="751" y="1977"/>
                  </a:cubicBezTo>
                  <a:cubicBezTo>
                    <a:pt x="822" y="1965"/>
                    <a:pt x="882" y="1930"/>
                    <a:pt x="941" y="1906"/>
                  </a:cubicBezTo>
                  <a:cubicBezTo>
                    <a:pt x="1001" y="1870"/>
                    <a:pt x="1060" y="1834"/>
                    <a:pt x="1108" y="1799"/>
                  </a:cubicBezTo>
                  <a:cubicBezTo>
                    <a:pt x="1167" y="1751"/>
                    <a:pt x="1203" y="1727"/>
                    <a:pt x="1239" y="1680"/>
                  </a:cubicBezTo>
                  <a:cubicBezTo>
                    <a:pt x="1298" y="1787"/>
                    <a:pt x="1358" y="1858"/>
                    <a:pt x="1417" y="1918"/>
                  </a:cubicBezTo>
                  <a:cubicBezTo>
                    <a:pt x="1489" y="1965"/>
                    <a:pt x="1560" y="1989"/>
                    <a:pt x="1667" y="1989"/>
                  </a:cubicBezTo>
                  <a:cubicBezTo>
                    <a:pt x="1739" y="1989"/>
                    <a:pt x="1834" y="1977"/>
                    <a:pt x="1906" y="1930"/>
                  </a:cubicBezTo>
                  <a:cubicBezTo>
                    <a:pt x="1977" y="1906"/>
                    <a:pt x="2060" y="1858"/>
                    <a:pt x="2132" y="1799"/>
                  </a:cubicBezTo>
                  <a:lnTo>
                    <a:pt x="2310" y="1620"/>
                  </a:lnTo>
                  <a:cubicBezTo>
                    <a:pt x="2370" y="1561"/>
                    <a:pt x="2417" y="1501"/>
                    <a:pt x="2441" y="1453"/>
                  </a:cubicBezTo>
                  <a:cubicBezTo>
                    <a:pt x="2406" y="1275"/>
                    <a:pt x="2370" y="1191"/>
                    <a:pt x="2275" y="1025"/>
                  </a:cubicBezTo>
                  <a:cubicBezTo>
                    <a:pt x="2203" y="1108"/>
                    <a:pt x="2144" y="1203"/>
                    <a:pt x="2072" y="1275"/>
                  </a:cubicBezTo>
                  <a:lnTo>
                    <a:pt x="1977" y="1370"/>
                  </a:lnTo>
                  <a:cubicBezTo>
                    <a:pt x="1941" y="1394"/>
                    <a:pt x="1906" y="1406"/>
                    <a:pt x="1882" y="1441"/>
                  </a:cubicBezTo>
                  <a:cubicBezTo>
                    <a:pt x="1834" y="1465"/>
                    <a:pt x="1798" y="1477"/>
                    <a:pt x="1775" y="1501"/>
                  </a:cubicBezTo>
                  <a:cubicBezTo>
                    <a:pt x="1739" y="1513"/>
                    <a:pt x="1715" y="1525"/>
                    <a:pt x="1679" y="1525"/>
                  </a:cubicBezTo>
                  <a:cubicBezTo>
                    <a:pt x="1655" y="1525"/>
                    <a:pt x="1620" y="1513"/>
                    <a:pt x="1608" y="1489"/>
                  </a:cubicBezTo>
                  <a:cubicBezTo>
                    <a:pt x="1608" y="1441"/>
                    <a:pt x="1596" y="1394"/>
                    <a:pt x="1596" y="1334"/>
                  </a:cubicBezTo>
                  <a:cubicBezTo>
                    <a:pt x="1596" y="1263"/>
                    <a:pt x="1608" y="1168"/>
                    <a:pt x="1620" y="1072"/>
                  </a:cubicBezTo>
                  <a:cubicBezTo>
                    <a:pt x="1655" y="965"/>
                    <a:pt x="1667" y="870"/>
                    <a:pt x="1691" y="787"/>
                  </a:cubicBezTo>
                  <a:cubicBezTo>
                    <a:pt x="1703" y="715"/>
                    <a:pt x="1715" y="620"/>
                    <a:pt x="1727" y="548"/>
                  </a:cubicBezTo>
                  <a:cubicBezTo>
                    <a:pt x="1739" y="477"/>
                    <a:pt x="1739" y="394"/>
                    <a:pt x="1739" y="334"/>
                  </a:cubicBezTo>
                  <a:cubicBezTo>
                    <a:pt x="1739" y="298"/>
                    <a:pt x="1739" y="263"/>
                    <a:pt x="1727" y="239"/>
                  </a:cubicBezTo>
                  <a:cubicBezTo>
                    <a:pt x="1727" y="203"/>
                    <a:pt x="1715" y="191"/>
                    <a:pt x="1703" y="179"/>
                  </a:cubicBezTo>
                  <a:cubicBezTo>
                    <a:pt x="1691" y="156"/>
                    <a:pt x="1667" y="144"/>
                    <a:pt x="1655" y="144"/>
                  </a:cubicBezTo>
                  <a:lnTo>
                    <a:pt x="1441" y="144"/>
                  </a:lnTo>
                  <a:cubicBezTo>
                    <a:pt x="1417" y="144"/>
                    <a:pt x="1405" y="132"/>
                    <a:pt x="1382" y="132"/>
                  </a:cubicBezTo>
                  <a:cubicBezTo>
                    <a:pt x="1370" y="132"/>
                    <a:pt x="1358" y="120"/>
                    <a:pt x="1346" y="96"/>
                  </a:cubicBezTo>
                  <a:cubicBezTo>
                    <a:pt x="1346" y="84"/>
                    <a:pt x="1322" y="72"/>
                    <a:pt x="1310" y="60"/>
                  </a:cubicBezTo>
                  <a:lnTo>
                    <a:pt x="1263" y="13"/>
                  </a:lnTo>
                  <a:cubicBezTo>
                    <a:pt x="1251" y="1"/>
                    <a:pt x="1227" y="1"/>
                    <a:pt x="11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4517825" y="4028175"/>
              <a:ext cx="58950" cy="96900"/>
            </a:xfrm>
            <a:custGeom>
              <a:avLst/>
              <a:gdLst/>
              <a:ahLst/>
              <a:cxnLst/>
              <a:rect l="l" t="t" r="r" b="b"/>
              <a:pathLst>
                <a:path w="2358" h="3876" extrusionOk="0">
                  <a:moveTo>
                    <a:pt x="857" y="387"/>
                  </a:moveTo>
                  <a:cubicBezTo>
                    <a:pt x="893" y="387"/>
                    <a:pt x="905" y="387"/>
                    <a:pt x="917" y="410"/>
                  </a:cubicBezTo>
                  <a:cubicBezTo>
                    <a:pt x="929" y="422"/>
                    <a:pt x="929" y="434"/>
                    <a:pt x="953" y="446"/>
                  </a:cubicBezTo>
                  <a:cubicBezTo>
                    <a:pt x="953" y="482"/>
                    <a:pt x="964" y="494"/>
                    <a:pt x="964" y="506"/>
                  </a:cubicBezTo>
                  <a:lnTo>
                    <a:pt x="964" y="541"/>
                  </a:lnTo>
                  <a:cubicBezTo>
                    <a:pt x="964" y="625"/>
                    <a:pt x="964" y="732"/>
                    <a:pt x="941" y="827"/>
                  </a:cubicBezTo>
                  <a:cubicBezTo>
                    <a:pt x="929" y="922"/>
                    <a:pt x="917" y="1018"/>
                    <a:pt x="881" y="1101"/>
                  </a:cubicBezTo>
                  <a:cubicBezTo>
                    <a:pt x="857" y="1196"/>
                    <a:pt x="822" y="1280"/>
                    <a:pt x="786" y="1375"/>
                  </a:cubicBezTo>
                  <a:cubicBezTo>
                    <a:pt x="738" y="1458"/>
                    <a:pt x="703" y="1542"/>
                    <a:pt x="667" y="1625"/>
                  </a:cubicBezTo>
                  <a:cubicBezTo>
                    <a:pt x="619" y="1696"/>
                    <a:pt x="583" y="1792"/>
                    <a:pt x="548" y="1863"/>
                  </a:cubicBezTo>
                  <a:cubicBezTo>
                    <a:pt x="512" y="1934"/>
                    <a:pt x="464" y="2018"/>
                    <a:pt x="441" y="2089"/>
                  </a:cubicBezTo>
                  <a:cubicBezTo>
                    <a:pt x="453" y="2042"/>
                    <a:pt x="453" y="1982"/>
                    <a:pt x="464" y="1911"/>
                  </a:cubicBezTo>
                  <a:cubicBezTo>
                    <a:pt x="464" y="1839"/>
                    <a:pt x="488" y="1756"/>
                    <a:pt x="500" y="1673"/>
                  </a:cubicBezTo>
                  <a:cubicBezTo>
                    <a:pt x="512" y="1577"/>
                    <a:pt x="536" y="1494"/>
                    <a:pt x="548" y="1387"/>
                  </a:cubicBezTo>
                  <a:cubicBezTo>
                    <a:pt x="560" y="1303"/>
                    <a:pt x="572" y="1196"/>
                    <a:pt x="583" y="1101"/>
                  </a:cubicBezTo>
                  <a:cubicBezTo>
                    <a:pt x="607" y="1018"/>
                    <a:pt x="631" y="911"/>
                    <a:pt x="643" y="839"/>
                  </a:cubicBezTo>
                  <a:cubicBezTo>
                    <a:pt x="667" y="768"/>
                    <a:pt x="679" y="672"/>
                    <a:pt x="714" y="613"/>
                  </a:cubicBezTo>
                  <a:cubicBezTo>
                    <a:pt x="738" y="541"/>
                    <a:pt x="750" y="494"/>
                    <a:pt x="786" y="446"/>
                  </a:cubicBezTo>
                  <a:cubicBezTo>
                    <a:pt x="798" y="422"/>
                    <a:pt x="834" y="387"/>
                    <a:pt x="857" y="387"/>
                  </a:cubicBezTo>
                  <a:close/>
                  <a:moveTo>
                    <a:pt x="917" y="2375"/>
                  </a:moveTo>
                  <a:cubicBezTo>
                    <a:pt x="976" y="2375"/>
                    <a:pt x="1024" y="2375"/>
                    <a:pt x="1072" y="2399"/>
                  </a:cubicBezTo>
                  <a:lnTo>
                    <a:pt x="1155" y="2446"/>
                  </a:lnTo>
                  <a:cubicBezTo>
                    <a:pt x="1167" y="2458"/>
                    <a:pt x="1191" y="2494"/>
                    <a:pt x="1203" y="2518"/>
                  </a:cubicBezTo>
                  <a:cubicBezTo>
                    <a:pt x="1203" y="2554"/>
                    <a:pt x="1215" y="2577"/>
                    <a:pt x="1215" y="2613"/>
                  </a:cubicBezTo>
                  <a:lnTo>
                    <a:pt x="1215" y="2768"/>
                  </a:lnTo>
                  <a:cubicBezTo>
                    <a:pt x="1215" y="2851"/>
                    <a:pt x="1215" y="2911"/>
                    <a:pt x="1203" y="2970"/>
                  </a:cubicBezTo>
                  <a:lnTo>
                    <a:pt x="1155" y="3149"/>
                  </a:lnTo>
                  <a:cubicBezTo>
                    <a:pt x="1131" y="3208"/>
                    <a:pt x="1107" y="3268"/>
                    <a:pt x="1084" y="3304"/>
                  </a:cubicBezTo>
                  <a:cubicBezTo>
                    <a:pt x="1048" y="3351"/>
                    <a:pt x="1024" y="3399"/>
                    <a:pt x="976" y="3423"/>
                  </a:cubicBezTo>
                  <a:cubicBezTo>
                    <a:pt x="929" y="3458"/>
                    <a:pt x="893" y="3470"/>
                    <a:pt x="845" y="3470"/>
                  </a:cubicBezTo>
                  <a:cubicBezTo>
                    <a:pt x="798" y="3470"/>
                    <a:pt x="750" y="3470"/>
                    <a:pt x="714" y="3482"/>
                  </a:cubicBezTo>
                  <a:cubicBezTo>
                    <a:pt x="667" y="3506"/>
                    <a:pt x="619" y="3506"/>
                    <a:pt x="572" y="3506"/>
                  </a:cubicBezTo>
                  <a:cubicBezTo>
                    <a:pt x="536" y="3482"/>
                    <a:pt x="476" y="3482"/>
                    <a:pt x="429" y="3470"/>
                  </a:cubicBezTo>
                  <a:cubicBezTo>
                    <a:pt x="441" y="3423"/>
                    <a:pt x="441" y="3387"/>
                    <a:pt x="441" y="3327"/>
                  </a:cubicBezTo>
                  <a:cubicBezTo>
                    <a:pt x="453" y="3280"/>
                    <a:pt x="453" y="3220"/>
                    <a:pt x="453" y="3161"/>
                  </a:cubicBezTo>
                  <a:cubicBezTo>
                    <a:pt x="464" y="3006"/>
                    <a:pt x="464" y="2923"/>
                    <a:pt x="464" y="2923"/>
                  </a:cubicBezTo>
                  <a:cubicBezTo>
                    <a:pt x="453" y="2887"/>
                    <a:pt x="464" y="2816"/>
                    <a:pt x="536" y="2685"/>
                  </a:cubicBezTo>
                  <a:cubicBezTo>
                    <a:pt x="560" y="2625"/>
                    <a:pt x="595" y="2565"/>
                    <a:pt x="631" y="2518"/>
                  </a:cubicBezTo>
                  <a:cubicBezTo>
                    <a:pt x="679" y="2470"/>
                    <a:pt x="726" y="2446"/>
                    <a:pt x="774" y="2411"/>
                  </a:cubicBezTo>
                  <a:cubicBezTo>
                    <a:pt x="810" y="2387"/>
                    <a:pt x="869" y="2375"/>
                    <a:pt x="917" y="2375"/>
                  </a:cubicBezTo>
                  <a:close/>
                  <a:moveTo>
                    <a:pt x="877" y="1"/>
                  </a:moveTo>
                  <a:cubicBezTo>
                    <a:pt x="853" y="1"/>
                    <a:pt x="827" y="2"/>
                    <a:pt x="798" y="6"/>
                  </a:cubicBezTo>
                  <a:cubicBezTo>
                    <a:pt x="703" y="18"/>
                    <a:pt x="631" y="65"/>
                    <a:pt x="560" y="137"/>
                  </a:cubicBezTo>
                  <a:cubicBezTo>
                    <a:pt x="488" y="232"/>
                    <a:pt x="429" y="327"/>
                    <a:pt x="369" y="446"/>
                  </a:cubicBezTo>
                  <a:cubicBezTo>
                    <a:pt x="310" y="589"/>
                    <a:pt x="262" y="720"/>
                    <a:pt x="214" y="887"/>
                  </a:cubicBezTo>
                  <a:cubicBezTo>
                    <a:pt x="191" y="1041"/>
                    <a:pt x="143" y="1220"/>
                    <a:pt x="131" y="1399"/>
                  </a:cubicBezTo>
                  <a:cubicBezTo>
                    <a:pt x="95" y="1577"/>
                    <a:pt x="83" y="1744"/>
                    <a:pt x="72" y="1863"/>
                  </a:cubicBezTo>
                  <a:cubicBezTo>
                    <a:pt x="48" y="2030"/>
                    <a:pt x="72" y="2196"/>
                    <a:pt x="48" y="2315"/>
                  </a:cubicBezTo>
                  <a:cubicBezTo>
                    <a:pt x="36" y="2411"/>
                    <a:pt x="24" y="2613"/>
                    <a:pt x="12" y="2863"/>
                  </a:cubicBezTo>
                  <a:cubicBezTo>
                    <a:pt x="12" y="3030"/>
                    <a:pt x="0" y="3173"/>
                    <a:pt x="0" y="3292"/>
                  </a:cubicBezTo>
                  <a:lnTo>
                    <a:pt x="0" y="3661"/>
                  </a:lnTo>
                  <a:cubicBezTo>
                    <a:pt x="72" y="3708"/>
                    <a:pt x="155" y="3756"/>
                    <a:pt x="250" y="3804"/>
                  </a:cubicBezTo>
                  <a:cubicBezTo>
                    <a:pt x="298" y="3816"/>
                    <a:pt x="417" y="3839"/>
                    <a:pt x="595" y="3875"/>
                  </a:cubicBezTo>
                  <a:cubicBezTo>
                    <a:pt x="607" y="3875"/>
                    <a:pt x="738" y="3863"/>
                    <a:pt x="964" y="3839"/>
                  </a:cubicBezTo>
                  <a:lnTo>
                    <a:pt x="1024" y="3839"/>
                  </a:lnTo>
                  <a:cubicBezTo>
                    <a:pt x="1072" y="3816"/>
                    <a:pt x="1131" y="3804"/>
                    <a:pt x="1167" y="3768"/>
                  </a:cubicBezTo>
                  <a:cubicBezTo>
                    <a:pt x="1203" y="3744"/>
                    <a:pt x="1250" y="3720"/>
                    <a:pt x="1286" y="3697"/>
                  </a:cubicBezTo>
                  <a:cubicBezTo>
                    <a:pt x="1322" y="3661"/>
                    <a:pt x="1345" y="3649"/>
                    <a:pt x="1381" y="3625"/>
                  </a:cubicBezTo>
                  <a:cubicBezTo>
                    <a:pt x="1488" y="3589"/>
                    <a:pt x="1572" y="3542"/>
                    <a:pt x="1667" y="3518"/>
                  </a:cubicBezTo>
                  <a:cubicBezTo>
                    <a:pt x="1750" y="3482"/>
                    <a:pt x="1846" y="3447"/>
                    <a:pt x="1917" y="3399"/>
                  </a:cubicBezTo>
                  <a:cubicBezTo>
                    <a:pt x="1988" y="3339"/>
                    <a:pt x="2060" y="3292"/>
                    <a:pt x="2143" y="3232"/>
                  </a:cubicBezTo>
                  <a:cubicBezTo>
                    <a:pt x="2215" y="3173"/>
                    <a:pt x="2286" y="3101"/>
                    <a:pt x="2358" y="3030"/>
                  </a:cubicBezTo>
                  <a:cubicBezTo>
                    <a:pt x="2274" y="2899"/>
                    <a:pt x="2238" y="2827"/>
                    <a:pt x="2155" y="2708"/>
                  </a:cubicBezTo>
                  <a:cubicBezTo>
                    <a:pt x="2107" y="2768"/>
                    <a:pt x="2048" y="2827"/>
                    <a:pt x="2000" y="2875"/>
                  </a:cubicBezTo>
                  <a:cubicBezTo>
                    <a:pt x="1965" y="2923"/>
                    <a:pt x="1905" y="2946"/>
                    <a:pt x="1857" y="2994"/>
                  </a:cubicBezTo>
                  <a:cubicBezTo>
                    <a:pt x="1810" y="3030"/>
                    <a:pt x="1750" y="3066"/>
                    <a:pt x="1703" y="3101"/>
                  </a:cubicBezTo>
                  <a:cubicBezTo>
                    <a:pt x="1667" y="3149"/>
                    <a:pt x="1607" y="3173"/>
                    <a:pt x="1560" y="3208"/>
                  </a:cubicBezTo>
                  <a:cubicBezTo>
                    <a:pt x="1607" y="3125"/>
                    <a:pt x="1631" y="3066"/>
                    <a:pt x="1643" y="3006"/>
                  </a:cubicBezTo>
                  <a:lnTo>
                    <a:pt x="1691" y="2827"/>
                  </a:lnTo>
                  <a:cubicBezTo>
                    <a:pt x="1703" y="2768"/>
                    <a:pt x="1703" y="2708"/>
                    <a:pt x="1703" y="2649"/>
                  </a:cubicBezTo>
                  <a:cubicBezTo>
                    <a:pt x="1703" y="2589"/>
                    <a:pt x="1691" y="2530"/>
                    <a:pt x="1691" y="2458"/>
                  </a:cubicBezTo>
                  <a:cubicBezTo>
                    <a:pt x="1691" y="2387"/>
                    <a:pt x="1655" y="2315"/>
                    <a:pt x="1631" y="2232"/>
                  </a:cubicBezTo>
                  <a:cubicBezTo>
                    <a:pt x="1596" y="2173"/>
                    <a:pt x="1560" y="2101"/>
                    <a:pt x="1512" y="2054"/>
                  </a:cubicBezTo>
                  <a:cubicBezTo>
                    <a:pt x="1465" y="2018"/>
                    <a:pt x="1405" y="1970"/>
                    <a:pt x="1334" y="1934"/>
                  </a:cubicBezTo>
                  <a:cubicBezTo>
                    <a:pt x="1290" y="1917"/>
                    <a:pt x="1240" y="1906"/>
                    <a:pt x="1179" y="1906"/>
                  </a:cubicBezTo>
                  <a:cubicBezTo>
                    <a:pt x="1157" y="1906"/>
                    <a:pt x="1133" y="1907"/>
                    <a:pt x="1107" y="1911"/>
                  </a:cubicBezTo>
                  <a:cubicBezTo>
                    <a:pt x="1036" y="1923"/>
                    <a:pt x="976" y="1958"/>
                    <a:pt x="917" y="2018"/>
                  </a:cubicBezTo>
                  <a:cubicBezTo>
                    <a:pt x="857" y="2077"/>
                    <a:pt x="798" y="2149"/>
                    <a:pt x="726" y="2256"/>
                  </a:cubicBezTo>
                  <a:cubicBezTo>
                    <a:pt x="714" y="2232"/>
                    <a:pt x="691" y="2232"/>
                    <a:pt x="679" y="2220"/>
                  </a:cubicBezTo>
                  <a:cubicBezTo>
                    <a:pt x="762" y="2101"/>
                    <a:pt x="857" y="1970"/>
                    <a:pt x="941" y="1839"/>
                  </a:cubicBezTo>
                  <a:cubicBezTo>
                    <a:pt x="1024" y="1696"/>
                    <a:pt x="1107" y="1553"/>
                    <a:pt x="1167" y="1422"/>
                  </a:cubicBezTo>
                  <a:cubicBezTo>
                    <a:pt x="1226" y="1280"/>
                    <a:pt x="1286" y="1137"/>
                    <a:pt x="1322" y="1006"/>
                  </a:cubicBezTo>
                  <a:cubicBezTo>
                    <a:pt x="1345" y="851"/>
                    <a:pt x="1357" y="720"/>
                    <a:pt x="1345" y="601"/>
                  </a:cubicBezTo>
                  <a:cubicBezTo>
                    <a:pt x="1334" y="506"/>
                    <a:pt x="1322" y="422"/>
                    <a:pt x="1298" y="351"/>
                  </a:cubicBezTo>
                  <a:cubicBezTo>
                    <a:pt x="1286" y="268"/>
                    <a:pt x="1262" y="208"/>
                    <a:pt x="1215" y="149"/>
                  </a:cubicBezTo>
                  <a:cubicBezTo>
                    <a:pt x="1167" y="113"/>
                    <a:pt x="1107" y="65"/>
                    <a:pt x="1048" y="29"/>
                  </a:cubicBezTo>
                  <a:cubicBezTo>
                    <a:pt x="996" y="12"/>
                    <a:pt x="943" y="1"/>
                    <a:pt x="8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1262;p30"/>
            <p:cNvSpPr/>
            <p:nvPr/>
          </p:nvSpPr>
          <p:spPr>
            <a:xfrm>
              <a:off x="4570800" y="4047525"/>
              <a:ext cx="35750" cy="73000"/>
            </a:xfrm>
            <a:custGeom>
              <a:avLst/>
              <a:gdLst/>
              <a:ahLst/>
              <a:cxnLst/>
              <a:rect l="l" t="t" r="r" b="b"/>
              <a:pathLst>
                <a:path w="1430" h="2920" extrusionOk="0">
                  <a:moveTo>
                    <a:pt x="656" y="0"/>
                  </a:moveTo>
                  <a:cubicBezTo>
                    <a:pt x="625" y="0"/>
                    <a:pt x="596" y="6"/>
                    <a:pt x="572" y="6"/>
                  </a:cubicBezTo>
                  <a:cubicBezTo>
                    <a:pt x="477" y="17"/>
                    <a:pt x="417" y="29"/>
                    <a:pt x="381" y="65"/>
                  </a:cubicBezTo>
                  <a:cubicBezTo>
                    <a:pt x="322" y="89"/>
                    <a:pt x="286" y="125"/>
                    <a:pt x="262" y="172"/>
                  </a:cubicBezTo>
                  <a:cubicBezTo>
                    <a:pt x="227" y="208"/>
                    <a:pt x="215" y="244"/>
                    <a:pt x="203" y="291"/>
                  </a:cubicBezTo>
                  <a:lnTo>
                    <a:pt x="203" y="387"/>
                  </a:lnTo>
                  <a:cubicBezTo>
                    <a:pt x="215" y="482"/>
                    <a:pt x="239" y="553"/>
                    <a:pt x="310" y="601"/>
                  </a:cubicBezTo>
                  <a:cubicBezTo>
                    <a:pt x="353" y="627"/>
                    <a:pt x="421" y="646"/>
                    <a:pt x="500" y="646"/>
                  </a:cubicBezTo>
                  <a:cubicBezTo>
                    <a:pt x="530" y="646"/>
                    <a:pt x="562" y="643"/>
                    <a:pt x="596" y="637"/>
                  </a:cubicBezTo>
                  <a:cubicBezTo>
                    <a:pt x="667" y="625"/>
                    <a:pt x="727" y="613"/>
                    <a:pt x="774" y="589"/>
                  </a:cubicBezTo>
                  <a:cubicBezTo>
                    <a:pt x="834" y="553"/>
                    <a:pt x="870" y="518"/>
                    <a:pt x="893" y="482"/>
                  </a:cubicBezTo>
                  <a:cubicBezTo>
                    <a:pt x="929" y="446"/>
                    <a:pt x="941" y="398"/>
                    <a:pt x="953" y="363"/>
                  </a:cubicBezTo>
                  <a:lnTo>
                    <a:pt x="953" y="232"/>
                  </a:lnTo>
                  <a:cubicBezTo>
                    <a:pt x="953" y="184"/>
                    <a:pt x="941" y="137"/>
                    <a:pt x="905" y="113"/>
                  </a:cubicBezTo>
                  <a:cubicBezTo>
                    <a:pt x="881" y="77"/>
                    <a:pt x="858" y="53"/>
                    <a:pt x="822" y="29"/>
                  </a:cubicBezTo>
                  <a:cubicBezTo>
                    <a:pt x="798" y="17"/>
                    <a:pt x="750" y="6"/>
                    <a:pt x="703" y="6"/>
                  </a:cubicBezTo>
                  <a:cubicBezTo>
                    <a:pt x="687" y="2"/>
                    <a:pt x="671" y="0"/>
                    <a:pt x="656" y="0"/>
                  </a:cubicBezTo>
                  <a:close/>
                  <a:moveTo>
                    <a:pt x="573" y="894"/>
                  </a:moveTo>
                  <a:cubicBezTo>
                    <a:pt x="558" y="894"/>
                    <a:pt x="542" y="895"/>
                    <a:pt x="524" y="899"/>
                  </a:cubicBezTo>
                  <a:cubicBezTo>
                    <a:pt x="500" y="910"/>
                    <a:pt x="465" y="910"/>
                    <a:pt x="417" y="922"/>
                  </a:cubicBezTo>
                  <a:cubicBezTo>
                    <a:pt x="393" y="934"/>
                    <a:pt x="346" y="958"/>
                    <a:pt x="322" y="970"/>
                  </a:cubicBezTo>
                  <a:cubicBezTo>
                    <a:pt x="286" y="1006"/>
                    <a:pt x="262" y="1018"/>
                    <a:pt x="227" y="1041"/>
                  </a:cubicBezTo>
                  <a:cubicBezTo>
                    <a:pt x="203" y="1077"/>
                    <a:pt x="179" y="1125"/>
                    <a:pt x="179" y="1149"/>
                  </a:cubicBezTo>
                  <a:cubicBezTo>
                    <a:pt x="179" y="1208"/>
                    <a:pt x="155" y="1315"/>
                    <a:pt x="119" y="1482"/>
                  </a:cubicBezTo>
                  <a:cubicBezTo>
                    <a:pt x="84" y="1672"/>
                    <a:pt x="60" y="1803"/>
                    <a:pt x="48" y="1863"/>
                  </a:cubicBezTo>
                  <a:cubicBezTo>
                    <a:pt x="48" y="1899"/>
                    <a:pt x="36" y="2030"/>
                    <a:pt x="24" y="2268"/>
                  </a:cubicBezTo>
                  <a:cubicBezTo>
                    <a:pt x="0" y="2387"/>
                    <a:pt x="0" y="2470"/>
                    <a:pt x="24" y="2565"/>
                  </a:cubicBezTo>
                  <a:cubicBezTo>
                    <a:pt x="36" y="2625"/>
                    <a:pt x="48" y="2684"/>
                    <a:pt x="60" y="2732"/>
                  </a:cubicBezTo>
                  <a:cubicBezTo>
                    <a:pt x="96" y="2768"/>
                    <a:pt x="119" y="2815"/>
                    <a:pt x="155" y="2851"/>
                  </a:cubicBezTo>
                  <a:cubicBezTo>
                    <a:pt x="179" y="2875"/>
                    <a:pt x="227" y="2887"/>
                    <a:pt x="286" y="2911"/>
                  </a:cubicBezTo>
                  <a:cubicBezTo>
                    <a:pt x="310" y="2917"/>
                    <a:pt x="340" y="2920"/>
                    <a:pt x="372" y="2920"/>
                  </a:cubicBezTo>
                  <a:cubicBezTo>
                    <a:pt x="405" y="2920"/>
                    <a:pt x="441" y="2917"/>
                    <a:pt x="477" y="2911"/>
                  </a:cubicBezTo>
                  <a:cubicBezTo>
                    <a:pt x="572" y="2887"/>
                    <a:pt x="655" y="2875"/>
                    <a:pt x="750" y="2827"/>
                  </a:cubicBezTo>
                  <a:cubicBezTo>
                    <a:pt x="834" y="2792"/>
                    <a:pt x="929" y="2744"/>
                    <a:pt x="1012" y="2684"/>
                  </a:cubicBezTo>
                  <a:cubicBezTo>
                    <a:pt x="1108" y="2625"/>
                    <a:pt x="1179" y="2565"/>
                    <a:pt x="1251" y="2506"/>
                  </a:cubicBezTo>
                  <a:cubicBezTo>
                    <a:pt x="1322" y="2446"/>
                    <a:pt x="1393" y="2387"/>
                    <a:pt x="1429" y="2339"/>
                  </a:cubicBezTo>
                  <a:cubicBezTo>
                    <a:pt x="1405" y="2172"/>
                    <a:pt x="1405" y="2089"/>
                    <a:pt x="1346" y="1922"/>
                  </a:cubicBezTo>
                  <a:lnTo>
                    <a:pt x="1191" y="2065"/>
                  </a:lnTo>
                  <a:cubicBezTo>
                    <a:pt x="1155" y="2125"/>
                    <a:pt x="1096" y="2184"/>
                    <a:pt x="1036" y="2244"/>
                  </a:cubicBezTo>
                  <a:cubicBezTo>
                    <a:pt x="977" y="2303"/>
                    <a:pt x="917" y="2351"/>
                    <a:pt x="858" y="2399"/>
                  </a:cubicBezTo>
                  <a:cubicBezTo>
                    <a:pt x="798" y="2446"/>
                    <a:pt x="750" y="2470"/>
                    <a:pt x="691" y="2470"/>
                  </a:cubicBezTo>
                  <a:cubicBezTo>
                    <a:pt x="643" y="2470"/>
                    <a:pt x="620" y="2458"/>
                    <a:pt x="596" y="2423"/>
                  </a:cubicBezTo>
                  <a:cubicBezTo>
                    <a:pt x="572" y="2399"/>
                    <a:pt x="572" y="2351"/>
                    <a:pt x="560" y="2292"/>
                  </a:cubicBezTo>
                  <a:cubicBezTo>
                    <a:pt x="536" y="2232"/>
                    <a:pt x="536" y="2161"/>
                    <a:pt x="560" y="2089"/>
                  </a:cubicBezTo>
                  <a:cubicBezTo>
                    <a:pt x="560" y="1994"/>
                    <a:pt x="572" y="1922"/>
                    <a:pt x="572" y="1851"/>
                  </a:cubicBezTo>
                  <a:cubicBezTo>
                    <a:pt x="584" y="1768"/>
                    <a:pt x="596" y="1672"/>
                    <a:pt x="620" y="1565"/>
                  </a:cubicBezTo>
                  <a:cubicBezTo>
                    <a:pt x="631" y="1458"/>
                    <a:pt x="643" y="1375"/>
                    <a:pt x="655" y="1291"/>
                  </a:cubicBezTo>
                  <a:cubicBezTo>
                    <a:pt x="679" y="1220"/>
                    <a:pt x="691" y="1160"/>
                    <a:pt x="691" y="1101"/>
                  </a:cubicBezTo>
                  <a:lnTo>
                    <a:pt x="691" y="982"/>
                  </a:lnTo>
                  <a:cubicBezTo>
                    <a:pt x="691" y="958"/>
                    <a:pt x="679" y="922"/>
                    <a:pt x="643" y="910"/>
                  </a:cubicBezTo>
                  <a:cubicBezTo>
                    <a:pt x="635" y="902"/>
                    <a:pt x="609" y="894"/>
                    <a:pt x="573" y="894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1263;p30"/>
            <p:cNvSpPr/>
            <p:nvPr/>
          </p:nvSpPr>
          <p:spPr>
            <a:xfrm>
              <a:off x="4584775" y="4024625"/>
              <a:ext cx="63150" cy="89675"/>
            </a:xfrm>
            <a:custGeom>
              <a:avLst/>
              <a:gdLst/>
              <a:ahLst/>
              <a:cxnLst/>
              <a:rect l="l" t="t" r="r" b="b"/>
              <a:pathLst>
                <a:path w="2526" h="3587" extrusionOk="0">
                  <a:moveTo>
                    <a:pt x="1297" y="448"/>
                  </a:moveTo>
                  <a:cubicBezTo>
                    <a:pt x="1308" y="448"/>
                    <a:pt x="1317" y="451"/>
                    <a:pt x="1323" y="457"/>
                  </a:cubicBezTo>
                  <a:cubicBezTo>
                    <a:pt x="1346" y="457"/>
                    <a:pt x="1346" y="469"/>
                    <a:pt x="1370" y="493"/>
                  </a:cubicBezTo>
                  <a:cubicBezTo>
                    <a:pt x="1370" y="505"/>
                    <a:pt x="1382" y="517"/>
                    <a:pt x="1382" y="529"/>
                  </a:cubicBezTo>
                  <a:cubicBezTo>
                    <a:pt x="1394" y="552"/>
                    <a:pt x="1394" y="564"/>
                    <a:pt x="1394" y="576"/>
                  </a:cubicBezTo>
                  <a:lnTo>
                    <a:pt x="1394" y="767"/>
                  </a:lnTo>
                  <a:cubicBezTo>
                    <a:pt x="1382" y="850"/>
                    <a:pt x="1370" y="922"/>
                    <a:pt x="1334" y="993"/>
                  </a:cubicBezTo>
                  <a:cubicBezTo>
                    <a:pt x="1311" y="1088"/>
                    <a:pt x="1275" y="1160"/>
                    <a:pt x="1251" y="1243"/>
                  </a:cubicBezTo>
                  <a:cubicBezTo>
                    <a:pt x="1215" y="1338"/>
                    <a:pt x="1192" y="1410"/>
                    <a:pt x="1156" y="1481"/>
                  </a:cubicBezTo>
                  <a:lnTo>
                    <a:pt x="1037" y="1481"/>
                  </a:lnTo>
                  <a:cubicBezTo>
                    <a:pt x="1049" y="1386"/>
                    <a:pt x="1049" y="1267"/>
                    <a:pt x="1073" y="1148"/>
                  </a:cubicBezTo>
                  <a:cubicBezTo>
                    <a:pt x="1084" y="1029"/>
                    <a:pt x="1096" y="922"/>
                    <a:pt x="1108" y="814"/>
                  </a:cubicBezTo>
                  <a:cubicBezTo>
                    <a:pt x="1132" y="707"/>
                    <a:pt x="1144" y="624"/>
                    <a:pt x="1168" y="564"/>
                  </a:cubicBezTo>
                  <a:cubicBezTo>
                    <a:pt x="1204" y="505"/>
                    <a:pt x="1227" y="457"/>
                    <a:pt x="1263" y="457"/>
                  </a:cubicBezTo>
                  <a:cubicBezTo>
                    <a:pt x="1275" y="451"/>
                    <a:pt x="1287" y="448"/>
                    <a:pt x="1297" y="448"/>
                  </a:cubicBezTo>
                  <a:close/>
                  <a:moveTo>
                    <a:pt x="1251" y="0"/>
                  </a:moveTo>
                  <a:cubicBezTo>
                    <a:pt x="1235" y="0"/>
                    <a:pt x="1219" y="2"/>
                    <a:pt x="1204" y="5"/>
                  </a:cubicBezTo>
                  <a:cubicBezTo>
                    <a:pt x="1108" y="29"/>
                    <a:pt x="1037" y="88"/>
                    <a:pt x="965" y="171"/>
                  </a:cubicBezTo>
                  <a:cubicBezTo>
                    <a:pt x="894" y="267"/>
                    <a:pt x="834" y="386"/>
                    <a:pt x="787" y="517"/>
                  </a:cubicBezTo>
                  <a:cubicBezTo>
                    <a:pt x="739" y="660"/>
                    <a:pt x="692" y="814"/>
                    <a:pt x="668" y="993"/>
                  </a:cubicBezTo>
                  <a:cubicBezTo>
                    <a:pt x="632" y="1172"/>
                    <a:pt x="620" y="1350"/>
                    <a:pt x="608" y="1529"/>
                  </a:cubicBezTo>
                  <a:cubicBezTo>
                    <a:pt x="596" y="1529"/>
                    <a:pt x="561" y="1541"/>
                    <a:pt x="537" y="1541"/>
                  </a:cubicBezTo>
                  <a:cubicBezTo>
                    <a:pt x="501" y="1541"/>
                    <a:pt x="453" y="1553"/>
                    <a:pt x="418" y="1553"/>
                  </a:cubicBezTo>
                  <a:cubicBezTo>
                    <a:pt x="370" y="1553"/>
                    <a:pt x="311" y="1553"/>
                    <a:pt x="263" y="1576"/>
                  </a:cubicBezTo>
                  <a:cubicBezTo>
                    <a:pt x="215" y="1588"/>
                    <a:pt x="180" y="1588"/>
                    <a:pt x="132" y="1600"/>
                  </a:cubicBezTo>
                  <a:cubicBezTo>
                    <a:pt x="84" y="1612"/>
                    <a:pt x="61" y="1636"/>
                    <a:pt x="25" y="1648"/>
                  </a:cubicBezTo>
                  <a:cubicBezTo>
                    <a:pt x="13" y="1660"/>
                    <a:pt x="1" y="1695"/>
                    <a:pt x="1" y="1707"/>
                  </a:cubicBezTo>
                  <a:cubicBezTo>
                    <a:pt x="13" y="1719"/>
                    <a:pt x="13" y="1731"/>
                    <a:pt x="13" y="1755"/>
                  </a:cubicBezTo>
                  <a:cubicBezTo>
                    <a:pt x="13" y="1767"/>
                    <a:pt x="13" y="1779"/>
                    <a:pt x="25" y="1791"/>
                  </a:cubicBezTo>
                  <a:lnTo>
                    <a:pt x="72" y="1838"/>
                  </a:lnTo>
                  <a:cubicBezTo>
                    <a:pt x="84" y="1850"/>
                    <a:pt x="120" y="1850"/>
                    <a:pt x="144" y="1850"/>
                  </a:cubicBezTo>
                  <a:lnTo>
                    <a:pt x="608" y="1850"/>
                  </a:lnTo>
                  <a:cubicBezTo>
                    <a:pt x="608" y="1945"/>
                    <a:pt x="620" y="2029"/>
                    <a:pt x="620" y="2124"/>
                  </a:cubicBezTo>
                  <a:cubicBezTo>
                    <a:pt x="632" y="2207"/>
                    <a:pt x="632" y="2303"/>
                    <a:pt x="656" y="2374"/>
                  </a:cubicBezTo>
                  <a:cubicBezTo>
                    <a:pt x="680" y="2565"/>
                    <a:pt x="715" y="2743"/>
                    <a:pt x="775" y="2910"/>
                  </a:cubicBezTo>
                  <a:cubicBezTo>
                    <a:pt x="834" y="3077"/>
                    <a:pt x="894" y="3208"/>
                    <a:pt x="965" y="3315"/>
                  </a:cubicBezTo>
                  <a:cubicBezTo>
                    <a:pt x="1037" y="3422"/>
                    <a:pt x="1132" y="3493"/>
                    <a:pt x="1215" y="3541"/>
                  </a:cubicBezTo>
                  <a:cubicBezTo>
                    <a:pt x="1293" y="3567"/>
                    <a:pt x="1370" y="3586"/>
                    <a:pt x="1443" y="3586"/>
                  </a:cubicBezTo>
                  <a:cubicBezTo>
                    <a:pt x="1471" y="3586"/>
                    <a:pt x="1498" y="3583"/>
                    <a:pt x="1525" y="3577"/>
                  </a:cubicBezTo>
                  <a:cubicBezTo>
                    <a:pt x="1585" y="3565"/>
                    <a:pt x="1644" y="3553"/>
                    <a:pt x="1704" y="3517"/>
                  </a:cubicBezTo>
                  <a:cubicBezTo>
                    <a:pt x="1763" y="3493"/>
                    <a:pt x="1846" y="3446"/>
                    <a:pt x="1918" y="3398"/>
                  </a:cubicBezTo>
                  <a:cubicBezTo>
                    <a:pt x="1989" y="3339"/>
                    <a:pt x="2085" y="3291"/>
                    <a:pt x="2180" y="3208"/>
                  </a:cubicBezTo>
                  <a:cubicBezTo>
                    <a:pt x="2287" y="3136"/>
                    <a:pt x="2406" y="3053"/>
                    <a:pt x="2525" y="2946"/>
                  </a:cubicBezTo>
                  <a:cubicBezTo>
                    <a:pt x="2477" y="2755"/>
                    <a:pt x="2466" y="2648"/>
                    <a:pt x="2418" y="2434"/>
                  </a:cubicBezTo>
                  <a:cubicBezTo>
                    <a:pt x="2394" y="2481"/>
                    <a:pt x="2347" y="2541"/>
                    <a:pt x="2299" y="2588"/>
                  </a:cubicBezTo>
                  <a:lnTo>
                    <a:pt x="2156" y="2731"/>
                  </a:lnTo>
                  <a:cubicBezTo>
                    <a:pt x="2096" y="2779"/>
                    <a:pt x="2049" y="2827"/>
                    <a:pt x="1989" y="2874"/>
                  </a:cubicBezTo>
                  <a:cubicBezTo>
                    <a:pt x="1942" y="2910"/>
                    <a:pt x="1882" y="2958"/>
                    <a:pt x="1846" y="2993"/>
                  </a:cubicBezTo>
                  <a:cubicBezTo>
                    <a:pt x="1799" y="3017"/>
                    <a:pt x="1751" y="3053"/>
                    <a:pt x="1704" y="3065"/>
                  </a:cubicBezTo>
                  <a:cubicBezTo>
                    <a:pt x="1680" y="3088"/>
                    <a:pt x="1632" y="3112"/>
                    <a:pt x="1608" y="3112"/>
                  </a:cubicBezTo>
                  <a:lnTo>
                    <a:pt x="1465" y="3112"/>
                  </a:lnTo>
                  <a:cubicBezTo>
                    <a:pt x="1430" y="3112"/>
                    <a:pt x="1382" y="3088"/>
                    <a:pt x="1346" y="3065"/>
                  </a:cubicBezTo>
                  <a:cubicBezTo>
                    <a:pt x="1311" y="3053"/>
                    <a:pt x="1287" y="3005"/>
                    <a:pt x="1263" y="2958"/>
                  </a:cubicBezTo>
                  <a:cubicBezTo>
                    <a:pt x="1251" y="2910"/>
                    <a:pt x="1227" y="2850"/>
                    <a:pt x="1215" y="2779"/>
                  </a:cubicBezTo>
                  <a:cubicBezTo>
                    <a:pt x="1215" y="2755"/>
                    <a:pt x="1204" y="2719"/>
                    <a:pt x="1204" y="2696"/>
                  </a:cubicBezTo>
                  <a:cubicBezTo>
                    <a:pt x="1204" y="2660"/>
                    <a:pt x="1192" y="2612"/>
                    <a:pt x="1192" y="2588"/>
                  </a:cubicBezTo>
                  <a:cubicBezTo>
                    <a:pt x="1192" y="2553"/>
                    <a:pt x="1168" y="2517"/>
                    <a:pt x="1168" y="2481"/>
                  </a:cubicBezTo>
                  <a:cubicBezTo>
                    <a:pt x="1168" y="2446"/>
                    <a:pt x="1156" y="2410"/>
                    <a:pt x="1156" y="2374"/>
                  </a:cubicBezTo>
                  <a:cubicBezTo>
                    <a:pt x="1144" y="2303"/>
                    <a:pt x="1108" y="2196"/>
                    <a:pt x="1132" y="2136"/>
                  </a:cubicBezTo>
                  <a:cubicBezTo>
                    <a:pt x="1132" y="2112"/>
                    <a:pt x="1192" y="2053"/>
                    <a:pt x="1215" y="1993"/>
                  </a:cubicBezTo>
                  <a:cubicBezTo>
                    <a:pt x="1263" y="1934"/>
                    <a:pt x="1287" y="1874"/>
                    <a:pt x="1323" y="1815"/>
                  </a:cubicBezTo>
                  <a:cubicBezTo>
                    <a:pt x="1644" y="1755"/>
                    <a:pt x="1799" y="1719"/>
                    <a:pt x="2120" y="1660"/>
                  </a:cubicBezTo>
                  <a:cubicBezTo>
                    <a:pt x="2168" y="1660"/>
                    <a:pt x="2204" y="1636"/>
                    <a:pt x="2216" y="1600"/>
                  </a:cubicBezTo>
                  <a:cubicBezTo>
                    <a:pt x="2227" y="1553"/>
                    <a:pt x="2239" y="1517"/>
                    <a:pt x="2227" y="1469"/>
                  </a:cubicBezTo>
                  <a:cubicBezTo>
                    <a:pt x="2216" y="1422"/>
                    <a:pt x="2204" y="1398"/>
                    <a:pt x="2180" y="1362"/>
                  </a:cubicBezTo>
                  <a:cubicBezTo>
                    <a:pt x="2156" y="1338"/>
                    <a:pt x="2144" y="1338"/>
                    <a:pt x="2108" y="1338"/>
                  </a:cubicBezTo>
                  <a:cubicBezTo>
                    <a:pt x="2085" y="1338"/>
                    <a:pt x="2049" y="1350"/>
                    <a:pt x="2025" y="1350"/>
                  </a:cubicBezTo>
                  <a:cubicBezTo>
                    <a:pt x="1977" y="1350"/>
                    <a:pt x="1942" y="1362"/>
                    <a:pt x="1906" y="1362"/>
                  </a:cubicBezTo>
                  <a:cubicBezTo>
                    <a:pt x="1858" y="1362"/>
                    <a:pt x="1811" y="1374"/>
                    <a:pt x="1763" y="1374"/>
                  </a:cubicBezTo>
                  <a:cubicBezTo>
                    <a:pt x="1727" y="1374"/>
                    <a:pt x="1692" y="1398"/>
                    <a:pt x="1644" y="1398"/>
                  </a:cubicBezTo>
                  <a:cubicBezTo>
                    <a:pt x="1608" y="1410"/>
                    <a:pt x="1573" y="1410"/>
                    <a:pt x="1549" y="1410"/>
                  </a:cubicBezTo>
                  <a:cubicBezTo>
                    <a:pt x="1513" y="1410"/>
                    <a:pt x="1501" y="1422"/>
                    <a:pt x="1489" y="1422"/>
                  </a:cubicBezTo>
                  <a:cubicBezTo>
                    <a:pt x="1525" y="1338"/>
                    <a:pt x="1561" y="1255"/>
                    <a:pt x="1585" y="1172"/>
                  </a:cubicBezTo>
                  <a:cubicBezTo>
                    <a:pt x="1620" y="1100"/>
                    <a:pt x="1644" y="1005"/>
                    <a:pt x="1668" y="933"/>
                  </a:cubicBezTo>
                  <a:cubicBezTo>
                    <a:pt x="1692" y="862"/>
                    <a:pt x="1704" y="779"/>
                    <a:pt x="1704" y="707"/>
                  </a:cubicBezTo>
                  <a:cubicBezTo>
                    <a:pt x="1704" y="636"/>
                    <a:pt x="1704" y="564"/>
                    <a:pt x="1692" y="505"/>
                  </a:cubicBezTo>
                  <a:cubicBezTo>
                    <a:pt x="1680" y="421"/>
                    <a:pt x="1644" y="350"/>
                    <a:pt x="1620" y="291"/>
                  </a:cubicBezTo>
                  <a:cubicBezTo>
                    <a:pt x="1585" y="231"/>
                    <a:pt x="1561" y="171"/>
                    <a:pt x="1513" y="124"/>
                  </a:cubicBezTo>
                  <a:cubicBezTo>
                    <a:pt x="1465" y="88"/>
                    <a:pt x="1430" y="52"/>
                    <a:pt x="1370" y="29"/>
                  </a:cubicBezTo>
                  <a:cubicBezTo>
                    <a:pt x="1335" y="11"/>
                    <a:pt x="1294" y="0"/>
                    <a:pt x="12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1264;p30"/>
            <p:cNvSpPr/>
            <p:nvPr/>
          </p:nvSpPr>
          <p:spPr>
            <a:xfrm>
              <a:off x="4639250" y="4056875"/>
              <a:ext cx="53600" cy="50100"/>
            </a:xfrm>
            <a:custGeom>
              <a:avLst/>
              <a:gdLst/>
              <a:ahLst/>
              <a:cxnLst/>
              <a:rect l="l" t="t" r="r" b="b"/>
              <a:pathLst>
                <a:path w="2144" h="2004" extrusionOk="0">
                  <a:moveTo>
                    <a:pt x="822" y="394"/>
                  </a:moveTo>
                  <a:cubicBezTo>
                    <a:pt x="870" y="394"/>
                    <a:pt x="894" y="405"/>
                    <a:pt x="930" y="429"/>
                  </a:cubicBezTo>
                  <a:cubicBezTo>
                    <a:pt x="953" y="465"/>
                    <a:pt x="965" y="513"/>
                    <a:pt x="989" y="572"/>
                  </a:cubicBezTo>
                  <a:cubicBezTo>
                    <a:pt x="989" y="596"/>
                    <a:pt x="965" y="655"/>
                    <a:pt x="941" y="727"/>
                  </a:cubicBezTo>
                  <a:cubicBezTo>
                    <a:pt x="906" y="810"/>
                    <a:pt x="870" y="870"/>
                    <a:pt x="822" y="906"/>
                  </a:cubicBezTo>
                  <a:cubicBezTo>
                    <a:pt x="775" y="953"/>
                    <a:pt x="739" y="1001"/>
                    <a:pt x="668" y="1025"/>
                  </a:cubicBezTo>
                  <a:cubicBezTo>
                    <a:pt x="620" y="1072"/>
                    <a:pt x="549" y="1084"/>
                    <a:pt x="513" y="1108"/>
                  </a:cubicBezTo>
                  <a:cubicBezTo>
                    <a:pt x="513" y="1072"/>
                    <a:pt x="501" y="1048"/>
                    <a:pt x="489" y="1001"/>
                  </a:cubicBezTo>
                  <a:cubicBezTo>
                    <a:pt x="489" y="953"/>
                    <a:pt x="489" y="894"/>
                    <a:pt x="513" y="834"/>
                  </a:cubicBezTo>
                  <a:cubicBezTo>
                    <a:pt x="525" y="775"/>
                    <a:pt x="525" y="715"/>
                    <a:pt x="537" y="667"/>
                  </a:cubicBezTo>
                  <a:cubicBezTo>
                    <a:pt x="537" y="632"/>
                    <a:pt x="572" y="596"/>
                    <a:pt x="584" y="548"/>
                  </a:cubicBezTo>
                  <a:cubicBezTo>
                    <a:pt x="596" y="513"/>
                    <a:pt x="632" y="477"/>
                    <a:pt x="668" y="453"/>
                  </a:cubicBezTo>
                  <a:cubicBezTo>
                    <a:pt x="715" y="417"/>
                    <a:pt x="763" y="405"/>
                    <a:pt x="822" y="394"/>
                  </a:cubicBezTo>
                  <a:close/>
                  <a:moveTo>
                    <a:pt x="930" y="1"/>
                  </a:moveTo>
                  <a:cubicBezTo>
                    <a:pt x="846" y="1"/>
                    <a:pt x="775" y="1"/>
                    <a:pt x="703" y="13"/>
                  </a:cubicBezTo>
                  <a:cubicBezTo>
                    <a:pt x="596" y="48"/>
                    <a:pt x="525" y="72"/>
                    <a:pt x="453" y="120"/>
                  </a:cubicBezTo>
                  <a:cubicBezTo>
                    <a:pt x="394" y="167"/>
                    <a:pt x="334" y="227"/>
                    <a:pt x="275" y="286"/>
                  </a:cubicBezTo>
                  <a:cubicBezTo>
                    <a:pt x="215" y="358"/>
                    <a:pt x="168" y="429"/>
                    <a:pt x="132" y="513"/>
                  </a:cubicBezTo>
                  <a:cubicBezTo>
                    <a:pt x="108" y="584"/>
                    <a:pt x="72" y="655"/>
                    <a:pt x="60" y="751"/>
                  </a:cubicBezTo>
                  <a:cubicBezTo>
                    <a:pt x="48" y="834"/>
                    <a:pt x="37" y="929"/>
                    <a:pt x="13" y="1025"/>
                  </a:cubicBezTo>
                  <a:cubicBezTo>
                    <a:pt x="1" y="1132"/>
                    <a:pt x="1" y="1227"/>
                    <a:pt x="13" y="1298"/>
                  </a:cubicBezTo>
                  <a:cubicBezTo>
                    <a:pt x="37" y="1417"/>
                    <a:pt x="60" y="1525"/>
                    <a:pt x="120" y="1608"/>
                  </a:cubicBezTo>
                  <a:cubicBezTo>
                    <a:pt x="179" y="1703"/>
                    <a:pt x="239" y="1787"/>
                    <a:pt x="334" y="1846"/>
                  </a:cubicBezTo>
                  <a:cubicBezTo>
                    <a:pt x="406" y="1906"/>
                    <a:pt x="513" y="1953"/>
                    <a:pt x="620" y="1977"/>
                  </a:cubicBezTo>
                  <a:cubicBezTo>
                    <a:pt x="679" y="1995"/>
                    <a:pt x="736" y="2004"/>
                    <a:pt x="796" y="2004"/>
                  </a:cubicBezTo>
                  <a:cubicBezTo>
                    <a:pt x="855" y="2004"/>
                    <a:pt x="918" y="1995"/>
                    <a:pt x="989" y="1977"/>
                  </a:cubicBezTo>
                  <a:cubicBezTo>
                    <a:pt x="1072" y="1965"/>
                    <a:pt x="1168" y="1941"/>
                    <a:pt x="1203" y="1894"/>
                  </a:cubicBezTo>
                  <a:cubicBezTo>
                    <a:pt x="1287" y="1858"/>
                    <a:pt x="1358" y="1810"/>
                    <a:pt x="1430" y="1775"/>
                  </a:cubicBezTo>
                  <a:cubicBezTo>
                    <a:pt x="1501" y="1727"/>
                    <a:pt x="1584" y="1679"/>
                    <a:pt x="1644" y="1620"/>
                  </a:cubicBezTo>
                  <a:cubicBezTo>
                    <a:pt x="1715" y="1560"/>
                    <a:pt x="1763" y="1513"/>
                    <a:pt x="1822" y="1453"/>
                  </a:cubicBezTo>
                  <a:cubicBezTo>
                    <a:pt x="1942" y="1334"/>
                    <a:pt x="2061" y="1191"/>
                    <a:pt x="2144" y="1036"/>
                  </a:cubicBezTo>
                  <a:cubicBezTo>
                    <a:pt x="2013" y="965"/>
                    <a:pt x="1953" y="917"/>
                    <a:pt x="1822" y="846"/>
                  </a:cubicBezTo>
                  <a:cubicBezTo>
                    <a:pt x="1775" y="906"/>
                    <a:pt x="1727" y="965"/>
                    <a:pt x="1656" y="1036"/>
                  </a:cubicBezTo>
                  <a:cubicBezTo>
                    <a:pt x="1584" y="1120"/>
                    <a:pt x="1501" y="1191"/>
                    <a:pt x="1430" y="1251"/>
                  </a:cubicBezTo>
                  <a:cubicBezTo>
                    <a:pt x="1358" y="1322"/>
                    <a:pt x="1263" y="1382"/>
                    <a:pt x="1180" y="1429"/>
                  </a:cubicBezTo>
                  <a:cubicBezTo>
                    <a:pt x="1084" y="1477"/>
                    <a:pt x="1001" y="1513"/>
                    <a:pt x="906" y="1537"/>
                  </a:cubicBezTo>
                  <a:cubicBezTo>
                    <a:pt x="882" y="1548"/>
                    <a:pt x="870" y="1548"/>
                    <a:pt x="834" y="1548"/>
                  </a:cubicBezTo>
                  <a:cubicBezTo>
                    <a:pt x="810" y="1548"/>
                    <a:pt x="787" y="1548"/>
                    <a:pt x="763" y="1537"/>
                  </a:cubicBezTo>
                  <a:cubicBezTo>
                    <a:pt x="727" y="1513"/>
                    <a:pt x="715" y="1501"/>
                    <a:pt x="691" y="1489"/>
                  </a:cubicBezTo>
                  <a:lnTo>
                    <a:pt x="608" y="1417"/>
                  </a:lnTo>
                  <a:cubicBezTo>
                    <a:pt x="727" y="1370"/>
                    <a:pt x="846" y="1298"/>
                    <a:pt x="941" y="1215"/>
                  </a:cubicBezTo>
                  <a:cubicBezTo>
                    <a:pt x="1049" y="1132"/>
                    <a:pt x="1120" y="1060"/>
                    <a:pt x="1180" y="965"/>
                  </a:cubicBezTo>
                  <a:cubicBezTo>
                    <a:pt x="1239" y="882"/>
                    <a:pt x="1299" y="775"/>
                    <a:pt x="1322" y="667"/>
                  </a:cubicBezTo>
                  <a:cubicBezTo>
                    <a:pt x="1370" y="560"/>
                    <a:pt x="1370" y="465"/>
                    <a:pt x="1358" y="382"/>
                  </a:cubicBezTo>
                  <a:cubicBezTo>
                    <a:pt x="1346" y="310"/>
                    <a:pt x="1311" y="251"/>
                    <a:pt x="1263" y="191"/>
                  </a:cubicBezTo>
                  <a:cubicBezTo>
                    <a:pt x="1227" y="132"/>
                    <a:pt x="1180" y="96"/>
                    <a:pt x="1120" y="60"/>
                  </a:cubicBezTo>
                  <a:cubicBezTo>
                    <a:pt x="1060" y="36"/>
                    <a:pt x="1001" y="13"/>
                    <a:pt x="93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1265;p3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1266;p3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1267;p3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1268;p30"/>
            <p:cNvSpPr/>
            <p:nvPr/>
          </p:nvSpPr>
          <p:spPr>
            <a:xfrm>
              <a:off x="4553525" y="37306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0"/>
                  </a:moveTo>
                  <a:cubicBezTo>
                    <a:pt x="144" y="0"/>
                    <a:pt x="1" y="72"/>
                    <a:pt x="1" y="179"/>
                  </a:cubicBezTo>
                  <a:cubicBezTo>
                    <a:pt x="1" y="286"/>
                    <a:pt x="144" y="358"/>
                    <a:pt x="322" y="358"/>
                  </a:cubicBezTo>
                  <a:cubicBezTo>
                    <a:pt x="501" y="358"/>
                    <a:pt x="656" y="286"/>
                    <a:pt x="656" y="179"/>
                  </a:cubicBezTo>
                  <a:cubicBezTo>
                    <a:pt x="656" y="72"/>
                    <a:pt x="513" y="0"/>
                    <a:pt x="322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1269;p30"/>
            <p:cNvSpPr/>
            <p:nvPr/>
          </p:nvSpPr>
          <p:spPr>
            <a:xfrm>
              <a:off x="4524075" y="3745825"/>
              <a:ext cx="16375" cy="8950"/>
            </a:xfrm>
            <a:custGeom>
              <a:avLst/>
              <a:gdLst/>
              <a:ahLst/>
              <a:cxnLst/>
              <a:rect l="l" t="t" r="r" b="b"/>
              <a:pathLst>
                <a:path w="655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00" y="358"/>
                    <a:pt x="655" y="286"/>
                    <a:pt x="655" y="179"/>
                  </a:cubicBezTo>
                  <a:cubicBezTo>
                    <a:pt x="655" y="72"/>
                    <a:pt x="500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1270;p30"/>
            <p:cNvSpPr/>
            <p:nvPr/>
          </p:nvSpPr>
          <p:spPr>
            <a:xfrm>
              <a:off x="4554725" y="375297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5" y="0"/>
                    <a:pt x="0" y="72"/>
                    <a:pt x="0" y="179"/>
                  </a:cubicBezTo>
                  <a:cubicBezTo>
                    <a:pt x="0" y="286"/>
                    <a:pt x="155" y="358"/>
                    <a:pt x="334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84"/>
                    <a:pt x="512" y="0"/>
                    <a:pt x="334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1271;p30"/>
            <p:cNvSpPr/>
            <p:nvPr/>
          </p:nvSpPr>
          <p:spPr>
            <a:xfrm>
              <a:off x="4458875" y="40348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6"/>
                    <a:pt x="144" y="358"/>
                    <a:pt x="322" y="358"/>
                  </a:cubicBezTo>
                  <a:cubicBezTo>
                    <a:pt x="513" y="358"/>
                    <a:pt x="655" y="286"/>
                    <a:pt x="655" y="179"/>
                  </a:cubicBezTo>
                  <a:cubicBezTo>
                    <a:pt x="655" y="84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1272;p30"/>
            <p:cNvSpPr/>
            <p:nvPr/>
          </p:nvSpPr>
          <p:spPr>
            <a:xfrm>
              <a:off x="4429125" y="4050600"/>
              <a:ext cx="16375" cy="8975"/>
            </a:xfrm>
            <a:custGeom>
              <a:avLst/>
              <a:gdLst/>
              <a:ahLst/>
              <a:cxnLst/>
              <a:rect l="l" t="t" r="r" b="b"/>
              <a:pathLst>
                <a:path w="655" h="359" extrusionOk="0">
                  <a:moveTo>
                    <a:pt x="357" y="0"/>
                  </a:moveTo>
                  <a:cubicBezTo>
                    <a:pt x="346" y="0"/>
                    <a:pt x="334" y="1"/>
                    <a:pt x="321" y="2"/>
                  </a:cubicBezTo>
                  <a:cubicBezTo>
                    <a:pt x="143" y="2"/>
                    <a:pt x="0" y="73"/>
                    <a:pt x="0" y="180"/>
                  </a:cubicBezTo>
                  <a:cubicBezTo>
                    <a:pt x="0" y="287"/>
                    <a:pt x="143" y="359"/>
                    <a:pt x="321" y="359"/>
                  </a:cubicBezTo>
                  <a:cubicBezTo>
                    <a:pt x="512" y="359"/>
                    <a:pt x="655" y="287"/>
                    <a:pt x="655" y="180"/>
                  </a:cubicBezTo>
                  <a:cubicBezTo>
                    <a:pt x="655" y="80"/>
                    <a:pt x="530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1273;p30"/>
            <p:cNvSpPr/>
            <p:nvPr/>
          </p:nvSpPr>
          <p:spPr>
            <a:xfrm>
              <a:off x="4460075" y="405777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0"/>
                  </a:moveTo>
                  <a:cubicBezTo>
                    <a:pt x="143" y="0"/>
                    <a:pt x="0" y="72"/>
                    <a:pt x="0" y="179"/>
                  </a:cubicBezTo>
                  <a:cubicBezTo>
                    <a:pt x="0" y="274"/>
                    <a:pt x="143" y="358"/>
                    <a:pt x="322" y="358"/>
                  </a:cubicBezTo>
                  <a:cubicBezTo>
                    <a:pt x="500" y="358"/>
                    <a:pt x="655" y="274"/>
                    <a:pt x="655" y="179"/>
                  </a:cubicBezTo>
                  <a:cubicBezTo>
                    <a:pt x="655" y="72"/>
                    <a:pt x="524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74" name="Google Shape;1274;p30"/>
          <p:cNvSpPr/>
          <p:nvPr/>
        </p:nvSpPr>
        <p:spPr>
          <a:xfrm>
            <a:off x="10168239" y="489934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30"/>
          <p:cNvSpPr/>
          <p:nvPr/>
        </p:nvSpPr>
        <p:spPr>
          <a:xfrm>
            <a:off x="4984534" y="602191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1781420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117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117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7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A3ECCE9-D16B-C3AF-35C8-72BF63B4A40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000" b="45000" l="16756" r="4630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062" r="50000" b="50000"/>
          <a:stretch/>
        </p:blipFill>
        <p:spPr>
          <a:xfrm>
            <a:off x="1066800" y="2858115"/>
            <a:ext cx="3699573" cy="399988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D67C614-25BC-A383-7B93-38A942C54D2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2283132"/>
            <a:ext cx="8077200" cy="51498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33A7F33-4EA2-3CC9-164B-B47DA26B1754}"/>
              </a:ext>
            </a:extLst>
          </p:cNvPr>
          <p:cNvSpPr txBox="1"/>
          <p:nvPr/>
        </p:nvSpPr>
        <p:spPr>
          <a:xfrm>
            <a:off x="5519040" y="3975427"/>
            <a:ext cx="4914532" cy="27263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  <a:t>Chúng ta cần đốt lửa trại </a:t>
            </a:r>
            <a:b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</a:br>
            <a: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  <a:t>cho  đêm trăng đẹp</a:t>
            </a:r>
            <a:b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</a:br>
            <a: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  <a:t> thế này. </a:t>
            </a:r>
            <a:br>
              <a:rPr lang="en-US" sz="3600" b="1" noProof="0">
                <a:solidFill>
                  <a:srgbClr val="FF0000"/>
                </a:solidFill>
                <a:latin typeface="#9Slide04 SVNWallington" panose="00000500000000000000" pitchFamily="2" charset="0"/>
              </a:rPr>
            </a:br>
            <a:endParaRPr kumimoji="0" lang="vi-VN" sz="3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4 SVNWallington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9500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4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7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7" grpId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A3ECCE9-D16B-C3AF-35C8-72BF63B4A40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000" b="45000" l="16756" r="4630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062" r="50000" b="50000"/>
          <a:stretch/>
        </p:blipFill>
        <p:spPr>
          <a:xfrm>
            <a:off x="1066800" y="2858115"/>
            <a:ext cx="3699573" cy="399988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D67C614-25BC-A383-7B93-38A942C54D2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2283132"/>
            <a:ext cx="8077200" cy="514985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9400A49C-A481-41AA-06C9-E6E1956068B1}"/>
              </a:ext>
            </a:extLst>
          </p:cNvPr>
          <p:cNvSpPr txBox="1"/>
          <p:nvPr/>
        </p:nvSpPr>
        <p:spPr>
          <a:xfrm>
            <a:off x="5519040" y="3975427"/>
            <a:ext cx="4914532" cy="237295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Hãy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vượt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qua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trò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chơi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để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lấy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được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nhiều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củi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 </a:t>
            </a:r>
            <a:r>
              <a:rPr lang="en-US" sz="4200" b="1" noProof="0" dirty="0" err="1">
                <a:solidFill>
                  <a:srgbClr val="FF0000"/>
                </a:solidFill>
                <a:latin typeface="#9Slide04 SVNWallington" panose="00000500000000000000" pitchFamily="2" charset="0"/>
              </a:rPr>
              <a:t>nhé</a:t>
            </a:r>
            <a:r>
              <a:rPr lang="en-US" sz="4200" b="1" noProof="0" dirty="0">
                <a:solidFill>
                  <a:srgbClr val="FF0000"/>
                </a:solidFill>
                <a:latin typeface="#9Slide04 SVNWallington" panose="00000500000000000000" pitchFamily="2" charset="0"/>
              </a:rPr>
              <a:t>!</a:t>
            </a:r>
            <a:endParaRPr kumimoji="0" lang="vi-VN" sz="4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4 SVNWallington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7317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4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7" grpId="1"/>
          <p:bldP spid="8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79;p44">
            <a:extLst>
              <a:ext uri="{FF2B5EF4-FFF2-40B4-BE49-F238E27FC236}">
                <a16:creationId xmlns:a16="http://schemas.microsoft.com/office/drawing/2014/main" id="{35D9C06E-8745-00C4-4375-65523650DDFA}"/>
              </a:ext>
            </a:extLst>
          </p:cNvPr>
          <p:cNvSpPr/>
          <p:nvPr/>
        </p:nvSpPr>
        <p:spPr>
          <a:xfrm>
            <a:off x="304363" y="304800"/>
            <a:ext cx="11583273" cy="6324600"/>
          </a:xfrm>
          <a:prstGeom prst="roundRect">
            <a:avLst>
              <a:gd name="adj" fmla="val 3502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aphicFrame>
        <p:nvGraphicFramePr>
          <p:cNvPr id="4" name="Table 8">
            <a:extLst>
              <a:ext uri="{FF2B5EF4-FFF2-40B4-BE49-F238E27FC236}">
                <a16:creationId xmlns:a16="http://schemas.microsoft.com/office/drawing/2014/main" id="{AA3FB112-C656-2652-96A3-FF132AF088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4528104"/>
              </p:ext>
            </p:extLst>
          </p:nvPr>
        </p:nvGraphicFramePr>
        <p:xfrm>
          <a:off x="5867400" y="723900"/>
          <a:ext cx="5486400" cy="5486400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3485308427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3433088988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363721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377668715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10126661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3601419594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149543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398966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69168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81389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79883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8412277"/>
                  </a:ext>
                </a:extLst>
              </a:tr>
            </a:tbl>
          </a:graphicData>
        </a:graphic>
      </p:graphicFrame>
      <p:grpSp>
        <p:nvGrpSpPr>
          <p:cNvPr id="24" name="Group 23">
            <a:extLst>
              <a:ext uri="{FF2B5EF4-FFF2-40B4-BE49-F238E27FC236}">
                <a16:creationId xmlns:a16="http://schemas.microsoft.com/office/drawing/2014/main" id="{1D8B6B48-4CF2-A74C-3230-AF37395C7D71}"/>
              </a:ext>
            </a:extLst>
          </p:cNvPr>
          <p:cNvGrpSpPr/>
          <p:nvPr/>
        </p:nvGrpSpPr>
        <p:grpSpPr>
          <a:xfrm>
            <a:off x="5791200" y="685800"/>
            <a:ext cx="5562600" cy="5524500"/>
            <a:chOff x="5829300" y="685800"/>
            <a:chExt cx="5562600" cy="5524500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97F530D-BE72-57D7-E59F-8113B0853287}"/>
                </a:ext>
              </a:extLst>
            </p:cNvPr>
            <p:cNvCxnSpPr>
              <a:cxnSpLocks/>
            </p:cNvCxnSpPr>
            <p:nvPr/>
          </p:nvCxnSpPr>
          <p:spPr>
            <a:xfrm>
              <a:off x="5867400" y="685800"/>
              <a:ext cx="0" cy="55245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08D756F-56CB-E0E6-A1B5-445020CCAC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29300" y="6210300"/>
              <a:ext cx="55626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D53E97C-16B1-2320-D53D-25AA49E8D2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353800" y="685800"/>
              <a:ext cx="0" cy="55245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02038EF-601A-6E9B-80D8-55F9CD9D9D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67400" y="723900"/>
              <a:ext cx="54864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E7D8035-7E20-AD7A-6A3E-B3D2AE04DA21}"/>
              </a:ext>
            </a:extLst>
          </p:cNvPr>
          <p:cNvGrpSpPr/>
          <p:nvPr/>
        </p:nvGrpSpPr>
        <p:grpSpPr>
          <a:xfrm>
            <a:off x="1447801" y="304800"/>
            <a:ext cx="3352797" cy="1447800"/>
            <a:chOff x="1428316" y="558801"/>
            <a:chExt cx="3296084" cy="1498600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C4869C01-D2C1-0534-350F-363A84D0259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28316" y="558801"/>
              <a:ext cx="3296084" cy="1498600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DA5D22F-DF4E-4CD1-388C-833CD289A5F2}"/>
                </a:ext>
              </a:extLst>
            </p:cNvPr>
            <p:cNvSpPr txBox="1"/>
            <p:nvPr/>
          </p:nvSpPr>
          <p:spPr>
            <a:xfrm>
              <a:off x="1918657" y="1016702"/>
              <a:ext cx="223227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chemeClr val="accent2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LUẬT</a:t>
              </a:r>
              <a:r>
                <a:rPr kumimoji="0" lang="en-US" sz="3600" b="1" i="0" u="none" strike="noStrike" kern="1200" cap="none" spc="0" normalizeH="0" noProof="0">
                  <a:ln>
                    <a:noFill/>
                  </a:ln>
                  <a:solidFill>
                    <a:schemeClr val="accent2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CHƠI</a:t>
              </a: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20000"/>
                    <a:lumOff val="80000"/>
                  </a:schemeClr>
                </a:solidFill>
                <a:effectLst/>
                <a:uLnTx/>
                <a:uFillTx/>
                <a:latin typeface="#9Slide02 Noi dung dai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324E67A-7F12-00CB-DF47-511E4AE11BD3}"/>
              </a:ext>
            </a:extLst>
          </p:cNvPr>
          <p:cNvSpPr txBox="1"/>
          <p:nvPr/>
        </p:nvSpPr>
        <p:spPr>
          <a:xfrm>
            <a:off x="488881" y="1803734"/>
            <a:ext cx="4987945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1C4C2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Mỗi</a:t>
            </a:r>
            <a:r>
              <a:rPr kumimoji="0" lang="en-US" sz="3200" b="1" i="0" u="none" strike="noStrike" kern="1200" cap="none" spc="0" normalizeH="0" noProof="0">
                <a:ln>
                  <a:noFill/>
                </a:ln>
                <a:solidFill>
                  <a:srgbClr val="1C4C22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lần có 4 bạn chơi, đứng sẵn trong ô vuông (như hình) và làm theo lệnh của giáo viên.</a:t>
            </a:r>
            <a:endParaRPr lang="en-US" sz="3200" b="1">
              <a:solidFill>
                <a:srgbClr val="1C4C2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>
                <a:solidFill>
                  <a:srgbClr val="1C4C2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Bạn nào thực hiện nhanh và đúng sẽ lấy được củi về cho nhóm mình đốt lửa trại.</a:t>
            </a:r>
            <a:endParaRPr lang="en-US" sz="3200">
              <a:solidFill>
                <a:srgbClr val="1C4C22"/>
              </a:solidFill>
              <a:latin typeface="#9Slide02 Noi dung dai"/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203EC73B-D905-D8AA-71C2-4681256ADE4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33" t="68889" r="8889" b="6666"/>
          <a:stretch/>
        </p:blipFill>
        <p:spPr>
          <a:xfrm>
            <a:off x="4937113" y="21580"/>
            <a:ext cx="2013846" cy="1772186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E4AAEF86-D662-A3C8-CF83-0C5320F3904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8229" b="68566"/>
          <a:stretch/>
        </p:blipFill>
        <p:spPr>
          <a:xfrm>
            <a:off x="10012944" y="4963694"/>
            <a:ext cx="1836592" cy="1817108"/>
          </a:xfrm>
          <a:prstGeom prst="rect">
            <a:avLst/>
          </a:prstGeom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986CD843-B457-016C-5AC3-8A84452FC06C}"/>
              </a:ext>
            </a:extLst>
          </p:cNvPr>
          <p:cNvGrpSpPr/>
          <p:nvPr/>
        </p:nvGrpSpPr>
        <p:grpSpPr>
          <a:xfrm>
            <a:off x="4937113" y="4990032"/>
            <a:ext cx="2122692" cy="1867968"/>
            <a:chOff x="4937113" y="4990032"/>
            <a:chExt cx="2122692" cy="1867968"/>
          </a:xfrm>
        </p:grpSpPr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95B0675-C547-E28C-4764-A0AB62ECC9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00" t="5556" r="62222" b="69999"/>
            <a:stretch/>
          </p:blipFill>
          <p:spPr>
            <a:xfrm>
              <a:off x="4937113" y="4990032"/>
              <a:ext cx="2122692" cy="1867968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DBEB5C41-B21C-978B-3CDD-730184BD74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333" t="62222" r="71111" b="4445"/>
            <a:stretch/>
          </p:blipFill>
          <p:spPr>
            <a:xfrm rot="3586558">
              <a:off x="5580351" y="4996875"/>
              <a:ext cx="836218" cy="1791896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4E33C0A-4B65-EFFA-C192-0D20723A1AA1}"/>
              </a:ext>
            </a:extLst>
          </p:cNvPr>
          <p:cNvGrpSpPr/>
          <p:nvPr/>
        </p:nvGrpSpPr>
        <p:grpSpPr>
          <a:xfrm>
            <a:off x="10362235" y="190500"/>
            <a:ext cx="1709919" cy="1676400"/>
            <a:chOff x="3068682" y="3276600"/>
            <a:chExt cx="1709919" cy="167640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325CFA02-2A15-A9D0-4D53-3FC9064E1DEF}"/>
                </a:ext>
              </a:extLst>
            </p:cNvPr>
            <p:cNvGrpSpPr/>
            <p:nvPr/>
          </p:nvGrpSpPr>
          <p:grpSpPr>
            <a:xfrm>
              <a:off x="3068682" y="3276600"/>
              <a:ext cx="1709919" cy="1676400"/>
              <a:chOff x="3068682" y="3276600"/>
              <a:chExt cx="1709919" cy="1676400"/>
            </a:xfrm>
          </p:grpSpPr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441B68BB-BCFB-9C55-FEE0-BEA19EE30F0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576" t="64408" r="35836" b="3387"/>
              <a:stretch/>
            </p:blipFill>
            <p:spPr>
              <a:xfrm>
                <a:off x="3068682" y="3429000"/>
                <a:ext cx="1330235" cy="1447800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68EE31D4-2461-2436-E779-AADEF30473D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576" t="64408" r="35836" b="3387"/>
              <a:stretch/>
            </p:blipFill>
            <p:spPr>
              <a:xfrm>
                <a:off x="3172912" y="3276600"/>
                <a:ext cx="1330235" cy="1447800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8061F4FD-8400-8F95-4678-D2203D8956B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407" t="30508" r="6005" b="33898"/>
              <a:stretch/>
            </p:blipFill>
            <p:spPr>
              <a:xfrm>
                <a:off x="3448366" y="3352800"/>
                <a:ext cx="1330235" cy="1600200"/>
              </a:xfrm>
              <a:prstGeom prst="rect">
                <a:avLst/>
              </a:prstGeom>
            </p:spPr>
          </p:pic>
        </p:grp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61247955-A8A4-0FA4-4E96-85A5A14719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576" t="64408" r="35836" b="3387"/>
            <a:stretch/>
          </p:blipFill>
          <p:spPr>
            <a:xfrm rot="19699937">
              <a:off x="3178469" y="3505200"/>
              <a:ext cx="1330235" cy="1447800"/>
            </a:xfrm>
            <a:prstGeom prst="rect">
              <a:avLst/>
            </a:prstGeom>
          </p:spPr>
        </p:pic>
      </p:grpSp>
      <p:pic>
        <p:nvPicPr>
          <p:cNvPr id="44" name="Check mark sound effect">
            <a:hlinkClick r:id="" action="ppaction://media"/>
            <a:extLst>
              <a:ext uri="{FF2B5EF4-FFF2-40B4-BE49-F238E27FC236}">
                <a16:creationId xmlns:a16="http://schemas.microsoft.com/office/drawing/2014/main" id="{A02F923F-FC79-D0FD-DDD2-A20E4DC5BF2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6400800" y="-2819400"/>
            <a:ext cx="1477963" cy="1477963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51E1EDBC-9593-A5E0-063B-0D9A68C306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4225" y="3692205"/>
            <a:ext cx="1387084" cy="1983364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137B9459-67AE-2B24-76E0-44FBE37E3B2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5272" y="3657600"/>
            <a:ext cx="1785328" cy="191930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4D97404B-D915-421D-7E30-DD12CC32E97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8023" y="1421975"/>
            <a:ext cx="1419296" cy="2061848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DD0B3526-BF6C-CDEF-EC18-DB890093B88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1692" y="1483478"/>
            <a:ext cx="1544406" cy="1983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178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7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900" decel="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900" decel="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900" decel="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900" decel="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6" presetClass="emph" presetSubtype="0" repeatCount="4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500" tmFilter="0, 0; .2, .5; .8, .5; 1, 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" dur="250" autoRev="1" fill="hold"/>
                                            <p:tgtEl>
                                              <p:spTgt spid="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 tmFilter="0, 0; .2, .5; .8, .5; 1, 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" dur="250" autoRev="1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5" dur="5981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4"/>
                    </p:tgtEl>
                  </p:cMediaNode>
                </p:audio>
              </p:childTnLst>
            </p:cTn>
          </p:par>
        </p:tnLst>
        <p:bldLst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7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900" decel="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900" decel="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900" decel="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900" decel="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6" presetClass="emph" presetSubtype="0" repeatCount="4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500" tmFilter="0, 0; .2, .5; .8, .5; 1, 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" dur="250" autoRev="1" fill="hold"/>
                                            <p:tgtEl>
                                              <p:spTgt spid="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 tmFilter="0, 0; .2, .5; .8, .5; 1, 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" dur="250" autoRev="1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6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5" dur="5981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4"/>
                    </p:tgtEl>
                  </p:cMediaNode>
                </p:audio>
              </p:childTnLst>
            </p:cTn>
          </p:par>
        </p:tnLst>
        <p:bldLst>
          <p:bldP spid="31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79;p44">
            <a:extLst>
              <a:ext uri="{FF2B5EF4-FFF2-40B4-BE49-F238E27FC236}">
                <a16:creationId xmlns:a16="http://schemas.microsoft.com/office/drawing/2014/main" id="{35D9C06E-8745-00C4-4375-65523650DDFA}"/>
              </a:ext>
            </a:extLst>
          </p:cNvPr>
          <p:cNvSpPr/>
          <p:nvPr/>
        </p:nvSpPr>
        <p:spPr>
          <a:xfrm>
            <a:off x="712788" y="304800"/>
            <a:ext cx="10798965" cy="6387018"/>
          </a:xfrm>
          <a:prstGeom prst="roundRect">
            <a:avLst>
              <a:gd name="adj" fmla="val 3502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aphicFrame>
        <p:nvGraphicFramePr>
          <p:cNvPr id="4" name="Table 8">
            <a:extLst>
              <a:ext uri="{FF2B5EF4-FFF2-40B4-BE49-F238E27FC236}">
                <a16:creationId xmlns:a16="http://schemas.microsoft.com/office/drawing/2014/main" id="{AA3FB112-C656-2652-96A3-FF132AF088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6960100"/>
              </p:ext>
            </p:extLst>
          </p:nvPr>
        </p:nvGraphicFramePr>
        <p:xfrm>
          <a:off x="3886095" y="1658397"/>
          <a:ext cx="4389120" cy="4389120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348530842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343308898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36372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377668715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11012666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3601419594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14954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398966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69168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81389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79883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 w="57150">
                          <a:solidFill>
                            <a:schemeClr val="accent4">
                              <a:lumMod val="50000"/>
                            </a:schemeClr>
                          </a:solidFill>
                        </a:ln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>
                    <a:solidFill>
                      <a:srgbClr val="E9B7A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8412277"/>
                  </a:ext>
                </a:extLst>
              </a:tr>
            </a:tbl>
          </a:graphicData>
        </a:graphic>
      </p:graphicFrame>
      <p:grpSp>
        <p:nvGrpSpPr>
          <p:cNvPr id="24" name="Group 23">
            <a:extLst>
              <a:ext uri="{FF2B5EF4-FFF2-40B4-BE49-F238E27FC236}">
                <a16:creationId xmlns:a16="http://schemas.microsoft.com/office/drawing/2014/main" id="{1D8B6B48-4CF2-A74C-3230-AF37395C7D71}"/>
              </a:ext>
            </a:extLst>
          </p:cNvPr>
          <p:cNvGrpSpPr/>
          <p:nvPr/>
        </p:nvGrpSpPr>
        <p:grpSpPr>
          <a:xfrm>
            <a:off x="3840480" y="1600200"/>
            <a:ext cx="4465320" cy="4427220"/>
            <a:chOff x="5829300" y="685800"/>
            <a:chExt cx="5562600" cy="5524500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97F530D-BE72-57D7-E59F-8113B0853287}"/>
                </a:ext>
              </a:extLst>
            </p:cNvPr>
            <p:cNvCxnSpPr>
              <a:cxnSpLocks/>
            </p:cNvCxnSpPr>
            <p:nvPr/>
          </p:nvCxnSpPr>
          <p:spPr>
            <a:xfrm>
              <a:off x="5867400" y="685800"/>
              <a:ext cx="0" cy="55245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08D756F-56CB-E0E6-A1B5-445020CCAC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29300" y="6210300"/>
              <a:ext cx="55626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D53E97C-16B1-2320-D53D-25AA49E8D2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353800" y="685800"/>
              <a:ext cx="0" cy="55245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02038EF-601A-6E9B-80D8-55F9CD9D9D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67400" y="723900"/>
              <a:ext cx="54864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324E67A-7F12-00CB-DF47-511E4AE11BD3}"/>
              </a:ext>
            </a:extLst>
          </p:cNvPr>
          <p:cNvSpPr txBox="1"/>
          <p:nvPr/>
        </p:nvSpPr>
        <p:spPr>
          <a:xfrm>
            <a:off x="712788" y="166182"/>
            <a:ext cx="10798965" cy="696337"/>
          </a:xfrm>
          <a:custGeom>
            <a:avLst/>
            <a:gdLst>
              <a:gd name="connsiteX0" fmla="*/ 0 w 10798965"/>
              <a:gd name="connsiteY0" fmla="*/ 94597 h 696337"/>
              <a:gd name="connsiteX1" fmla="*/ 94597 w 10798965"/>
              <a:gd name="connsiteY1" fmla="*/ 0 h 696337"/>
              <a:gd name="connsiteX2" fmla="*/ 684029 w 10798965"/>
              <a:gd name="connsiteY2" fmla="*/ 0 h 696337"/>
              <a:gd name="connsiteX3" fmla="*/ 1485656 w 10798965"/>
              <a:gd name="connsiteY3" fmla="*/ 0 h 696337"/>
              <a:gd name="connsiteX4" fmla="*/ 1968990 w 10798965"/>
              <a:gd name="connsiteY4" fmla="*/ 0 h 696337"/>
              <a:gd name="connsiteX5" fmla="*/ 2346226 w 10798965"/>
              <a:gd name="connsiteY5" fmla="*/ 0 h 696337"/>
              <a:gd name="connsiteX6" fmla="*/ 2723462 w 10798965"/>
              <a:gd name="connsiteY6" fmla="*/ 0 h 696337"/>
              <a:gd name="connsiteX7" fmla="*/ 3100699 w 10798965"/>
              <a:gd name="connsiteY7" fmla="*/ 0 h 696337"/>
              <a:gd name="connsiteX8" fmla="*/ 3584033 w 10798965"/>
              <a:gd name="connsiteY8" fmla="*/ 0 h 696337"/>
              <a:gd name="connsiteX9" fmla="*/ 4173465 w 10798965"/>
              <a:gd name="connsiteY9" fmla="*/ 0 h 696337"/>
              <a:gd name="connsiteX10" fmla="*/ 4550701 w 10798965"/>
              <a:gd name="connsiteY10" fmla="*/ 0 h 696337"/>
              <a:gd name="connsiteX11" fmla="*/ 4821839 w 10798965"/>
              <a:gd name="connsiteY11" fmla="*/ 0 h 696337"/>
              <a:gd name="connsiteX12" fmla="*/ 5411271 w 10798965"/>
              <a:gd name="connsiteY12" fmla="*/ 0 h 696337"/>
              <a:gd name="connsiteX13" fmla="*/ 6212898 w 10798965"/>
              <a:gd name="connsiteY13" fmla="*/ 0 h 696337"/>
              <a:gd name="connsiteX14" fmla="*/ 6696232 w 10798965"/>
              <a:gd name="connsiteY14" fmla="*/ 0 h 696337"/>
              <a:gd name="connsiteX15" fmla="*/ 6967371 w 10798965"/>
              <a:gd name="connsiteY15" fmla="*/ 0 h 696337"/>
              <a:gd name="connsiteX16" fmla="*/ 7450705 w 10798965"/>
              <a:gd name="connsiteY16" fmla="*/ 0 h 696337"/>
              <a:gd name="connsiteX17" fmla="*/ 7827941 w 10798965"/>
              <a:gd name="connsiteY17" fmla="*/ 0 h 696337"/>
              <a:gd name="connsiteX18" fmla="*/ 8205177 w 10798965"/>
              <a:gd name="connsiteY18" fmla="*/ 0 h 696337"/>
              <a:gd name="connsiteX19" fmla="*/ 8582414 w 10798965"/>
              <a:gd name="connsiteY19" fmla="*/ 0 h 696337"/>
              <a:gd name="connsiteX20" fmla="*/ 8853552 w 10798965"/>
              <a:gd name="connsiteY20" fmla="*/ 0 h 696337"/>
              <a:gd name="connsiteX21" fmla="*/ 9442984 w 10798965"/>
              <a:gd name="connsiteY21" fmla="*/ 0 h 696337"/>
              <a:gd name="connsiteX22" fmla="*/ 9820220 w 10798965"/>
              <a:gd name="connsiteY22" fmla="*/ 0 h 696337"/>
              <a:gd name="connsiteX23" fmla="*/ 10704368 w 10798965"/>
              <a:gd name="connsiteY23" fmla="*/ 0 h 696337"/>
              <a:gd name="connsiteX24" fmla="*/ 10798965 w 10798965"/>
              <a:gd name="connsiteY24" fmla="*/ 94597 h 696337"/>
              <a:gd name="connsiteX25" fmla="*/ 10798965 w 10798965"/>
              <a:gd name="connsiteY25" fmla="*/ 601740 h 696337"/>
              <a:gd name="connsiteX26" fmla="*/ 10704368 w 10798965"/>
              <a:gd name="connsiteY26" fmla="*/ 696337 h 696337"/>
              <a:gd name="connsiteX27" fmla="*/ 10221034 w 10798965"/>
              <a:gd name="connsiteY27" fmla="*/ 696337 h 696337"/>
              <a:gd name="connsiteX28" fmla="*/ 9525505 w 10798965"/>
              <a:gd name="connsiteY28" fmla="*/ 696337 h 696337"/>
              <a:gd name="connsiteX29" fmla="*/ 8723877 w 10798965"/>
              <a:gd name="connsiteY29" fmla="*/ 696337 h 696337"/>
              <a:gd name="connsiteX30" fmla="*/ 8028348 w 10798965"/>
              <a:gd name="connsiteY30" fmla="*/ 696337 h 696337"/>
              <a:gd name="connsiteX31" fmla="*/ 7545014 w 10798965"/>
              <a:gd name="connsiteY31" fmla="*/ 696337 h 696337"/>
              <a:gd name="connsiteX32" fmla="*/ 7061680 w 10798965"/>
              <a:gd name="connsiteY32" fmla="*/ 696337 h 696337"/>
              <a:gd name="connsiteX33" fmla="*/ 6366151 w 10798965"/>
              <a:gd name="connsiteY33" fmla="*/ 696337 h 696337"/>
              <a:gd name="connsiteX34" fmla="*/ 5670621 w 10798965"/>
              <a:gd name="connsiteY34" fmla="*/ 696337 h 696337"/>
              <a:gd name="connsiteX35" fmla="*/ 5293385 w 10798965"/>
              <a:gd name="connsiteY35" fmla="*/ 696337 h 696337"/>
              <a:gd name="connsiteX36" fmla="*/ 5022246 w 10798965"/>
              <a:gd name="connsiteY36" fmla="*/ 696337 h 696337"/>
              <a:gd name="connsiteX37" fmla="*/ 4538912 w 10798965"/>
              <a:gd name="connsiteY37" fmla="*/ 696337 h 696337"/>
              <a:gd name="connsiteX38" fmla="*/ 3737285 w 10798965"/>
              <a:gd name="connsiteY38" fmla="*/ 696337 h 696337"/>
              <a:gd name="connsiteX39" fmla="*/ 3253951 w 10798965"/>
              <a:gd name="connsiteY39" fmla="*/ 696337 h 696337"/>
              <a:gd name="connsiteX40" fmla="*/ 2982812 w 10798965"/>
              <a:gd name="connsiteY40" fmla="*/ 696337 h 696337"/>
              <a:gd name="connsiteX41" fmla="*/ 2499478 w 10798965"/>
              <a:gd name="connsiteY41" fmla="*/ 696337 h 696337"/>
              <a:gd name="connsiteX42" fmla="*/ 1803949 w 10798965"/>
              <a:gd name="connsiteY42" fmla="*/ 696337 h 696337"/>
              <a:gd name="connsiteX43" fmla="*/ 1108420 w 10798965"/>
              <a:gd name="connsiteY43" fmla="*/ 696337 h 696337"/>
              <a:gd name="connsiteX44" fmla="*/ 94597 w 10798965"/>
              <a:gd name="connsiteY44" fmla="*/ 696337 h 696337"/>
              <a:gd name="connsiteX45" fmla="*/ 0 w 10798965"/>
              <a:gd name="connsiteY45" fmla="*/ 601740 h 696337"/>
              <a:gd name="connsiteX46" fmla="*/ 0 w 10798965"/>
              <a:gd name="connsiteY46" fmla="*/ 94597 h 69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798965" h="696337" fill="none" extrusionOk="0">
                <a:moveTo>
                  <a:pt x="0" y="94597"/>
                </a:moveTo>
                <a:cubicBezTo>
                  <a:pt x="-13942" y="40648"/>
                  <a:pt x="31702" y="1697"/>
                  <a:pt x="94597" y="0"/>
                </a:cubicBezTo>
                <a:cubicBezTo>
                  <a:pt x="351308" y="-39715"/>
                  <a:pt x="527323" y="36419"/>
                  <a:pt x="684029" y="0"/>
                </a:cubicBezTo>
                <a:cubicBezTo>
                  <a:pt x="840735" y="-36419"/>
                  <a:pt x="1140175" y="12764"/>
                  <a:pt x="1485656" y="0"/>
                </a:cubicBezTo>
                <a:cubicBezTo>
                  <a:pt x="1831137" y="-12764"/>
                  <a:pt x="1784846" y="1759"/>
                  <a:pt x="1968990" y="0"/>
                </a:cubicBezTo>
                <a:cubicBezTo>
                  <a:pt x="2153134" y="-1759"/>
                  <a:pt x="2270246" y="43346"/>
                  <a:pt x="2346226" y="0"/>
                </a:cubicBezTo>
                <a:cubicBezTo>
                  <a:pt x="2422206" y="-43346"/>
                  <a:pt x="2541658" y="26255"/>
                  <a:pt x="2723462" y="0"/>
                </a:cubicBezTo>
                <a:cubicBezTo>
                  <a:pt x="2905266" y="-26255"/>
                  <a:pt x="2955285" y="24752"/>
                  <a:pt x="3100699" y="0"/>
                </a:cubicBezTo>
                <a:cubicBezTo>
                  <a:pt x="3246113" y="-24752"/>
                  <a:pt x="3431179" y="38148"/>
                  <a:pt x="3584033" y="0"/>
                </a:cubicBezTo>
                <a:cubicBezTo>
                  <a:pt x="3736887" y="-38148"/>
                  <a:pt x="3939279" y="20649"/>
                  <a:pt x="4173465" y="0"/>
                </a:cubicBezTo>
                <a:cubicBezTo>
                  <a:pt x="4407651" y="-20649"/>
                  <a:pt x="4466321" y="3052"/>
                  <a:pt x="4550701" y="0"/>
                </a:cubicBezTo>
                <a:cubicBezTo>
                  <a:pt x="4635081" y="-3052"/>
                  <a:pt x="4701753" y="11784"/>
                  <a:pt x="4821839" y="0"/>
                </a:cubicBezTo>
                <a:cubicBezTo>
                  <a:pt x="4941925" y="-11784"/>
                  <a:pt x="5248434" y="1731"/>
                  <a:pt x="5411271" y="0"/>
                </a:cubicBezTo>
                <a:cubicBezTo>
                  <a:pt x="5574108" y="-1731"/>
                  <a:pt x="5948487" y="38632"/>
                  <a:pt x="6212898" y="0"/>
                </a:cubicBezTo>
                <a:cubicBezTo>
                  <a:pt x="6477309" y="-38632"/>
                  <a:pt x="6510386" y="37681"/>
                  <a:pt x="6696232" y="0"/>
                </a:cubicBezTo>
                <a:cubicBezTo>
                  <a:pt x="6882078" y="-37681"/>
                  <a:pt x="6874616" y="17881"/>
                  <a:pt x="6967371" y="0"/>
                </a:cubicBezTo>
                <a:cubicBezTo>
                  <a:pt x="7060126" y="-17881"/>
                  <a:pt x="7302962" y="29818"/>
                  <a:pt x="7450705" y="0"/>
                </a:cubicBezTo>
                <a:cubicBezTo>
                  <a:pt x="7598448" y="-29818"/>
                  <a:pt x="7715115" y="12277"/>
                  <a:pt x="7827941" y="0"/>
                </a:cubicBezTo>
                <a:cubicBezTo>
                  <a:pt x="7940767" y="-12277"/>
                  <a:pt x="8101586" y="9472"/>
                  <a:pt x="8205177" y="0"/>
                </a:cubicBezTo>
                <a:cubicBezTo>
                  <a:pt x="8308768" y="-9472"/>
                  <a:pt x="8453923" y="38360"/>
                  <a:pt x="8582414" y="0"/>
                </a:cubicBezTo>
                <a:cubicBezTo>
                  <a:pt x="8710905" y="-38360"/>
                  <a:pt x="8775753" y="9614"/>
                  <a:pt x="8853552" y="0"/>
                </a:cubicBezTo>
                <a:cubicBezTo>
                  <a:pt x="8931351" y="-9614"/>
                  <a:pt x="9293969" y="8986"/>
                  <a:pt x="9442984" y="0"/>
                </a:cubicBezTo>
                <a:cubicBezTo>
                  <a:pt x="9591999" y="-8986"/>
                  <a:pt x="9725615" y="34129"/>
                  <a:pt x="9820220" y="0"/>
                </a:cubicBezTo>
                <a:cubicBezTo>
                  <a:pt x="9914825" y="-34129"/>
                  <a:pt x="10426388" y="84415"/>
                  <a:pt x="10704368" y="0"/>
                </a:cubicBezTo>
                <a:cubicBezTo>
                  <a:pt x="10744808" y="786"/>
                  <a:pt x="10798894" y="44261"/>
                  <a:pt x="10798965" y="94597"/>
                </a:cubicBezTo>
                <a:cubicBezTo>
                  <a:pt x="10803980" y="223993"/>
                  <a:pt x="10743638" y="429679"/>
                  <a:pt x="10798965" y="601740"/>
                </a:cubicBezTo>
                <a:cubicBezTo>
                  <a:pt x="10797375" y="658021"/>
                  <a:pt x="10764515" y="698422"/>
                  <a:pt x="10704368" y="696337"/>
                </a:cubicBezTo>
                <a:cubicBezTo>
                  <a:pt x="10553857" y="698518"/>
                  <a:pt x="10453098" y="639917"/>
                  <a:pt x="10221034" y="696337"/>
                </a:cubicBezTo>
                <a:cubicBezTo>
                  <a:pt x="9988970" y="752757"/>
                  <a:pt x="9778547" y="667216"/>
                  <a:pt x="9525505" y="696337"/>
                </a:cubicBezTo>
                <a:cubicBezTo>
                  <a:pt x="9272463" y="725458"/>
                  <a:pt x="9032886" y="649986"/>
                  <a:pt x="8723877" y="696337"/>
                </a:cubicBezTo>
                <a:cubicBezTo>
                  <a:pt x="8414868" y="742688"/>
                  <a:pt x="8371965" y="671895"/>
                  <a:pt x="8028348" y="696337"/>
                </a:cubicBezTo>
                <a:cubicBezTo>
                  <a:pt x="7684731" y="720779"/>
                  <a:pt x="7644277" y="693149"/>
                  <a:pt x="7545014" y="696337"/>
                </a:cubicBezTo>
                <a:cubicBezTo>
                  <a:pt x="7445751" y="699525"/>
                  <a:pt x="7231892" y="686791"/>
                  <a:pt x="7061680" y="696337"/>
                </a:cubicBezTo>
                <a:cubicBezTo>
                  <a:pt x="6891468" y="705883"/>
                  <a:pt x="6660674" y="641042"/>
                  <a:pt x="6366151" y="696337"/>
                </a:cubicBezTo>
                <a:cubicBezTo>
                  <a:pt x="6071628" y="751632"/>
                  <a:pt x="5867097" y="613444"/>
                  <a:pt x="5670621" y="696337"/>
                </a:cubicBezTo>
                <a:cubicBezTo>
                  <a:pt x="5474145" y="779230"/>
                  <a:pt x="5400465" y="671173"/>
                  <a:pt x="5293385" y="696337"/>
                </a:cubicBezTo>
                <a:cubicBezTo>
                  <a:pt x="5186305" y="721501"/>
                  <a:pt x="5149104" y="684645"/>
                  <a:pt x="5022246" y="696337"/>
                </a:cubicBezTo>
                <a:cubicBezTo>
                  <a:pt x="4895388" y="708029"/>
                  <a:pt x="4666249" y="640045"/>
                  <a:pt x="4538912" y="696337"/>
                </a:cubicBezTo>
                <a:cubicBezTo>
                  <a:pt x="4411575" y="752629"/>
                  <a:pt x="3957921" y="639220"/>
                  <a:pt x="3737285" y="696337"/>
                </a:cubicBezTo>
                <a:cubicBezTo>
                  <a:pt x="3516649" y="753454"/>
                  <a:pt x="3440533" y="659895"/>
                  <a:pt x="3253951" y="696337"/>
                </a:cubicBezTo>
                <a:cubicBezTo>
                  <a:pt x="3067369" y="732779"/>
                  <a:pt x="3088038" y="677003"/>
                  <a:pt x="2982812" y="696337"/>
                </a:cubicBezTo>
                <a:cubicBezTo>
                  <a:pt x="2877586" y="715671"/>
                  <a:pt x="2668123" y="651786"/>
                  <a:pt x="2499478" y="696337"/>
                </a:cubicBezTo>
                <a:cubicBezTo>
                  <a:pt x="2330833" y="740888"/>
                  <a:pt x="1962943" y="613115"/>
                  <a:pt x="1803949" y="696337"/>
                </a:cubicBezTo>
                <a:cubicBezTo>
                  <a:pt x="1644955" y="779559"/>
                  <a:pt x="1323811" y="684846"/>
                  <a:pt x="1108420" y="696337"/>
                </a:cubicBezTo>
                <a:cubicBezTo>
                  <a:pt x="893029" y="707828"/>
                  <a:pt x="380448" y="647252"/>
                  <a:pt x="94597" y="696337"/>
                </a:cubicBezTo>
                <a:cubicBezTo>
                  <a:pt x="43949" y="700221"/>
                  <a:pt x="5734" y="649653"/>
                  <a:pt x="0" y="601740"/>
                </a:cubicBezTo>
                <a:cubicBezTo>
                  <a:pt x="-1749" y="393529"/>
                  <a:pt x="11564" y="237402"/>
                  <a:pt x="0" y="94597"/>
                </a:cubicBezTo>
                <a:close/>
              </a:path>
              <a:path w="10798965" h="696337" stroke="0" extrusionOk="0">
                <a:moveTo>
                  <a:pt x="0" y="94597"/>
                </a:moveTo>
                <a:cubicBezTo>
                  <a:pt x="351" y="41140"/>
                  <a:pt x="27278" y="1435"/>
                  <a:pt x="94597" y="0"/>
                </a:cubicBezTo>
                <a:cubicBezTo>
                  <a:pt x="198491" y="-34069"/>
                  <a:pt x="340177" y="6676"/>
                  <a:pt x="471833" y="0"/>
                </a:cubicBezTo>
                <a:cubicBezTo>
                  <a:pt x="603489" y="-6676"/>
                  <a:pt x="846289" y="43603"/>
                  <a:pt x="955167" y="0"/>
                </a:cubicBezTo>
                <a:cubicBezTo>
                  <a:pt x="1064045" y="-43603"/>
                  <a:pt x="1508612" y="60348"/>
                  <a:pt x="1650697" y="0"/>
                </a:cubicBezTo>
                <a:cubicBezTo>
                  <a:pt x="1792782" y="-60348"/>
                  <a:pt x="2001501" y="34394"/>
                  <a:pt x="2134031" y="0"/>
                </a:cubicBezTo>
                <a:cubicBezTo>
                  <a:pt x="2266561" y="-34394"/>
                  <a:pt x="2434750" y="32378"/>
                  <a:pt x="2617365" y="0"/>
                </a:cubicBezTo>
                <a:cubicBezTo>
                  <a:pt x="2799980" y="-32378"/>
                  <a:pt x="2908151" y="25461"/>
                  <a:pt x="2994601" y="0"/>
                </a:cubicBezTo>
                <a:cubicBezTo>
                  <a:pt x="3081051" y="-25461"/>
                  <a:pt x="3541909" y="51105"/>
                  <a:pt x="3690131" y="0"/>
                </a:cubicBezTo>
                <a:cubicBezTo>
                  <a:pt x="3838353" y="-51105"/>
                  <a:pt x="3900490" y="20143"/>
                  <a:pt x="3961269" y="0"/>
                </a:cubicBezTo>
                <a:cubicBezTo>
                  <a:pt x="4022048" y="-20143"/>
                  <a:pt x="4284559" y="65062"/>
                  <a:pt x="4550701" y="0"/>
                </a:cubicBezTo>
                <a:cubicBezTo>
                  <a:pt x="4816843" y="-65062"/>
                  <a:pt x="4813828" y="40645"/>
                  <a:pt x="5034035" y="0"/>
                </a:cubicBezTo>
                <a:cubicBezTo>
                  <a:pt x="5254242" y="-40645"/>
                  <a:pt x="5332843" y="8167"/>
                  <a:pt x="5517369" y="0"/>
                </a:cubicBezTo>
                <a:cubicBezTo>
                  <a:pt x="5701895" y="-8167"/>
                  <a:pt x="5802967" y="144"/>
                  <a:pt x="5894605" y="0"/>
                </a:cubicBezTo>
                <a:cubicBezTo>
                  <a:pt x="5986243" y="-144"/>
                  <a:pt x="6301212" y="5367"/>
                  <a:pt x="6484037" y="0"/>
                </a:cubicBezTo>
                <a:cubicBezTo>
                  <a:pt x="6666862" y="-5367"/>
                  <a:pt x="6864574" y="13447"/>
                  <a:pt x="6967371" y="0"/>
                </a:cubicBezTo>
                <a:cubicBezTo>
                  <a:pt x="7070168" y="-13447"/>
                  <a:pt x="7447131" y="4758"/>
                  <a:pt x="7768998" y="0"/>
                </a:cubicBezTo>
                <a:cubicBezTo>
                  <a:pt x="8090865" y="-4758"/>
                  <a:pt x="8079019" y="7411"/>
                  <a:pt x="8358430" y="0"/>
                </a:cubicBezTo>
                <a:cubicBezTo>
                  <a:pt x="8637841" y="-7411"/>
                  <a:pt x="8549967" y="19226"/>
                  <a:pt x="8629568" y="0"/>
                </a:cubicBezTo>
                <a:cubicBezTo>
                  <a:pt x="8709169" y="-19226"/>
                  <a:pt x="8806237" y="26323"/>
                  <a:pt x="8900707" y="0"/>
                </a:cubicBezTo>
                <a:cubicBezTo>
                  <a:pt x="8995177" y="-26323"/>
                  <a:pt x="9102892" y="15172"/>
                  <a:pt x="9171846" y="0"/>
                </a:cubicBezTo>
                <a:cubicBezTo>
                  <a:pt x="9240800" y="-15172"/>
                  <a:pt x="9722783" y="29457"/>
                  <a:pt x="9973473" y="0"/>
                </a:cubicBezTo>
                <a:cubicBezTo>
                  <a:pt x="10224163" y="-29457"/>
                  <a:pt x="10376337" y="53469"/>
                  <a:pt x="10704368" y="0"/>
                </a:cubicBezTo>
                <a:cubicBezTo>
                  <a:pt x="10750341" y="11660"/>
                  <a:pt x="10796072" y="38784"/>
                  <a:pt x="10798965" y="94597"/>
                </a:cubicBezTo>
                <a:cubicBezTo>
                  <a:pt x="10840077" y="209559"/>
                  <a:pt x="10759973" y="425247"/>
                  <a:pt x="10798965" y="601740"/>
                </a:cubicBezTo>
                <a:cubicBezTo>
                  <a:pt x="10798234" y="659811"/>
                  <a:pt x="10764322" y="687172"/>
                  <a:pt x="10704368" y="696337"/>
                </a:cubicBezTo>
                <a:cubicBezTo>
                  <a:pt x="10591281" y="703536"/>
                  <a:pt x="10510012" y="686262"/>
                  <a:pt x="10327132" y="696337"/>
                </a:cubicBezTo>
                <a:cubicBezTo>
                  <a:pt x="10144252" y="706412"/>
                  <a:pt x="9976906" y="666215"/>
                  <a:pt x="9843798" y="696337"/>
                </a:cubicBezTo>
                <a:cubicBezTo>
                  <a:pt x="9710690" y="726459"/>
                  <a:pt x="9398566" y="666655"/>
                  <a:pt x="9254366" y="696337"/>
                </a:cubicBezTo>
                <a:cubicBezTo>
                  <a:pt x="9110166" y="726019"/>
                  <a:pt x="8650939" y="605082"/>
                  <a:pt x="8452739" y="696337"/>
                </a:cubicBezTo>
                <a:cubicBezTo>
                  <a:pt x="8254539" y="787592"/>
                  <a:pt x="8122182" y="658930"/>
                  <a:pt x="7969405" y="696337"/>
                </a:cubicBezTo>
                <a:cubicBezTo>
                  <a:pt x="7816628" y="733744"/>
                  <a:pt x="7528511" y="693065"/>
                  <a:pt x="7273875" y="696337"/>
                </a:cubicBezTo>
                <a:cubicBezTo>
                  <a:pt x="7019239" y="699609"/>
                  <a:pt x="7100847" y="677190"/>
                  <a:pt x="7002737" y="696337"/>
                </a:cubicBezTo>
                <a:cubicBezTo>
                  <a:pt x="6904627" y="715484"/>
                  <a:pt x="6702148" y="683403"/>
                  <a:pt x="6625500" y="696337"/>
                </a:cubicBezTo>
                <a:cubicBezTo>
                  <a:pt x="6548852" y="709271"/>
                  <a:pt x="6178533" y="668909"/>
                  <a:pt x="5929971" y="696337"/>
                </a:cubicBezTo>
                <a:cubicBezTo>
                  <a:pt x="5681409" y="723765"/>
                  <a:pt x="5634872" y="694210"/>
                  <a:pt x="5446637" y="696337"/>
                </a:cubicBezTo>
                <a:cubicBezTo>
                  <a:pt x="5258402" y="698464"/>
                  <a:pt x="5234432" y="689547"/>
                  <a:pt x="5069401" y="696337"/>
                </a:cubicBezTo>
                <a:cubicBezTo>
                  <a:pt x="4904370" y="703127"/>
                  <a:pt x="4907505" y="689908"/>
                  <a:pt x="4798262" y="696337"/>
                </a:cubicBezTo>
                <a:cubicBezTo>
                  <a:pt x="4689019" y="702766"/>
                  <a:pt x="4540725" y="666220"/>
                  <a:pt x="4421026" y="696337"/>
                </a:cubicBezTo>
                <a:cubicBezTo>
                  <a:pt x="4301327" y="726454"/>
                  <a:pt x="4067811" y="678324"/>
                  <a:pt x="3937692" y="696337"/>
                </a:cubicBezTo>
                <a:cubicBezTo>
                  <a:pt x="3807573" y="714350"/>
                  <a:pt x="3498960" y="615807"/>
                  <a:pt x="3136065" y="696337"/>
                </a:cubicBezTo>
                <a:cubicBezTo>
                  <a:pt x="2773170" y="776867"/>
                  <a:pt x="2909406" y="675949"/>
                  <a:pt x="2758828" y="696337"/>
                </a:cubicBezTo>
                <a:cubicBezTo>
                  <a:pt x="2608250" y="716725"/>
                  <a:pt x="2419853" y="639376"/>
                  <a:pt x="2275494" y="696337"/>
                </a:cubicBezTo>
                <a:cubicBezTo>
                  <a:pt x="2131135" y="753298"/>
                  <a:pt x="1786803" y="619658"/>
                  <a:pt x="1473867" y="696337"/>
                </a:cubicBezTo>
                <a:cubicBezTo>
                  <a:pt x="1160931" y="773016"/>
                  <a:pt x="1223366" y="680798"/>
                  <a:pt x="990533" y="696337"/>
                </a:cubicBezTo>
                <a:cubicBezTo>
                  <a:pt x="757700" y="711876"/>
                  <a:pt x="284131" y="690528"/>
                  <a:pt x="94597" y="696337"/>
                </a:cubicBezTo>
                <a:cubicBezTo>
                  <a:pt x="48722" y="703691"/>
                  <a:pt x="12159" y="653951"/>
                  <a:pt x="0" y="601740"/>
                </a:cubicBezTo>
                <a:cubicBezTo>
                  <a:pt x="-5849" y="489057"/>
                  <a:pt x="3549" y="323860"/>
                  <a:pt x="0" y="94597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42198272">
                  <a:prstGeom prst="roundRect">
                    <a:avLst>
                      <a:gd name="adj" fmla="val 13585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Bạn hãy đứng ở trung điểm một cạnh của hình vuông.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20000"/>
                  <a:lumOff val="80000"/>
                </a:schemeClr>
              </a:solidFill>
              <a:effectLst/>
              <a:uLnTx/>
              <a:uFillTx/>
              <a:latin typeface="#9Slide02 Noi dung dai"/>
            </a:endParaRPr>
          </a:p>
        </p:txBody>
      </p:sp>
      <p:pic>
        <p:nvPicPr>
          <p:cNvPr id="44" name="Check mark sound effect">
            <a:hlinkClick r:id="" action="ppaction://media"/>
            <a:extLst>
              <a:ext uri="{FF2B5EF4-FFF2-40B4-BE49-F238E27FC236}">
                <a16:creationId xmlns:a16="http://schemas.microsoft.com/office/drawing/2014/main" id="{A02F923F-FC79-D0FD-DDD2-A20E4DC5BF2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6400800" y="-2819400"/>
            <a:ext cx="1477963" cy="147796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33BE41A-64C5-B834-3108-3988C0B7713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6290" y="3940553"/>
            <a:ext cx="684536" cy="97880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8B97951-3908-EF2A-7B9E-70475F6B2712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2067" y="3956361"/>
            <a:ext cx="881072" cy="94718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EF97205-4B44-DBB5-2C74-6DE28B668A2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5595" y="2825373"/>
            <a:ext cx="700432" cy="101753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CA4CD48-31CD-EB01-B8F7-673F811153E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7471" y="2864176"/>
            <a:ext cx="762174" cy="978930"/>
          </a:xfrm>
          <a:prstGeom prst="rect">
            <a:avLst/>
          </a:prstGeom>
        </p:spPr>
      </p:pic>
      <p:pic>
        <p:nvPicPr>
          <p:cNvPr id="9" name="tiếng vút 2">
            <a:hlinkClick r:id="" action="ppaction://media"/>
            <a:extLst>
              <a:ext uri="{FF2B5EF4-FFF2-40B4-BE49-F238E27FC236}">
                <a16:creationId xmlns:a16="http://schemas.microsoft.com/office/drawing/2014/main" id="{23F9E784-C6C6-6A15-D3AE-B9D63A94C55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362200" y="-1547523"/>
            <a:ext cx="487363" cy="487363"/>
          </a:xfrm>
          <a:prstGeom prst="rect">
            <a:avLst/>
          </a:prstGeom>
        </p:spPr>
      </p:pic>
      <p:pic>
        <p:nvPicPr>
          <p:cNvPr id="10" name="Ting ting">
            <a:hlinkClick r:id="" action="ppaction://media"/>
            <a:extLst>
              <a:ext uri="{FF2B5EF4-FFF2-40B4-BE49-F238E27FC236}">
                <a16:creationId xmlns:a16="http://schemas.microsoft.com/office/drawing/2014/main" id="{24CA2840-4EE5-15D8-94D6-7114C1B2EEDF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596256" y="-457450"/>
            <a:ext cx="487363" cy="4873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F9570D6-134B-C4AC-41E3-16E899661ADB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33" t="68889" r="8889" b="6666"/>
          <a:stretch/>
        </p:blipFill>
        <p:spPr>
          <a:xfrm>
            <a:off x="2452166" y="3541664"/>
            <a:ext cx="1401114" cy="123298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A308F80-CB43-3224-8520-6842FA37B8D9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8229" b="68566"/>
          <a:stretch/>
        </p:blipFill>
        <p:spPr>
          <a:xfrm>
            <a:off x="8361373" y="3543707"/>
            <a:ext cx="1242072" cy="1228896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55AE7825-A9BC-47A9-4423-C5B2F8784A64}"/>
              </a:ext>
            </a:extLst>
          </p:cNvPr>
          <p:cNvGrpSpPr/>
          <p:nvPr/>
        </p:nvGrpSpPr>
        <p:grpSpPr>
          <a:xfrm>
            <a:off x="4458922" y="5620471"/>
            <a:ext cx="1583522" cy="1393498"/>
            <a:chOff x="4937113" y="4990032"/>
            <a:chExt cx="2122692" cy="186796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F16AF5EE-A558-068C-F1A5-DC3F5224505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00" t="5556" r="62222" b="69999"/>
            <a:stretch/>
          </p:blipFill>
          <p:spPr>
            <a:xfrm>
              <a:off x="4937113" y="4990032"/>
              <a:ext cx="2122692" cy="1867968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1818B4D-A8DB-1BC1-AF96-C0DC43F73F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333" t="62222" r="71111" b="4445"/>
            <a:stretch/>
          </p:blipFill>
          <p:spPr>
            <a:xfrm rot="3586558">
              <a:off x="5580351" y="4996875"/>
              <a:ext cx="836218" cy="1791896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1896AA7-535E-ED3B-EF06-1EB9225714DE}"/>
              </a:ext>
            </a:extLst>
          </p:cNvPr>
          <p:cNvGrpSpPr/>
          <p:nvPr/>
        </p:nvGrpSpPr>
        <p:grpSpPr>
          <a:xfrm>
            <a:off x="6586299" y="765972"/>
            <a:ext cx="1334038" cy="1307886"/>
            <a:chOff x="3068682" y="3276600"/>
            <a:chExt cx="1709919" cy="16764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F7F5C1F-32ED-E84E-BB2A-3CAD8A12CCC3}"/>
                </a:ext>
              </a:extLst>
            </p:cNvPr>
            <p:cNvGrpSpPr/>
            <p:nvPr/>
          </p:nvGrpSpPr>
          <p:grpSpPr>
            <a:xfrm>
              <a:off x="3068682" y="3276600"/>
              <a:ext cx="1709919" cy="1676400"/>
              <a:chOff x="3068682" y="3276600"/>
              <a:chExt cx="1709919" cy="1676400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CEC27A56-C1C1-0799-980A-486779C173A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576" t="64408" r="35836" b="3387"/>
              <a:stretch/>
            </p:blipFill>
            <p:spPr>
              <a:xfrm>
                <a:off x="3068682" y="3429000"/>
                <a:ext cx="1330235" cy="1447800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7D56E940-E3D9-3D7C-3C1A-9BAFC06C642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576" t="64408" r="35836" b="3387"/>
              <a:stretch/>
            </p:blipFill>
            <p:spPr>
              <a:xfrm>
                <a:off x="3172912" y="3276600"/>
                <a:ext cx="1330235" cy="1447800"/>
              </a:xfrm>
              <a:prstGeom prst="rect">
                <a:avLst/>
              </a:prstGeom>
            </p:spPr>
          </p:pic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94C894E4-6883-AC11-C858-7F0C09907EA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407" t="30508" r="6005" b="33898"/>
              <a:stretch/>
            </p:blipFill>
            <p:spPr>
              <a:xfrm>
                <a:off x="3448366" y="3352800"/>
                <a:ext cx="1330235" cy="1600200"/>
              </a:xfrm>
              <a:prstGeom prst="rect">
                <a:avLst/>
              </a:prstGeom>
            </p:spPr>
          </p:pic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D5875736-B670-E0F7-9E18-99A263CECB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576" t="64408" r="35836" b="3387"/>
            <a:stretch/>
          </p:blipFill>
          <p:spPr>
            <a:xfrm rot="19699937">
              <a:off x="3178469" y="3505200"/>
              <a:ext cx="1330235" cy="1447800"/>
            </a:xfrm>
            <a:prstGeom prst="rect">
              <a:avLst/>
            </a:prstGeom>
          </p:spPr>
        </p:pic>
      </p:grpSp>
      <p:pic>
        <p:nvPicPr>
          <p:cNvPr id="3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3D4777E2-B85A-7386-32A8-0578EE27DCD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467186" y="-1562101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97611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03698 -0.25278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9" y="-1263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1.11111E-6 L 0.14661 0.05972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31" y="298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33333E-6 L -0.14896 -0.08541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48" y="-428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3.33333E-6 L -0.03464 0.2289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2" y="1143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959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32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9" dur="3448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8085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3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0FB93DC-1A40-5EA3-AC5E-D35355BD00C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429"/>
          <a:stretch/>
        </p:blipFill>
        <p:spPr>
          <a:xfrm>
            <a:off x="2470544" y="1441912"/>
            <a:ext cx="2202167" cy="467126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4FDE546-EFD4-10AB-6C29-7CA5E5C1A2D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13" r="40212"/>
          <a:stretch/>
        </p:blipFill>
        <p:spPr>
          <a:xfrm>
            <a:off x="7455143" y="2209800"/>
            <a:ext cx="1520156" cy="388290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F58FFFB-7BF3-1DBC-C16A-BCCAF290503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37" r="58814"/>
          <a:stretch/>
        </p:blipFill>
        <p:spPr>
          <a:xfrm>
            <a:off x="914400" y="2193878"/>
            <a:ext cx="2135867" cy="582010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63F76BD-5120-F456-6512-ABAD3524814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6188" y="3291195"/>
            <a:ext cx="6340987" cy="356680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90BA4EF-626F-8842-B9FB-F55543186E9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728"/>
          <a:stretch/>
        </p:blipFill>
        <p:spPr>
          <a:xfrm rot="426177">
            <a:off x="8803250" y="2859583"/>
            <a:ext cx="3608395" cy="4480025"/>
          </a:xfrm>
          <a:prstGeom prst="rect">
            <a:avLst/>
          </a:prstGeom>
        </p:spPr>
      </p:pic>
      <p:pic>
        <p:nvPicPr>
          <p:cNvPr id="14" name="9.nhac tre trung">
            <a:hlinkClick r:id="" action="ppaction://media"/>
            <a:extLst>
              <a:ext uri="{FF2B5EF4-FFF2-40B4-BE49-F238E27FC236}">
                <a16:creationId xmlns:a16="http://schemas.microsoft.com/office/drawing/2014/main" id="{4CAE851A-29D1-1BEB-17B0-2E1647DF32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52600" y="-1066800"/>
            <a:ext cx="487363" cy="4873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EA40DFB-D8EE-9BB9-A11D-9C7E6EBEA0B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8889"/>
          <a:stretch/>
        </p:blipFill>
        <p:spPr>
          <a:xfrm>
            <a:off x="-82296" y="0"/>
            <a:ext cx="12274296" cy="1447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8853235"/>
      </p:ext>
    </p:extLst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858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A9A4870-D4FB-1468-1263-24A9CD73D593}"/>
              </a:ext>
            </a:extLst>
          </p:cNvPr>
          <p:cNvSpPr/>
          <p:nvPr/>
        </p:nvSpPr>
        <p:spPr>
          <a:xfrm>
            <a:off x="457200" y="840441"/>
            <a:ext cx="10857394" cy="5407959"/>
          </a:xfrm>
          <a:prstGeom prst="roundRect">
            <a:avLst>
              <a:gd name="adj" fmla="val 11162"/>
            </a:avLst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8AFD26-2FD6-6F01-D3A2-13EAB2A00D7E}"/>
              </a:ext>
            </a:extLst>
          </p:cNvPr>
          <p:cNvSpPr txBox="1"/>
          <p:nvPr/>
        </p:nvSpPr>
        <p:spPr>
          <a:xfrm>
            <a:off x="2156874" y="2057457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51A7D4-B221-EBCC-EC0A-726E0CCA3F0B}"/>
              </a:ext>
            </a:extLst>
          </p:cNvPr>
          <p:cNvSpPr txBox="1"/>
          <p:nvPr/>
        </p:nvSpPr>
        <p:spPr>
          <a:xfrm>
            <a:off x="3052651" y="322222"/>
            <a:ext cx="60866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n w="6600">
                  <a:solidFill>
                    <a:srgbClr val="964B00"/>
                  </a:solidFill>
                  <a:prstDash val="solid"/>
                </a:ln>
                <a:solidFill>
                  <a:srgbClr val="FFFF99"/>
                </a:solidFill>
                <a:effectLst>
                  <a:outerShdw dist="38100" dir="2700000" algn="tl" rotWithShape="0">
                    <a:srgbClr val="964B00"/>
                  </a:outerShdw>
                </a:effectLst>
                <a:latin typeface="SVN-Poky's" panose="020B0606040200020203" pitchFamily="34" charset="0"/>
              </a:rPr>
              <a:t>DẶN DÒ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9F2084F-9924-126A-35A4-EC8069FFF0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1126250" y="1993214"/>
            <a:ext cx="919996" cy="91999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E2B937A-5464-A893-9B92-A081C4BB13F7}"/>
              </a:ext>
            </a:extLst>
          </p:cNvPr>
          <p:cNvSpPr txBox="1"/>
          <p:nvPr/>
        </p:nvSpPr>
        <p:spPr>
          <a:xfrm>
            <a:off x="2156874" y="3038469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71E1005-6A37-4F14-67EE-6F7F5D245B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1126250" y="2974226"/>
            <a:ext cx="919996" cy="91999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8980901C-C611-8918-D6E9-A4158E878315}"/>
              </a:ext>
            </a:extLst>
          </p:cNvPr>
          <p:cNvSpPr txBox="1"/>
          <p:nvPr/>
        </p:nvSpPr>
        <p:spPr>
          <a:xfrm>
            <a:off x="2156874" y="4019481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5004611-205D-891D-A03E-1AFC6834E7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1126250" y="3955238"/>
            <a:ext cx="919996" cy="91999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1C4E00E-02A8-EF0E-51C3-A8F1C5C11B0F}"/>
              </a:ext>
            </a:extLst>
          </p:cNvPr>
          <p:cNvSpPr txBox="1"/>
          <p:nvPr/>
        </p:nvSpPr>
        <p:spPr>
          <a:xfrm>
            <a:off x="2156874" y="5000493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FD4ACAE-0880-2F83-5CE9-D7718956AD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1126250" y="4936250"/>
            <a:ext cx="919996" cy="919996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10" grpId="0" uiExpand="1" build="p"/>
      <p:bldP spid="12" grpId="0" uiExpand="1" build="p"/>
      <p:bldP spid="14" grpId="0" uiExpand="1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6" name="Google Shape;2566;p50"/>
          <p:cNvGrpSpPr/>
          <p:nvPr/>
        </p:nvGrpSpPr>
        <p:grpSpPr>
          <a:xfrm rot="571659">
            <a:off x="9242014" y="797067"/>
            <a:ext cx="1069365" cy="1289297"/>
            <a:chOff x="4839875" y="3475250"/>
            <a:chExt cx="664100" cy="779900"/>
          </a:xfrm>
        </p:grpSpPr>
        <p:sp>
          <p:nvSpPr>
            <p:cNvPr id="2567" name="Google Shape;2567;p50"/>
            <p:cNvSpPr/>
            <p:nvPr/>
          </p:nvSpPr>
          <p:spPr>
            <a:xfrm>
              <a:off x="4839875" y="3475250"/>
              <a:ext cx="664100" cy="779900"/>
            </a:xfrm>
            <a:custGeom>
              <a:avLst/>
              <a:gdLst/>
              <a:ahLst/>
              <a:cxnLst/>
              <a:rect l="l" t="t" r="r" b="b"/>
              <a:pathLst>
                <a:path w="26564" h="31196" extrusionOk="0">
                  <a:moveTo>
                    <a:pt x="21706" y="8502"/>
                  </a:moveTo>
                  <a:lnTo>
                    <a:pt x="21706" y="8609"/>
                  </a:lnTo>
                  <a:lnTo>
                    <a:pt x="21670" y="8609"/>
                  </a:lnTo>
                  <a:cubicBezTo>
                    <a:pt x="21682" y="8561"/>
                    <a:pt x="21682" y="8538"/>
                    <a:pt x="21706" y="8502"/>
                  </a:cubicBezTo>
                  <a:close/>
                  <a:moveTo>
                    <a:pt x="22801" y="1"/>
                  </a:moveTo>
                  <a:cubicBezTo>
                    <a:pt x="22634" y="1"/>
                    <a:pt x="22456" y="37"/>
                    <a:pt x="22289" y="96"/>
                  </a:cubicBezTo>
                  <a:cubicBezTo>
                    <a:pt x="21991" y="215"/>
                    <a:pt x="21777" y="406"/>
                    <a:pt x="21634" y="537"/>
                  </a:cubicBezTo>
                  <a:cubicBezTo>
                    <a:pt x="21027" y="1132"/>
                    <a:pt x="20503" y="2073"/>
                    <a:pt x="20289" y="2966"/>
                  </a:cubicBezTo>
                  <a:cubicBezTo>
                    <a:pt x="19467" y="2287"/>
                    <a:pt x="18384" y="1834"/>
                    <a:pt x="17027" y="1596"/>
                  </a:cubicBezTo>
                  <a:cubicBezTo>
                    <a:pt x="16669" y="1537"/>
                    <a:pt x="16324" y="1501"/>
                    <a:pt x="16003" y="1501"/>
                  </a:cubicBezTo>
                  <a:cubicBezTo>
                    <a:pt x="14360" y="1501"/>
                    <a:pt x="13169" y="2215"/>
                    <a:pt x="12336" y="3180"/>
                  </a:cubicBezTo>
                  <a:cubicBezTo>
                    <a:pt x="12252" y="2596"/>
                    <a:pt x="12050" y="2025"/>
                    <a:pt x="11800" y="1572"/>
                  </a:cubicBezTo>
                  <a:cubicBezTo>
                    <a:pt x="11716" y="1394"/>
                    <a:pt x="11550" y="1156"/>
                    <a:pt x="11300" y="941"/>
                  </a:cubicBezTo>
                  <a:cubicBezTo>
                    <a:pt x="11062" y="751"/>
                    <a:pt x="10764" y="644"/>
                    <a:pt x="10478" y="644"/>
                  </a:cubicBezTo>
                  <a:cubicBezTo>
                    <a:pt x="10383" y="644"/>
                    <a:pt x="10288" y="656"/>
                    <a:pt x="10192" y="680"/>
                  </a:cubicBezTo>
                  <a:cubicBezTo>
                    <a:pt x="9633" y="811"/>
                    <a:pt x="9216" y="1370"/>
                    <a:pt x="9216" y="2013"/>
                  </a:cubicBezTo>
                  <a:cubicBezTo>
                    <a:pt x="9216" y="2430"/>
                    <a:pt x="9371" y="2775"/>
                    <a:pt x="9549" y="3085"/>
                  </a:cubicBezTo>
                  <a:cubicBezTo>
                    <a:pt x="9704" y="3335"/>
                    <a:pt x="9883" y="3632"/>
                    <a:pt x="10121" y="3918"/>
                  </a:cubicBezTo>
                  <a:cubicBezTo>
                    <a:pt x="10264" y="4085"/>
                    <a:pt x="10419" y="4216"/>
                    <a:pt x="10550" y="4347"/>
                  </a:cubicBezTo>
                  <a:cubicBezTo>
                    <a:pt x="10728" y="4513"/>
                    <a:pt x="10895" y="4680"/>
                    <a:pt x="11026" y="4859"/>
                  </a:cubicBezTo>
                  <a:cubicBezTo>
                    <a:pt x="11073" y="4918"/>
                    <a:pt x="11133" y="4978"/>
                    <a:pt x="11193" y="5025"/>
                  </a:cubicBezTo>
                  <a:lnTo>
                    <a:pt x="11097" y="5240"/>
                  </a:lnTo>
                  <a:cubicBezTo>
                    <a:pt x="11073" y="5240"/>
                    <a:pt x="11026" y="5228"/>
                    <a:pt x="11002" y="5228"/>
                  </a:cubicBezTo>
                  <a:cubicBezTo>
                    <a:pt x="10942" y="5228"/>
                    <a:pt x="10895" y="5228"/>
                    <a:pt x="10835" y="5240"/>
                  </a:cubicBezTo>
                  <a:lnTo>
                    <a:pt x="10431" y="5335"/>
                  </a:lnTo>
                  <a:lnTo>
                    <a:pt x="10431" y="5335"/>
                  </a:lnTo>
                  <a:lnTo>
                    <a:pt x="10442" y="4918"/>
                  </a:lnTo>
                  <a:cubicBezTo>
                    <a:pt x="10466" y="4585"/>
                    <a:pt x="10252" y="4287"/>
                    <a:pt x="9942" y="4168"/>
                  </a:cubicBezTo>
                  <a:cubicBezTo>
                    <a:pt x="9847" y="4144"/>
                    <a:pt x="9764" y="4132"/>
                    <a:pt x="9669" y="4132"/>
                  </a:cubicBezTo>
                  <a:cubicBezTo>
                    <a:pt x="9454" y="4132"/>
                    <a:pt x="9216" y="4228"/>
                    <a:pt x="9073" y="4430"/>
                  </a:cubicBezTo>
                  <a:lnTo>
                    <a:pt x="8823" y="4751"/>
                  </a:lnTo>
                  <a:lnTo>
                    <a:pt x="8573" y="4430"/>
                  </a:lnTo>
                  <a:cubicBezTo>
                    <a:pt x="8418" y="4228"/>
                    <a:pt x="8204" y="4132"/>
                    <a:pt x="7978" y="4132"/>
                  </a:cubicBezTo>
                  <a:cubicBezTo>
                    <a:pt x="7883" y="4132"/>
                    <a:pt x="7799" y="4144"/>
                    <a:pt x="7704" y="4168"/>
                  </a:cubicBezTo>
                  <a:cubicBezTo>
                    <a:pt x="7394" y="4287"/>
                    <a:pt x="7204" y="4585"/>
                    <a:pt x="7204" y="4918"/>
                  </a:cubicBezTo>
                  <a:lnTo>
                    <a:pt x="7216" y="5335"/>
                  </a:lnTo>
                  <a:lnTo>
                    <a:pt x="7216" y="5335"/>
                  </a:lnTo>
                  <a:lnTo>
                    <a:pt x="6811" y="5240"/>
                  </a:lnTo>
                  <a:cubicBezTo>
                    <a:pt x="6751" y="5228"/>
                    <a:pt x="6716" y="5228"/>
                    <a:pt x="6656" y="5228"/>
                  </a:cubicBezTo>
                  <a:cubicBezTo>
                    <a:pt x="6382" y="5228"/>
                    <a:pt x="6132" y="5382"/>
                    <a:pt x="6001" y="5621"/>
                  </a:cubicBezTo>
                  <a:cubicBezTo>
                    <a:pt x="5835" y="5894"/>
                    <a:pt x="5859" y="6252"/>
                    <a:pt x="6085" y="6514"/>
                  </a:cubicBezTo>
                  <a:lnTo>
                    <a:pt x="6370" y="6811"/>
                  </a:lnTo>
                  <a:lnTo>
                    <a:pt x="6013" y="7002"/>
                  </a:lnTo>
                  <a:cubicBezTo>
                    <a:pt x="5894" y="7061"/>
                    <a:pt x="5787" y="7168"/>
                    <a:pt x="5716" y="7287"/>
                  </a:cubicBezTo>
                  <a:cubicBezTo>
                    <a:pt x="5585" y="7145"/>
                    <a:pt x="5442" y="7014"/>
                    <a:pt x="5311" y="6895"/>
                  </a:cubicBezTo>
                  <a:cubicBezTo>
                    <a:pt x="5299" y="6883"/>
                    <a:pt x="5287" y="6859"/>
                    <a:pt x="5263" y="6859"/>
                  </a:cubicBezTo>
                  <a:lnTo>
                    <a:pt x="5132" y="6776"/>
                  </a:lnTo>
                  <a:cubicBezTo>
                    <a:pt x="5061" y="6728"/>
                    <a:pt x="4989" y="6704"/>
                    <a:pt x="4894" y="6680"/>
                  </a:cubicBezTo>
                  <a:cubicBezTo>
                    <a:pt x="4846" y="6668"/>
                    <a:pt x="4811" y="6668"/>
                    <a:pt x="4763" y="6668"/>
                  </a:cubicBezTo>
                  <a:cubicBezTo>
                    <a:pt x="4704" y="6668"/>
                    <a:pt x="4632" y="6680"/>
                    <a:pt x="4573" y="6704"/>
                  </a:cubicBezTo>
                  <a:cubicBezTo>
                    <a:pt x="4275" y="6776"/>
                    <a:pt x="4049" y="7026"/>
                    <a:pt x="4001" y="7335"/>
                  </a:cubicBezTo>
                  <a:cubicBezTo>
                    <a:pt x="4001" y="7395"/>
                    <a:pt x="3989" y="7454"/>
                    <a:pt x="4001" y="7514"/>
                  </a:cubicBezTo>
                  <a:lnTo>
                    <a:pt x="4001" y="7573"/>
                  </a:lnTo>
                  <a:lnTo>
                    <a:pt x="4001" y="7609"/>
                  </a:lnTo>
                  <a:lnTo>
                    <a:pt x="4001" y="7645"/>
                  </a:lnTo>
                  <a:cubicBezTo>
                    <a:pt x="4049" y="8264"/>
                    <a:pt x="4049" y="8942"/>
                    <a:pt x="4013" y="9835"/>
                  </a:cubicBezTo>
                  <a:lnTo>
                    <a:pt x="4013" y="9871"/>
                  </a:lnTo>
                  <a:lnTo>
                    <a:pt x="4013" y="9907"/>
                  </a:lnTo>
                  <a:cubicBezTo>
                    <a:pt x="4001" y="10181"/>
                    <a:pt x="4001" y="10478"/>
                    <a:pt x="3989" y="10764"/>
                  </a:cubicBezTo>
                  <a:cubicBezTo>
                    <a:pt x="3954" y="11478"/>
                    <a:pt x="3930" y="12205"/>
                    <a:pt x="3942" y="12919"/>
                  </a:cubicBezTo>
                  <a:lnTo>
                    <a:pt x="3942" y="13002"/>
                  </a:lnTo>
                  <a:cubicBezTo>
                    <a:pt x="3954" y="13872"/>
                    <a:pt x="4001" y="14598"/>
                    <a:pt x="4120" y="15288"/>
                  </a:cubicBezTo>
                  <a:cubicBezTo>
                    <a:pt x="4120" y="15336"/>
                    <a:pt x="4132" y="15384"/>
                    <a:pt x="4132" y="15408"/>
                  </a:cubicBezTo>
                  <a:lnTo>
                    <a:pt x="4132" y="15443"/>
                  </a:lnTo>
                  <a:lnTo>
                    <a:pt x="4061" y="15443"/>
                  </a:lnTo>
                  <a:cubicBezTo>
                    <a:pt x="3954" y="15443"/>
                    <a:pt x="3834" y="15455"/>
                    <a:pt x="3739" y="15491"/>
                  </a:cubicBezTo>
                  <a:cubicBezTo>
                    <a:pt x="3465" y="15598"/>
                    <a:pt x="3275" y="15812"/>
                    <a:pt x="3144" y="16086"/>
                  </a:cubicBezTo>
                  <a:cubicBezTo>
                    <a:pt x="3096" y="15884"/>
                    <a:pt x="3037" y="15658"/>
                    <a:pt x="2989" y="15455"/>
                  </a:cubicBezTo>
                  <a:cubicBezTo>
                    <a:pt x="2727" y="14396"/>
                    <a:pt x="2346" y="13264"/>
                    <a:pt x="1453" y="13264"/>
                  </a:cubicBezTo>
                  <a:cubicBezTo>
                    <a:pt x="1251" y="13264"/>
                    <a:pt x="1036" y="13336"/>
                    <a:pt x="858" y="13467"/>
                  </a:cubicBezTo>
                  <a:cubicBezTo>
                    <a:pt x="405" y="13824"/>
                    <a:pt x="108" y="14455"/>
                    <a:pt x="906" y="16300"/>
                  </a:cubicBezTo>
                  <a:cubicBezTo>
                    <a:pt x="655" y="16348"/>
                    <a:pt x="441" y="16503"/>
                    <a:pt x="310" y="16741"/>
                  </a:cubicBezTo>
                  <a:cubicBezTo>
                    <a:pt x="1" y="17313"/>
                    <a:pt x="251" y="17967"/>
                    <a:pt x="1239" y="19158"/>
                  </a:cubicBezTo>
                  <a:cubicBezTo>
                    <a:pt x="1120" y="19253"/>
                    <a:pt x="1025" y="19384"/>
                    <a:pt x="965" y="19527"/>
                  </a:cubicBezTo>
                  <a:cubicBezTo>
                    <a:pt x="775" y="20015"/>
                    <a:pt x="906" y="20551"/>
                    <a:pt x="1989" y="21646"/>
                  </a:cubicBezTo>
                  <a:cubicBezTo>
                    <a:pt x="1537" y="21658"/>
                    <a:pt x="1179" y="21968"/>
                    <a:pt x="1120" y="22420"/>
                  </a:cubicBezTo>
                  <a:cubicBezTo>
                    <a:pt x="1025" y="23147"/>
                    <a:pt x="1739" y="23682"/>
                    <a:pt x="2822" y="24278"/>
                  </a:cubicBezTo>
                  <a:cubicBezTo>
                    <a:pt x="2882" y="24313"/>
                    <a:pt x="2941" y="24337"/>
                    <a:pt x="3001" y="24385"/>
                  </a:cubicBezTo>
                  <a:cubicBezTo>
                    <a:pt x="2811" y="24516"/>
                    <a:pt x="2680" y="24742"/>
                    <a:pt x="2644" y="24992"/>
                  </a:cubicBezTo>
                  <a:cubicBezTo>
                    <a:pt x="2572" y="25635"/>
                    <a:pt x="2989" y="26230"/>
                    <a:pt x="5251" y="27314"/>
                  </a:cubicBezTo>
                  <a:cubicBezTo>
                    <a:pt x="5144" y="27540"/>
                    <a:pt x="5049" y="27719"/>
                    <a:pt x="4966" y="27850"/>
                  </a:cubicBezTo>
                  <a:cubicBezTo>
                    <a:pt x="4704" y="28338"/>
                    <a:pt x="4763" y="28933"/>
                    <a:pt x="5108" y="29385"/>
                  </a:cubicBezTo>
                  <a:cubicBezTo>
                    <a:pt x="6025" y="30564"/>
                    <a:pt x="7442" y="31195"/>
                    <a:pt x="9061" y="31195"/>
                  </a:cubicBezTo>
                  <a:cubicBezTo>
                    <a:pt x="9454" y="31195"/>
                    <a:pt x="9764" y="31171"/>
                    <a:pt x="9954" y="31136"/>
                  </a:cubicBezTo>
                  <a:cubicBezTo>
                    <a:pt x="10300" y="31100"/>
                    <a:pt x="10597" y="30921"/>
                    <a:pt x="10823" y="30647"/>
                  </a:cubicBezTo>
                  <a:lnTo>
                    <a:pt x="12228" y="28933"/>
                  </a:lnTo>
                  <a:cubicBezTo>
                    <a:pt x="13240" y="29147"/>
                    <a:pt x="14050" y="29254"/>
                    <a:pt x="14598" y="29254"/>
                  </a:cubicBezTo>
                  <a:cubicBezTo>
                    <a:pt x="14883" y="29254"/>
                    <a:pt x="15610" y="29254"/>
                    <a:pt x="15943" y="28683"/>
                  </a:cubicBezTo>
                  <a:cubicBezTo>
                    <a:pt x="16074" y="28457"/>
                    <a:pt x="16086" y="28207"/>
                    <a:pt x="16026" y="27981"/>
                  </a:cubicBezTo>
                  <a:lnTo>
                    <a:pt x="16026" y="27981"/>
                  </a:lnTo>
                  <a:cubicBezTo>
                    <a:pt x="16098" y="28004"/>
                    <a:pt x="16157" y="28004"/>
                    <a:pt x="16241" y="28016"/>
                  </a:cubicBezTo>
                  <a:cubicBezTo>
                    <a:pt x="16681" y="28076"/>
                    <a:pt x="17074" y="28123"/>
                    <a:pt x="17384" y="28123"/>
                  </a:cubicBezTo>
                  <a:cubicBezTo>
                    <a:pt x="17670" y="28123"/>
                    <a:pt x="18396" y="28123"/>
                    <a:pt x="18717" y="27552"/>
                  </a:cubicBezTo>
                  <a:cubicBezTo>
                    <a:pt x="18872" y="27290"/>
                    <a:pt x="18884" y="26968"/>
                    <a:pt x="18741" y="26707"/>
                  </a:cubicBezTo>
                  <a:cubicBezTo>
                    <a:pt x="18682" y="26587"/>
                    <a:pt x="18586" y="26492"/>
                    <a:pt x="18479" y="26409"/>
                  </a:cubicBezTo>
                  <a:cubicBezTo>
                    <a:pt x="20003" y="26195"/>
                    <a:pt x="20432" y="25837"/>
                    <a:pt x="20563" y="25337"/>
                  </a:cubicBezTo>
                  <a:cubicBezTo>
                    <a:pt x="20610" y="25183"/>
                    <a:pt x="20610" y="25028"/>
                    <a:pt x="20563" y="24873"/>
                  </a:cubicBezTo>
                  <a:cubicBezTo>
                    <a:pt x="22051" y="24516"/>
                    <a:pt x="22670" y="24135"/>
                    <a:pt x="22753" y="23504"/>
                  </a:cubicBezTo>
                  <a:cubicBezTo>
                    <a:pt x="22789" y="23254"/>
                    <a:pt x="22730" y="23004"/>
                    <a:pt x="22563" y="22801"/>
                  </a:cubicBezTo>
                  <a:lnTo>
                    <a:pt x="22551" y="22789"/>
                  </a:lnTo>
                  <a:cubicBezTo>
                    <a:pt x="24301" y="21813"/>
                    <a:pt x="24432" y="21123"/>
                    <a:pt x="24289" y="20563"/>
                  </a:cubicBezTo>
                  <a:cubicBezTo>
                    <a:pt x="24194" y="20241"/>
                    <a:pt x="23992" y="20027"/>
                    <a:pt x="23706" y="19920"/>
                  </a:cubicBezTo>
                  <a:cubicBezTo>
                    <a:pt x="23777" y="19825"/>
                    <a:pt x="23837" y="19729"/>
                    <a:pt x="23920" y="19634"/>
                  </a:cubicBezTo>
                  <a:cubicBezTo>
                    <a:pt x="24516" y="18729"/>
                    <a:pt x="24837" y="17622"/>
                    <a:pt x="24885" y="16420"/>
                  </a:cubicBezTo>
                  <a:cubicBezTo>
                    <a:pt x="24897" y="16217"/>
                    <a:pt x="24897" y="16003"/>
                    <a:pt x="24885" y="15765"/>
                  </a:cubicBezTo>
                  <a:cubicBezTo>
                    <a:pt x="24873" y="15455"/>
                    <a:pt x="24658" y="15181"/>
                    <a:pt x="24361" y="15086"/>
                  </a:cubicBezTo>
                  <a:cubicBezTo>
                    <a:pt x="24289" y="15050"/>
                    <a:pt x="24218" y="15027"/>
                    <a:pt x="24158" y="14991"/>
                  </a:cubicBezTo>
                  <a:cubicBezTo>
                    <a:pt x="24254" y="14967"/>
                    <a:pt x="24349" y="14919"/>
                    <a:pt x="24420" y="14848"/>
                  </a:cubicBezTo>
                  <a:cubicBezTo>
                    <a:pt x="24635" y="14681"/>
                    <a:pt x="24730" y="14396"/>
                    <a:pt x="24694" y="14134"/>
                  </a:cubicBezTo>
                  <a:cubicBezTo>
                    <a:pt x="24658" y="13967"/>
                    <a:pt x="24647" y="13800"/>
                    <a:pt x="24611" y="13657"/>
                  </a:cubicBezTo>
                  <a:cubicBezTo>
                    <a:pt x="24587" y="13455"/>
                    <a:pt x="24551" y="13253"/>
                    <a:pt x="24528" y="13062"/>
                  </a:cubicBezTo>
                  <a:lnTo>
                    <a:pt x="24528" y="13062"/>
                  </a:lnTo>
                  <a:cubicBezTo>
                    <a:pt x="24635" y="13122"/>
                    <a:pt x="24766" y="13145"/>
                    <a:pt x="24885" y="13145"/>
                  </a:cubicBezTo>
                  <a:cubicBezTo>
                    <a:pt x="25063" y="13145"/>
                    <a:pt x="25230" y="13086"/>
                    <a:pt x="25373" y="12967"/>
                  </a:cubicBezTo>
                  <a:cubicBezTo>
                    <a:pt x="25623" y="12764"/>
                    <a:pt x="25718" y="12407"/>
                    <a:pt x="25599" y="12110"/>
                  </a:cubicBezTo>
                  <a:lnTo>
                    <a:pt x="25444" y="11717"/>
                  </a:lnTo>
                  <a:lnTo>
                    <a:pt x="25849" y="11657"/>
                  </a:lnTo>
                  <a:cubicBezTo>
                    <a:pt x="26182" y="11609"/>
                    <a:pt x="26444" y="11359"/>
                    <a:pt x="26492" y="11038"/>
                  </a:cubicBezTo>
                  <a:cubicBezTo>
                    <a:pt x="26563" y="10752"/>
                    <a:pt x="26409" y="10419"/>
                    <a:pt x="26123" y="10276"/>
                  </a:cubicBezTo>
                  <a:lnTo>
                    <a:pt x="25766" y="10085"/>
                  </a:lnTo>
                  <a:lnTo>
                    <a:pt x="26052" y="9788"/>
                  </a:lnTo>
                  <a:cubicBezTo>
                    <a:pt x="26266" y="9550"/>
                    <a:pt x="26302" y="9169"/>
                    <a:pt x="26135" y="8895"/>
                  </a:cubicBezTo>
                  <a:cubicBezTo>
                    <a:pt x="26004" y="8657"/>
                    <a:pt x="25754" y="8502"/>
                    <a:pt x="25480" y="8502"/>
                  </a:cubicBezTo>
                  <a:cubicBezTo>
                    <a:pt x="25420" y="8502"/>
                    <a:pt x="25373" y="8502"/>
                    <a:pt x="25313" y="8514"/>
                  </a:cubicBezTo>
                  <a:lnTo>
                    <a:pt x="24909" y="8609"/>
                  </a:lnTo>
                  <a:lnTo>
                    <a:pt x="24932" y="8192"/>
                  </a:lnTo>
                  <a:cubicBezTo>
                    <a:pt x="24944" y="7859"/>
                    <a:pt x="24730" y="7561"/>
                    <a:pt x="24420" y="7442"/>
                  </a:cubicBezTo>
                  <a:cubicBezTo>
                    <a:pt x="24337" y="7418"/>
                    <a:pt x="24242" y="7407"/>
                    <a:pt x="24158" y="7407"/>
                  </a:cubicBezTo>
                  <a:cubicBezTo>
                    <a:pt x="23932" y="7407"/>
                    <a:pt x="23694" y="7502"/>
                    <a:pt x="23563" y="7704"/>
                  </a:cubicBezTo>
                  <a:lnTo>
                    <a:pt x="23301" y="8026"/>
                  </a:lnTo>
                  <a:lnTo>
                    <a:pt x="23051" y="7704"/>
                  </a:lnTo>
                  <a:cubicBezTo>
                    <a:pt x="22908" y="7502"/>
                    <a:pt x="22682" y="7407"/>
                    <a:pt x="22456" y="7407"/>
                  </a:cubicBezTo>
                  <a:cubicBezTo>
                    <a:pt x="22372" y="7407"/>
                    <a:pt x="22277" y="7418"/>
                    <a:pt x="22194" y="7442"/>
                  </a:cubicBezTo>
                  <a:cubicBezTo>
                    <a:pt x="22075" y="7490"/>
                    <a:pt x="21980" y="7549"/>
                    <a:pt x="21896" y="7645"/>
                  </a:cubicBezTo>
                  <a:cubicBezTo>
                    <a:pt x="21968" y="7252"/>
                    <a:pt x="22099" y="6133"/>
                    <a:pt x="21634" y="4930"/>
                  </a:cubicBezTo>
                  <a:lnTo>
                    <a:pt x="21634" y="4930"/>
                  </a:lnTo>
                  <a:cubicBezTo>
                    <a:pt x="21682" y="4966"/>
                    <a:pt x="21730" y="4990"/>
                    <a:pt x="21789" y="5025"/>
                  </a:cubicBezTo>
                  <a:cubicBezTo>
                    <a:pt x="22099" y="5216"/>
                    <a:pt x="22432" y="5335"/>
                    <a:pt x="22706" y="5418"/>
                  </a:cubicBezTo>
                  <a:cubicBezTo>
                    <a:pt x="22968" y="5513"/>
                    <a:pt x="23230" y="5585"/>
                    <a:pt x="23539" y="5585"/>
                  </a:cubicBezTo>
                  <a:cubicBezTo>
                    <a:pt x="23646" y="5585"/>
                    <a:pt x="23742" y="5573"/>
                    <a:pt x="23837" y="5561"/>
                  </a:cubicBezTo>
                  <a:cubicBezTo>
                    <a:pt x="24468" y="5454"/>
                    <a:pt x="24944" y="4930"/>
                    <a:pt x="24968" y="4347"/>
                  </a:cubicBezTo>
                  <a:cubicBezTo>
                    <a:pt x="24992" y="3966"/>
                    <a:pt x="24825" y="3597"/>
                    <a:pt x="24516" y="3311"/>
                  </a:cubicBezTo>
                  <a:cubicBezTo>
                    <a:pt x="24277" y="3096"/>
                    <a:pt x="23992" y="2977"/>
                    <a:pt x="23813" y="2918"/>
                  </a:cubicBezTo>
                  <a:cubicBezTo>
                    <a:pt x="23635" y="2858"/>
                    <a:pt x="23444" y="2823"/>
                    <a:pt x="23230" y="2775"/>
                  </a:cubicBezTo>
                  <a:lnTo>
                    <a:pt x="23337" y="2668"/>
                  </a:lnTo>
                  <a:cubicBezTo>
                    <a:pt x="23587" y="2418"/>
                    <a:pt x="23837" y="2132"/>
                    <a:pt x="23980" y="1727"/>
                  </a:cubicBezTo>
                  <a:cubicBezTo>
                    <a:pt x="24170" y="1120"/>
                    <a:pt x="23932" y="465"/>
                    <a:pt x="23420" y="168"/>
                  </a:cubicBezTo>
                  <a:cubicBezTo>
                    <a:pt x="23230" y="60"/>
                    <a:pt x="23027" y="1"/>
                    <a:pt x="22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75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5360775" y="3679150"/>
              <a:ext cx="123250" cy="121475"/>
            </a:xfrm>
            <a:custGeom>
              <a:avLst/>
              <a:gdLst/>
              <a:ahLst/>
              <a:cxnLst/>
              <a:rect l="l" t="t" r="r" b="b"/>
              <a:pathLst>
                <a:path w="4930" h="4859" extrusionOk="0">
                  <a:moveTo>
                    <a:pt x="1608" y="1"/>
                  </a:moveTo>
                  <a:lnTo>
                    <a:pt x="1667" y="1406"/>
                  </a:lnTo>
                  <a:lnTo>
                    <a:pt x="298" y="1108"/>
                  </a:lnTo>
                  <a:lnTo>
                    <a:pt x="298" y="1108"/>
                  </a:lnTo>
                  <a:lnTo>
                    <a:pt x="1239" y="2144"/>
                  </a:lnTo>
                  <a:lnTo>
                    <a:pt x="1" y="2787"/>
                  </a:lnTo>
                  <a:lnTo>
                    <a:pt x="1382" y="2977"/>
                  </a:lnTo>
                  <a:lnTo>
                    <a:pt x="870" y="4275"/>
                  </a:lnTo>
                  <a:lnTo>
                    <a:pt x="2037" y="3537"/>
                  </a:lnTo>
                  <a:lnTo>
                    <a:pt x="2477" y="4858"/>
                  </a:lnTo>
                  <a:lnTo>
                    <a:pt x="2894" y="3537"/>
                  </a:lnTo>
                  <a:lnTo>
                    <a:pt x="4061" y="4275"/>
                  </a:lnTo>
                  <a:lnTo>
                    <a:pt x="3549" y="2977"/>
                  </a:lnTo>
                  <a:lnTo>
                    <a:pt x="4930" y="2787"/>
                  </a:lnTo>
                  <a:lnTo>
                    <a:pt x="3692" y="2144"/>
                  </a:lnTo>
                  <a:lnTo>
                    <a:pt x="4632" y="1108"/>
                  </a:lnTo>
                  <a:lnTo>
                    <a:pt x="4632" y="1108"/>
                  </a:lnTo>
                  <a:lnTo>
                    <a:pt x="3275" y="1406"/>
                  </a:lnTo>
                  <a:lnTo>
                    <a:pt x="3322" y="1"/>
                  </a:lnTo>
                  <a:lnTo>
                    <a:pt x="3322" y="1"/>
                  </a:lnTo>
                  <a:lnTo>
                    <a:pt x="2477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4995850" y="3603850"/>
              <a:ext cx="123250" cy="121175"/>
            </a:xfrm>
            <a:custGeom>
              <a:avLst/>
              <a:gdLst/>
              <a:ahLst/>
              <a:cxnLst/>
              <a:rect l="l" t="t" r="r" b="b"/>
              <a:pathLst>
                <a:path w="4930" h="4847" extrusionOk="0">
                  <a:moveTo>
                    <a:pt x="1608" y="0"/>
                  </a:moveTo>
                  <a:lnTo>
                    <a:pt x="1667" y="1393"/>
                  </a:lnTo>
                  <a:lnTo>
                    <a:pt x="298" y="1096"/>
                  </a:lnTo>
                  <a:lnTo>
                    <a:pt x="298" y="1096"/>
                  </a:lnTo>
                  <a:lnTo>
                    <a:pt x="1239" y="2143"/>
                  </a:lnTo>
                  <a:lnTo>
                    <a:pt x="1" y="2775"/>
                  </a:lnTo>
                  <a:lnTo>
                    <a:pt x="1382" y="2977"/>
                  </a:lnTo>
                  <a:lnTo>
                    <a:pt x="858" y="4263"/>
                  </a:lnTo>
                  <a:lnTo>
                    <a:pt x="2036" y="3525"/>
                  </a:lnTo>
                  <a:lnTo>
                    <a:pt x="2465" y="4846"/>
                  </a:lnTo>
                  <a:lnTo>
                    <a:pt x="2882" y="3525"/>
                  </a:lnTo>
                  <a:lnTo>
                    <a:pt x="4061" y="4263"/>
                  </a:lnTo>
                  <a:lnTo>
                    <a:pt x="3537" y="2977"/>
                  </a:lnTo>
                  <a:lnTo>
                    <a:pt x="4930" y="2775"/>
                  </a:lnTo>
                  <a:lnTo>
                    <a:pt x="3691" y="2143"/>
                  </a:lnTo>
                  <a:lnTo>
                    <a:pt x="4632" y="1096"/>
                  </a:lnTo>
                  <a:lnTo>
                    <a:pt x="3275" y="1393"/>
                  </a:lnTo>
                  <a:lnTo>
                    <a:pt x="3322" y="0"/>
                  </a:lnTo>
                  <a:lnTo>
                    <a:pt x="2465" y="1096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5189025" y="3752375"/>
              <a:ext cx="255125" cy="251250"/>
            </a:xfrm>
            <a:custGeom>
              <a:avLst/>
              <a:gdLst/>
              <a:ahLst/>
              <a:cxnLst/>
              <a:rect l="l" t="t" r="r" b="b"/>
              <a:pathLst>
                <a:path w="10205" h="10050" extrusionOk="0">
                  <a:moveTo>
                    <a:pt x="4704" y="1"/>
                  </a:moveTo>
                  <a:cubicBezTo>
                    <a:pt x="3894" y="1"/>
                    <a:pt x="3096" y="108"/>
                    <a:pt x="2334" y="393"/>
                  </a:cubicBezTo>
                  <a:cubicBezTo>
                    <a:pt x="1191" y="834"/>
                    <a:pt x="179" y="1810"/>
                    <a:pt x="1" y="3013"/>
                  </a:cubicBezTo>
                  <a:cubicBezTo>
                    <a:pt x="179" y="3060"/>
                    <a:pt x="370" y="3120"/>
                    <a:pt x="536" y="3180"/>
                  </a:cubicBezTo>
                  <a:cubicBezTo>
                    <a:pt x="810" y="3275"/>
                    <a:pt x="1084" y="3406"/>
                    <a:pt x="1263" y="3608"/>
                  </a:cubicBezTo>
                  <a:cubicBezTo>
                    <a:pt x="1406" y="3775"/>
                    <a:pt x="1489" y="4013"/>
                    <a:pt x="1382" y="4215"/>
                  </a:cubicBezTo>
                  <a:cubicBezTo>
                    <a:pt x="1287" y="4382"/>
                    <a:pt x="1084" y="4489"/>
                    <a:pt x="894" y="4537"/>
                  </a:cubicBezTo>
                  <a:cubicBezTo>
                    <a:pt x="788" y="4561"/>
                    <a:pt x="682" y="4571"/>
                    <a:pt x="578" y="4571"/>
                  </a:cubicBezTo>
                  <a:cubicBezTo>
                    <a:pt x="424" y="4571"/>
                    <a:pt x="274" y="4549"/>
                    <a:pt x="132" y="4513"/>
                  </a:cubicBezTo>
                  <a:lnTo>
                    <a:pt x="132" y="4513"/>
                  </a:lnTo>
                  <a:cubicBezTo>
                    <a:pt x="215" y="4834"/>
                    <a:pt x="322" y="5144"/>
                    <a:pt x="441" y="5442"/>
                  </a:cubicBezTo>
                  <a:cubicBezTo>
                    <a:pt x="739" y="6180"/>
                    <a:pt x="1084" y="6942"/>
                    <a:pt x="1156" y="7752"/>
                  </a:cubicBezTo>
                  <a:cubicBezTo>
                    <a:pt x="1191" y="8109"/>
                    <a:pt x="1156" y="8478"/>
                    <a:pt x="989" y="8787"/>
                  </a:cubicBezTo>
                  <a:cubicBezTo>
                    <a:pt x="977" y="8799"/>
                    <a:pt x="977" y="8823"/>
                    <a:pt x="965" y="8835"/>
                  </a:cubicBezTo>
                  <a:cubicBezTo>
                    <a:pt x="974" y="8835"/>
                    <a:pt x="982" y="8834"/>
                    <a:pt x="990" y="8834"/>
                  </a:cubicBezTo>
                  <a:cubicBezTo>
                    <a:pt x="1279" y="8834"/>
                    <a:pt x="1556" y="9029"/>
                    <a:pt x="1822" y="9133"/>
                  </a:cubicBezTo>
                  <a:cubicBezTo>
                    <a:pt x="2441" y="9359"/>
                    <a:pt x="3061" y="9561"/>
                    <a:pt x="3704" y="9728"/>
                  </a:cubicBezTo>
                  <a:cubicBezTo>
                    <a:pt x="4299" y="9895"/>
                    <a:pt x="4918" y="10026"/>
                    <a:pt x="5537" y="10049"/>
                  </a:cubicBezTo>
                  <a:cubicBezTo>
                    <a:pt x="5489" y="9954"/>
                    <a:pt x="5454" y="9859"/>
                    <a:pt x="5430" y="9752"/>
                  </a:cubicBezTo>
                  <a:cubicBezTo>
                    <a:pt x="5299" y="9311"/>
                    <a:pt x="5192" y="8799"/>
                    <a:pt x="5311" y="8478"/>
                  </a:cubicBezTo>
                  <a:cubicBezTo>
                    <a:pt x="5370" y="8299"/>
                    <a:pt x="5513" y="8204"/>
                    <a:pt x="5668" y="8204"/>
                  </a:cubicBezTo>
                  <a:cubicBezTo>
                    <a:pt x="5811" y="8228"/>
                    <a:pt x="5978" y="8311"/>
                    <a:pt x="6144" y="8383"/>
                  </a:cubicBezTo>
                  <a:cubicBezTo>
                    <a:pt x="6501" y="8668"/>
                    <a:pt x="6799" y="9168"/>
                    <a:pt x="7025" y="9704"/>
                  </a:cubicBezTo>
                  <a:cubicBezTo>
                    <a:pt x="7049" y="9752"/>
                    <a:pt x="7061" y="9799"/>
                    <a:pt x="7085" y="9847"/>
                  </a:cubicBezTo>
                  <a:cubicBezTo>
                    <a:pt x="8014" y="9561"/>
                    <a:pt x="8823" y="8918"/>
                    <a:pt x="9347" y="8097"/>
                  </a:cubicBezTo>
                  <a:cubicBezTo>
                    <a:pt x="9883" y="7263"/>
                    <a:pt x="10145" y="6275"/>
                    <a:pt x="10192" y="5275"/>
                  </a:cubicBezTo>
                  <a:cubicBezTo>
                    <a:pt x="10204" y="5061"/>
                    <a:pt x="10204" y="4870"/>
                    <a:pt x="10192" y="4680"/>
                  </a:cubicBezTo>
                  <a:cubicBezTo>
                    <a:pt x="10085" y="4644"/>
                    <a:pt x="10002" y="4608"/>
                    <a:pt x="9895" y="4561"/>
                  </a:cubicBezTo>
                  <a:cubicBezTo>
                    <a:pt x="9549" y="4406"/>
                    <a:pt x="9204" y="4203"/>
                    <a:pt x="8954" y="3918"/>
                  </a:cubicBezTo>
                  <a:cubicBezTo>
                    <a:pt x="8835" y="3787"/>
                    <a:pt x="8728" y="3608"/>
                    <a:pt x="8764" y="3430"/>
                  </a:cubicBezTo>
                  <a:cubicBezTo>
                    <a:pt x="8787" y="3251"/>
                    <a:pt x="8954" y="3096"/>
                    <a:pt x="9133" y="3037"/>
                  </a:cubicBezTo>
                  <a:cubicBezTo>
                    <a:pt x="9199" y="3014"/>
                    <a:pt x="9271" y="3005"/>
                    <a:pt x="9344" y="3005"/>
                  </a:cubicBezTo>
                  <a:cubicBezTo>
                    <a:pt x="9466" y="3005"/>
                    <a:pt x="9592" y="3031"/>
                    <a:pt x="9704" y="3060"/>
                  </a:cubicBezTo>
                  <a:cubicBezTo>
                    <a:pt x="9788" y="3084"/>
                    <a:pt x="9907" y="3120"/>
                    <a:pt x="10026" y="3156"/>
                  </a:cubicBezTo>
                  <a:cubicBezTo>
                    <a:pt x="9883" y="2203"/>
                    <a:pt x="9680" y="1251"/>
                    <a:pt x="9704" y="274"/>
                  </a:cubicBezTo>
                  <a:lnTo>
                    <a:pt x="9657" y="274"/>
                  </a:lnTo>
                  <a:cubicBezTo>
                    <a:pt x="9466" y="286"/>
                    <a:pt x="9276" y="292"/>
                    <a:pt x="9086" y="292"/>
                  </a:cubicBezTo>
                  <a:cubicBezTo>
                    <a:pt x="8148" y="292"/>
                    <a:pt x="7216" y="163"/>
                    <a:pt x="6275" y="84"/>
                  </a:cubicBezTo>
                  <a:lnTo>
                    <a:pt x="6275" y="84"/>
                  </a:lnTo>
                  <a:cubicBezTo>
                    <a:pt x="6394" y="453"/>
                    <a:pt x="6382" y="870"/>
                    <a:pt x="6216" y="1072"/>
                  </a:cubicBezTo>
                  <a:cubicBezTo>
                    <a:pt x="6143" y="1175"/>
                    <a:pt x="6036" y="1220"/>
                    <a:pt x="5920" y="1220"/>
                  </a:cubicBezTo>
                  <a:cubicBezTo>
                    <a:pt x="5807" y="1220"/>
                    <a:pt x="5684" y="1178"/>
                    <a:pt x="5573" y="1108"/>
                  </a:cubicBezTo>
                  <a:cubicBezTo>
                    <a:pt x="5358" y="953"/>
                    <a:pt x="5144" y="703"/>
                    <a:pt x="4966" y="441"/>
                  </a:cubicBezTo>
                  <a:cubicBezTo>
                    <a:pt x="4882" y="298"/>
                    <a:pt x="4787" y="155"/>
                    <a:pt x="4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5211950" y="3759525"/>
              <a:ext cx="219100" cy="214025"/>
            </a:xfrm>
            <a:custGeom>
              <a:avLst/>
              <a:gdLst/>
              <a:ahLst/>
              <a:cxnLst/>
              <a:rect l="l" t="t" r="r" b="b"/>
              <a:pathLst>
                <a:path w="8764" h="8561" extrusionOk="0">
                  <a:moveTo>
                    <a:pt x="8740" y="0"/>
                  </a:moveTo>
                  <a:cubicBezTo>
                    <a:pt x="8323" y="524"/>
                    <a:pt x="7930" y="1096"/>
                    <a:pt x="7561" y="1631"/>
                  </a:cubicBezTo>
                  <a:cubicBezTo>
                    <a:pt x="7120" y="2286"/>
                    <a:pt x="6644" y="2965"/>
                    <a:pt x="6132" y="3596"/>
                  </a:cubicBezTo>
                  <a:cubicBezTo>
                    <a:pt x="4299" y="5811"/>
                    <a:pt x="1894" y="7406"/>
                    <a:pt x="0" y="8537"/>
                  </a:cubicBezTo>
                  <a:lnTo>
                    <a:pt x="36" y="8561"/>
                  </a:lnTo>
                  <a:cubicBezTo>
                    <a:pt x="1941" y="7430"/>
                    <a:pt x="4346" y="5834"/>
                    <a:pt x="6180" y="3608"/>
                  </a:cubicBezTo>
                  <a:cubicBezTo>
                    <a:pt x="6680" y="2977"/>
                    <a:pt x="7156" y="2298"/>
                    <a:pt x="7609" y="1643"/>
                  </a:cubicBezTo>
                  <a:cubicBezTo>
                    <a:pt x="7978" y="1108"/>
                    <a:pt x="8347" y="536"/>
                    <a:pt x="8763" y="24"/>
                  </a:cubicBezTo>
                  <a:lnTo>
                    <a:pt x="87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5364650" y="3877450"/>
              <a:ext cx="58350" cy="45600"/>
            </a:xfrm>
            <a:custGeom>
              <a:avLst/>
              <a:gdLst/>
              <a:ahLst/>
              <a:cxnLst/>
              <a:rect l="l" t="t" r="r" b="b"/>
              <a:pathLst>
                <a:path w="2334" h="1824" extrusionOk="0">
                  <a:moveTo>
                    <a:pt x="695" y="45"/>
                  </a:moveTo>
                  <a:cubicBezTo>
                    <a:pt x="944" y="45"/>
                    <a:pt x="1198" y="154"/>
                    <a:pt x="1370" y="248"/>
                  </a:cubicBezTo>
                  <a:cubicBezTo>
                    <a:pt x="1703" y="427"/>
                    <a:pt x="2298" y="903"/>
                    <a:pt x="2203" y="1403"/>
                  </a:cubicBezTo>
                  <a:cubicBezTo>
                    <a:pt x="2167" y="1558"/>
                    <a:pt x="2084" y="1677"/>
                    <a:pt x="1941" y="1736"/>
                  </a:cubicBezTo>
                  <a:cubicBezTo>
                    <a:pt x="1839" y="1782"/>
                    <a:pt x="1714" y="1801"/>
                    <a:pt x="1583" y="1801"/>
                  </a:cubicBezTo>
                  <a:cubicBezTo>
                    <a:pt x="1303" y="1801"/>
                    <a:pt x="993" y="1715"/>
                    <a:pt x="798" y="1617"/>
                  </a:cubicBezTo>
                  <a:cubicBezTo>
                    <a:pt x="453" y="1451"/>
                    <a:pt x="238" y="1236"/>
                    <a:pt x="131" y="986"/>
                  </a:cubicBezTo>
                  <a:cubicBezTo>
                    <a:pt x="12" y="724"/>
                    <a:pt x="60" y="332"/>
                    <a:pt x="322" y="153"/>
                  </a:cubicBezTo>
                  <a:cubicBezTo>
                    <a:pt x="436" y="75"/>
                    <a:pt x="565" y="45"/>
                    <a:pt x="695" y="45"/>
                  </a:cubicBezTo>
                  <a:close/>
                  <a:moveTo>
                    <a:pt x="677" y="1"/>
                  </a:moveTo>
                  <a:cubicBezTo>
                    <a:pt x="548" y="1"/>
                    <a:pt x="422" y="30"/>
                    <a:pt x="310" y="105"/>
                  </a:cubicBezTo>
                  <a:cubicBezTo>
                    <a:pt x="60" y="284"/>
                    <a:pt x="0" y="629"/>
                    <a:pt x="72" y="903"/>
                  </a:cubicBezTo>
                  <a:cubicBezTo>
                    <a:pt x="84" y="927"/>
                    <a:pt x="84" y="963"/>
                    <a:pt x="119" y="974"/>
                  </a:cubicBezTo>
                  <a:cubicBezTo>
                    <a:pt x="238" y="1236"/>
                    <a:pt x="453" y="1451"/>
                    <a:pt x="798" y="1629"/>
                  </a:cubicBezTo>
                  <a:cubicBezTo>
                    <a:pt x="992" y="1726"/>
                    <a:pt x="1307" y="1823"/>
                    <a:pt x="1594" y="1823"/>
                  </a:cubicBezTo>
                  <a:cubicBezTo>
                    <a:pt x="1729" y="1823"/>
                    <a:pt x="1858" y="1802"/>
                    <a:pt x="1965" y="1748"/>
                  </a:cubicBezTo>
                  <a:cubicBezTo>
                    <a:pt x="2108" y="1689"/>
                    <a:pt x="2203" y="1570"/>
                    <a:pt x="2227" y="1403"/>
                  </a:cubicBezTo>
                  <a:cubicBezTo>
                    <a:pt x="2334" y="879"/>
                    <a:pt x="1727" y="403"/>
                    <a:pt x="1381" y="212"/>
                  </a:cubicBezTo>
                  <a:cubicBezTo>
                    <a:pt x="1172" y="104"/>
                    <a:pt x="918" y="1"/>
                    <a:pt x="6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5250650" y="3812675"/>
              <a:ext cx="58350" cy="48100"/>
            </a:xfrm>
            <a:custGeom>
              <a:avLst/>
              <a:gdLst/>
              <a:ahLst/>
              <a:cxnLst/>
              <a:rect l="l" t="t" r="r" b="b"/>
              <a:pathLst>
                <a:path w="2334" h="1924" extrusionOk="0">
                  <a:moveTo>
                    <a:pt x="597" y="13"/>
                  </a:moveTo>
                  <a:cubicBezTo>
                    <a:pt x="703" y="13"/>
                    <a:pt x="823" y="34"/>
                    <a:pt x="953" y="77"/>
                  </a:cubicBezTo>
                  <a:cubicBezTo>
                    <a:pt x="1465" y="244"/>
                    <a:pt x="1941" y="601"/>
                    <a:pt x="2179" y="1006"/>
                  </a:cubicBezTo>
                  <a:cubicBezTo>
                    <a:pt x="2310" y="1208"/>
                    <a:pt x="2262" y="1387"/>
                    <a:pt x="2203" y="1506"/>
                  </a:cubicBezTo>
                  <a:cubicBezTo>
                    <a:pt x="2096" y="1720"/>
                    <a:pt x="1834" y="1863"/>
                    <a:pt x="1560" y="1887"/>
                  </a:cubicBezTo>
                  <a:cubicBezTo>
                    <a:pt x="1548" y="1887"/>
                    <a:pt x="1536" y="1887"/>
                    <a:pt x="1523" y="1887"/>
                  </a:cubicBezTo>
                  <a:cubicBezTo>
                    <a:pt x="1024" y="1887"/>
                    <a:pt x="529" y="1651"/>
                    <a:pt x="238" y="1244"/>
                  </a:cubicBezTo>
                  <a:cubicBezTo>
                    <a:pt x="131" y="1089"/>
                    <a:pt x="12" y="875"/>
                    <a:pt x="12" y="613"/>
                  </a:cubicBezTo>
                  <a:cubicBezTo>
                    <a:pt x="36" y="375"/>
                    <a:pt x="155" y="160"/>
                    <a:pt x="346" y="65"/>
                  </a:cubicBezTo>
                  <a:cubicBezTo>
                    <a:pt x="414" y="31"/>
                    <a:pt x="499" y="13"/>
                    <a:pt x="597" y="13"/>
                  </a:cubicBezTo>
                  <a:close/>
                  <a:moveTo>
                    <a:pt x="615" y="1"/>
                  </a:moveTo>
                  <a:cubicBezTo>
                    <a:pt x="514" y="1"/>
                    <a:pt x="426" y="19"/>
                    <a:pt x="346" y="53"/>
                  </a:cubicBezTo>
                  <a:cubicBezTo>
                    <a:pt x="155" y="137"/>
                    <a:pt x="0" y="363"/>
                    <a:pt x="0" y="613"/>
                  </a:cubicBezTo>
                  <a:cubicBezTo>
                    <a:pt x="0" y="708"/>
                    <a:pt x="0" y="791"/>
                    <a:pt x="36" y="875"/>
                  </a:cubicBezTo>
                  <a:cubicBezTo>
                    <a:pt x="72" y="1029"/>
                    <a:pt x="155" y="1172"/>
                    <a:pt x="226" y="1268"/>
                  </a:cubicBezTo>
                  <a:cubicBezTo>
                    <a:pt x="523" y="1667"/>
                    <a:pt x="1016" y="1924"/>
                    <a:pt x="1518" y="1924"/>
                  </a:cubicBezTo>
                  <a:cubicBezTo>
                    <a:pt x="1540" y="1924"/>
                    <a:pt x="1562" y="1923"/>
                    <a:pt x="1584" y="1922"/>
                  </a:cubicBezTo>
                  <a:cubicBezTo>
                    <a:pt x="1858" y="1911"/>
                    <a:pt x="2131" y="1768"/>
                    <a:pt x="2251" y="1541"/>
                  </a:cubicBezTo>
                  <a:cubicBezTo>
                    <a:pt x="2334" y="1375"/>
                    <a:pt x="2322" y="1184"/>
                    <a:pt x="2215" y="1006"/>
                  </a:cubicBezTo>
                  <a:cubicBezTo>
                    <a:pt x="1965" y="589"/>
                    <a:pt x="1500" y="232"/>
                    <a:pt x="988" y="65"/>
                  </a:cubicBezTo>
                  <a:cubicBezTo>
                    <a:pt x="846" y="22"/>
                    <a:pt x="723" y="1"/>
                    <a:pt x="6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4957450" y="3663975"/>
              <a:ext cx="169700" cy="436025"/>
            </a:xfrm>
            <a:custGeom>
              <a:avLst/>
              <a:gdLst/>
              <a:ahLst/>
              <a:cxnLst/>
              <a:rect l="l" t="t" r="r" b="b"/>
              <a:pathLst>
                <a:path w="6788" h="17441" extrusionOk="0">
                  <a:moveTo>
                    <a:pt x="60" y="0"/>
                  </a:moveTo>
                  <a:lnTo>
                    <a:pt x="60" y="12"/>
                  </a:lnTo>
                  <a:cubicBezTo>
                    <a:pt x="72" y="12"/>
                    <a:pt x="60" y="0"/>
                    <a:pt x="60" y="0"/>
                  </a:cubicBezTo>
                  <a:close/>
                  <a:moveTo>
                    <a:pt x="60" y="12"/>
                  </a:moveTo>
                  <a:lnTo>
                    <a:pt x="60" y="72"/>
                  </a:lnTo>
                  <a:lnTo>
                    <a:pt x="60" y="155"/>
                  </a:lnTo>
                  <a:cubicBezTo>
                    <a:pt x="108" y="905"/>
                    <a:pt x="108" y="1667"/>
                    <a:pt x="72" y="2429"/>
                  </a:cubicBezTo>
                  <a:lnTo>
                    <a:pt x="72" y="2489"/>
                  </a:lnTo>
                  <a:cubicBezTo>
                    <a:pt x="48" y="3489"/>
                    <a:pt x="1" y="4501"/>
                    <a:pt x="1" y="5489"/>
                  </a:cubicBezTo>
                  <a:lnTo>
                    <a:pt x="1" y="5549"/>
                  </a:lnTo>
                  <a:cubicBezTo>
                    <a:pt x="1" y="6299"/>
                    <a:pt x="48" y="7025"/>
                    <a:pt x="167" y="7751"/>
                  </a:cubicBezTo>
                  <a:cubicBezTo>
                    <a:pt x="167" y="7775"/>
                    <a:pt x="179" y="7799"/>
                    <a:pt x="179" y="7811"/>
                  </a:cubicBezTo>
                  <a:cubicBezTo>
                    <a:pt x="810" y="8025"/>
                    <a:pt x="1406" y="8311"/>
                    <a:pt x="1953" y="8644"/>
                  </a:cubicBezTo>
                  <a:cubicBezTo>
                    <a:pt x="1920" y="8629"/>
                    <a:pt x="1871" y="8622"/>
                    <a:pt x="1812" y="8622"/>
                  </a:cubicBezTo>
                  <a:cubicBezTo>
                    <a:pt x="1555" y="8622"/>
                    <a:pt x="1110" y="8744"/>
                    <a:pt x="965" y="8763"/>
                  </a:cubicBezTo>
                  <a:cubicBezTo>
                    <a:pt x="786" y="8799"/>
                    <a:pt x="608" y="8859"/>
                    <a:pt x="417" y="8918"/>
                  </a:cubicBezTo>
                  <a:cubicBezTo>
                    <a:pt x="465" y="9061"/>
                    <a:pt x="513" y="9228"/>
                    <a:pt x="548" y="9383"/>
                  </a:cubicBezTo>
                  <a:cubicBezTo>
                    <a:pt x="548" y="9394"/>
                    <a:pt x="572" y="9418"/>
                    <a:pt x="572" y="9442"/>
                  </a:cubicBezTo>
                  <a:cubicBezTo>
                    <a:pt x="763" y="10073"/>
                    <a:pt x="1001" y="10692"/>
                    <a:pt x="1263" y="11299"/>
                  </a:cubicBezTo>
                  <a:cubicBezTo>
                    <a:pt x="1286" y="11311"/>
                    <a:pt x="1286" y="11347"/>
                    <a:pt x="1298" y="11359"/>
                  </a:cubicBezTo>
                  <a:cubicBezTo>
                    <a:pt x="1346" y="11418"/>
                    <a:pt x="1370" y="11490"/>
                    <a:pt x="1406" y="11561"/>
                  </a:cubicBezTo>
                  <a:cubicBezTo>
                    <a:pt x="1644" y="11609"/>
                    <a:pt x="1858" y="11657"/>
                    <a:pt x="2084" y="11728"/>
                  </a:cubicBezTo>
                  <a:cubicBezTo>
                    <a:pt x="2429" y="11847"/>
                    <a:pt x="2775" y="12014"/>
                    <a:pt x="3084" y="12192"/>
                  </a:cubicBezTo>
                  <a:cubicBezTo>
                    <a:pt x="3156" y="12216"/>
                    <a:pt x="3227" y="12276"/>
                    <a:pt x="3203" y="12359"/>
                  </a:cubicBezTo>
                  <a:cubicBezTo>
                    <a:pt x="3203" y="12359"/>
                    <a:pt x="2394" y="12478"/>
                    <a:pt x="1894" y="12550"/>
                  </a:cubicBezTo>
                  <a:cubicBezTo>
                    <a:pt x="2156" y="13073"/>
                    <a:pt x="2441" y="13574"/>
                    <a:pt x="2727" y="14085"/>
                  </a:cubicBezTo>
                  <a:cubicBezTo>
                    <a:pt x="2739" y="14109"/>
                    <a:pt x="2751" y="14145"/>
                    <a:pt x="2775" y="14157"/>
                  </a:cubicBezTo>
                  <a:cubicBezTo>
                    <a:pt x="2977" y="14526"/>
                    <a:pt x="3203" y="14895"/>
                    <a:pt x="3406" y="15276"/>
                  </a:cubicBezTo>
                  <a:cubicBezTo>
                    <a:pt x="3703" y="15788"/>
                    <a:pt x="4001" y="16312"/>
                    <a:pt x="4406" y="16764"/>
                  </a:cubicBezTo>
                  <a:cubicBezTo>
                    <a:pt x="4644" y="17038"/>
                    <a:pt x="4942" y="17300"/>
                    <a:pt x="5299" y="17395"/>
                  </a:cubicBezTo>
                  <a:cubicBezTo>
                    <a:pt x="5400" y="17425"/>
                    <a:pt x="5507" y="17440"/>
                    <a:pt x="5616" y="17440"/>
                  </a:cubicBezTo>
                  <a:cubicBezTo>
                    <a:pt x="5725" y="17440"/>
                    <a:pt x="5835" y="17425"/>
                    <a:pt x="5942" y="17395"/>
                  </a:cubicBezTo>
                  <a:lnTo>
                    <a:pt x="5966" y="17384"/>
                  </a:lnTo>
                  <a:cubicBezTo>
                    <a:pt x="5989" y="17384"/>
                    <a:pt x="5989" y="17372"/>
                    <a:pt x="6001" y="17372"/>
                  </a:cubicBezTo>
                  <a:cubicBezTo>
                    <a:pt x="6120" y="17312"/>
                    <a:pt x="6239" y="17241"/>
                    <a:pt x="6323" y="17133"/>
                  </a:cubicBezTo>
                  <a:cubicBezTo>
                    <a:pt x="6466" y="16955"/>
                    <a:pt x="6525" y="16729"/>
                    <a:pt x="6561" y="16526"/>
                  </a:cubicBezTo>
                  <a:cubicBezTo>
                    <a:pt x="6775" y="15502"/>
                    <a:pt x="6787" y="14478"/>
                    <a:pt x="6728" y="13454"/>
                  </a:cubicBezTo>
                  <a:lnTo>
                    <a:pt x="6728" y="13359"/>
                  </a:lnTo>
                  <a:lnTo>
                    <a:pt x="6716" y="13216"/>
                  </a:lnTo>
                  <a:cubicBezTo>
                    <a:pt x="6704" y="13002"/>
                    <a:pt x="6680" y="12788"/>
                    <a:pt x="6668" y="12561"/>
                  </a:cubicBezTo>
                  <a:cubicBezTo>
                    <a:pt x="6597" y="12609"/>
                    <a:pt x="6525" y="12669"/>
                    <a:pt x="6466" y="12704"/>
                  </a:cubicBezTo>
                  <a:cubicBezTo>
                    <a:pt x="6326" y="12798"/>
                    <a:pt x="5752" y="13085"/>
                    <a:pt x="5706" y="13220"/>
                  </a:cubicBezTo>
                  <a:lnTo>
                    <a:pt x="5706" y="13220"/>
                  </a:lnTo>
                  <a:cubicBezTo>
                    <a:pt x="5752" y="13044"/>
                    <a:pt x="5788" y="12856"/>
                    <a:pt x="5847" y="12681"/>
                  </a:cubicBezTo>
                  <a:cubicBezTo>
                    <a:pt x="6001" y="12252"/>
                    <a:pt x="6251" y="11847"/>
                    <a:pt x="6561" y="11490"/>
                  </a:cubicBezTo>
                  <a:cubicBezTo>
                    <a:pt x="6549" y="11430"/>
                    <a:pt x="6549" y="11359"/>
                    <a:pt x="6537" y="11299"/>
                  </a:cubicBezTo>
                  <a:cubicBezTo>
                    <a:pt x="6501" y="11061"/>
                    <a:pt x="6478" y="10823"/>
                    <a:pt x="6430" y="10585"/>
                  </a:cubicBezTo>
                  <a:cubicBezTo>
                    <a:pt x="6418" y="10549"/>
                    <a:pt x="6418" y="10537"/>
                    <a:pt x="6418" y="10514"/>
                  </a:cubicBezTo>
                  <a:cubicBezTo>
                    <a:pt x="6359" y="10180"/>
                    <a:pt x="6311" y="9871"/>
                    <a:pt x="6239" y="9561"/>
                  </a:cubicBezTo>
                  <a:cubicBezTo>
                    <a:pt x="6239" y="9525"/>
                    <a:pt x="6228" y="9513"/>
                    <a:pt x="6228" y="9478"/>
                  </a:cubicBezTo>
                  <a:cubicBezTo>
                    <a:pt x="6085" y="8871"/>
                    <a:pt x="5930" y="8275"/>
                    <a:pt x="5775" y="7775"/>
                  </a:cubicBezTo>
                  <a:cubicBezTo>
                    <a:pt x="5763" y="7751"/>
                    <a:pt x="5763" y="7728"/>
                    <a:pt x="5751" y="7716"/>
                  </a:cubicBezTo>
                  <a:cubicBezTo>
                    <a:pt x="5656" y="7478"/>
                    <a:pt x="5573" y="7251"/>
                    <a:pt x="5477" y="7025"/>
                  </a:cubicBezTo>
                  <a:cubicBezTo>
                    <a:pt x="5192" y="7358"/>
                    <a:pt x="4835" y="7597"/>
                    <a:pt x="4346" y="8144"/>
                  </a:cubicBezTo>
                  <a:cubicBezTo>
                    <a:pt x="4477" y="7561"/>
                    <a:pt x="4692" y="6704"/>
                    <a:pt x="5037" y="6073"/>
                  </a:cubicBezTo>
                  <a:cubicBezTo>
                    <a:pt x="4918" y="5846"/>
                    <a:pt x="4799" y="5644"/>
                    <a:pt x="4656" y="5418"/>
                  </a:cubicBezTo>
                  <a:cubicBezTo>
                    <a:pt x="4644" y="5406"/>
                    <a:pt x="4644" y="5394"/>
                    <a:pt x="4632" y="5370"/>
                  </a:cubicBezTo>
                  <a:cubicBezTo>
                    <a:pt x="4632" y="5358"/>
                    <a:pt x="4620" y="5334"/>
                    <a:pt x="4596" y="5311"/>
                  </a:cubicBezTo>
                  <a:cubicBezTo>
                    <a:pt x="4501" y="5132"/>
                    <a:pt x="4382" y="4977"/>
                    <a:pt x="4275" y="4811"/>
                  </a:cubicBezTo>
                  <a:cubicBezTo>
                    <a:pt x="4156" y="4644"/>
                    <a:pt x="4037" y="4465"/>
                    <a:pt x="3918" y="4299"/>
                  </a:cubicBezTo>
                  <a:lnTo>
                    <a:pt x="3906" y="4322"/>
                  </a:lnTo>
                  <a:cubicBezTo>
                    <a:pt x="3799" y="4441"/>
                    <a:pt x="3191" y="5168"/>
                    <a:pt x="3191" y="5299"/>
                  </a:cubicBezTo>
                  <a:cubicBezTo>
                    <a:pt x="3156" y="4287"/>
                    <a:pt x="3084" y="3739"/>
                    <a:pt x="2930" y="3072"/>
                  </a:cubicBezTo>
                  <a:cubicBezTo>
                    <a:pt x="2537" y="2608"/>
                    <a:pt x="2120" y="2155"/>
                    <a:pt x="1679" y="1727"/>
                  </a:cubicBezTo>
                  <a:lnTo>
                    <a:pt x="1644" y="1679"/>
                  </a:lnTo>
                  <a:cubicBezTo>
                    <a:pt x="1406" y="1441"/>
                    <a:pt x="1144" y="1132"/>
                    <a:pt x="929" y="893"/>
                  </a:cubicBezTo>
                  <a:cubicBezTo>
                    <a:pt x="644" y="596"/>
                    <a:pt x="346" y="239"/>
                    <a:pt x="6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4959825" y="3661900"/>
              <a:ext cx="149450" cy="445300"/>
            </a:xfrm>
            <a:custGeom>
              <a:avLst/>
              <a:gdLst/>
              <a:ahLst/>
              <a:cxnLst/>
              <a:rect l="l" t="t" r="r" b="b"/>
              <a:pathLst>
                <a:path w="5978" h="17812" extrusionOk="0">
                  <a:moveTo>
                    <a:pt x="1" y="0"/>
                  </a:moveTo>
                  <a:lnTo>
                    <a:pt x="1" y="72"/>
                  </a:lnTo>
                  <a:lnTo>
                    <a:pt x="1" y="143"/>
                  </a:lnTo>
                  <a:cubicBezTo>
                    <a:pt x="429" y="1036"/>
                    <a:pt x="846" y="1929"/>
                    <a:pt x="1215" y="2834"/>
                  </a:cubicBezTo>
                  <a:cubicBezTo>
                    <a:pt x="1227" y="2869"/>
                    <a:pt x="1227" y="2881"/>
                    <a:pt x="1251" y="2917"/>
                  </a:cubicBezTo>
                  <a:cubicBezTo>
                    <a:pt x="1668" y="3905"/>
                    <a:pt x="2049" y="4917"/>
                    <a:pt x="2418" y="5953"/>
                  </a:cubicBezTo>
                  <a:cubicBezTo>
                    <a:pt x="2418" y="5965"/>
                    <a:pt x="2418" y="5989"/>
                    <a:pt x="2442" y="6013"/>
                  </a:cubicBezTo>
                  <a:cubicBezTo>
                    <a:pt x="2918" y="7322"/>
                    <a:pt x="3347" y="8644"/>
                    <a:pt x="3751" y="9966"/>
                  </a:cubicBezTo>
                  <a:lnTo>
                    <a:pt x="3763" y="10025"/>
                  </a:lnTo>
                  <a:cubicBezTo>
                    <a:pt x="3930" y="10573"/>
                    <a:pt x="4073" y="11109"/>
                    <a:pt x="4239" y="11644"/>
                  </a:cubicBezTo>
                  <a:cubicBezTo>
                    <a:pt x="4239" y="11668"/>
                    <a:pt x="4251" y="11692"/>
                    <a:pt x="4251" y="11704"/>
                  </a:cubicBezTo>
                  <a:cubicBezTo>
                    <a:pt x="4597" y="12859"/>
                    <a:pt x="4906" y="14002"/>
                    <a:pt x="5216" y="15145"/>
                  </a:cubicBezTo>
                  <a:cubicBezTo>
                    <a:pt x="5216" y="15181"/>
                    <a:pt x="5228" y="15192"/>
                    <a:pt x="5228" y="15216"/>
                  </a:cubicBezTo>
                  <a:cubicBezTo>
                    <a:pt x="5442" y="15954"/>
                    <a:pt x="5633" y="16693"/>
                    <a:pt x="5823" y="17419"/>
                  </a:cubicBezTo>
                  <a:cubicBezTo>
                    <a:pt x="5871" y="17550"/>
                    <a:pt x="5906" y="17681"/>
                    <a:pt x="5930" y="17800"/>
                  </a:cubicBezTo>
                  <a:cubicBezTo>
                    <a:pt x="5930" y="17812"/>
                    <a:pt x="5954" y="17812"/>
                    <a:pt x="5966" y="17812"/>
                  </a:cubicBezTo>
                  <a:cubicBezTo>
                    <a:pt x="5978" y="17812"/>
                    <a:pt x="5978" y="17800"/>
                    <a:pt x="5978" y="17776"/>
                  </a:cubicBezTo>
                  <a:cubicBezTo>
                    <a:pt x="5930" y="17657"/>
                    <a:pt x="5906" y="17526"/>
                    <a:pt x="5871" y="17407"/>
                  </a:cubicBezTo>
                  <a:cubicBezTo>
                    <a:pt x="5680" y="16681"/>
                    <a:pt x="5466" y="15931"/>
                    <a:pt x="5275" y="15204"/>
                  </a:cubicBezTo>
                  <a:cubicBezTo>
                    <a:pt x="5275" y="15169"/>
                    <a:pt x="5263" y="15157"/>
                    <a:pt x="5263" y="15133"/>
                  </a:cubicBezTo>
                  <a:lnTo>
                    <a:pt x="4597" y="12716"/>
                  </a:lnTo>
                  <a:cubicBezTo>
                    <a:pt x="4597" y="12704"/>
                    <a:pt x="4585" y="12680"/>
                    <a:pt x="4585" y="12656"/>
                  </a:cubicBezTo>
                  <a:cubicBezTo>
                    <a:pt x="4490" y="12347"/>
                    <a:pt x="4382" y="12025"/>
                    <a:pt x="4299" y="11692"/>
                  </a:cubicBezTo>
                  <a:cubicBezTo>
                    <a:pt x="4299" y="11680"/>
                    <a:pt x="4287" y="11644"/>
                    <a:pt x="4287" y="11632"/>
                  </a:cubicBezTo>
                  <a:cubicBezTo>
                    <a:pt x="4120" y="11097"/>
                    <a:pt x="3954" y="10549"/>
                    <a:pt x="3787" y="10013"/>
                  </a:cubicBezTo>
                  <a:cubicBezTo>
                    <a:pt x="3787" y="10001"/>
                    <a:pt x="3775" y="9966"/>
                    <a:pt x="3775" y="9954"/>
                  </a:cubicBezTo>
                  <a:cubicBezTo>
                    <a:pt x="3585" y="9287"/>
                    <a:pt x="3358" y="8632"/>
                    <a:pt x="3168" y="7930"/>
                  </a:cubicBezTo>
                  <a:cubicBezTo>
                    <a:pt x="3144" y="7894"/>
                    <a:pt x="3144" y="7882"/>
                    <a:pt x="3132" y="7858"/>
                  </a:cubicBezTo>
                  <a:cubicBezTo>
                    <a:pt x="2930" y="7227"/>
                    <a:pt x="2715" y="6620"/>
                    <a:pt x="2501" y="5989"/>
                  </a:cubicBezTo>
                  <a:cubicBezTo>
                    <a:pt x="2501" y="5977"/>
                    <a:pt x="2477" y="5965"/>
                    <a:pt x="2477" y="5953"/>
                  </a:cubicBezTo>
                  <a:cubicBezTo>
                    <a:pt x="2108" y="4917"/>
                    <a:pt x="1727" y="3882"/>
                    <a:pt x="1287" y="2869"/>
                  </a:cubicBezTo>
                  <a:cubicBezTo>
                    <a:pt x="1287" y="2834"/>
                    <a:pt x="1275" y="2810"/>
                    <a:pt x="1263" y="2774"/>
                  </a:cubicBezTo>
                  <a:cubicBezTo>
                    <a:pt x="870" y="1846"/>
                    <a:pt x="441" y="917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4960125" y="3704450"/>
              <a:ext cx="39325" cy="30675"/>
            </a:xfrm>
            <a:custGeom>
              <a:avLst/>
              <a:gdLst/>
              <a:ahLst/>
              <a:cxnLst/>
              <a:rect l="l" t="t" r="r" b="b"/>
              <a:pathLst>
                <a:path w="1573" h="1227" extrusionOk="0">
                  <a:moveTo>
                    <a:pt x="1549" y="1"/>
                  </a:moveTo>
                  <a:lnTo>
                    <a:pt x="1239" y="1120"/>
                  </a:lnTo>
                  <a:cubicBezTo>
                    <a:pt x="1239" y="1156"/>
                    <a:pt x="1215" y="1167"/>
                    <a:pt x="1215" y="1179"/>
                  </a:cubicBezTo>
                  <a:cubicBezTo>
                    <a:pt x="1203" y="1167"/>
                    <a:pt x="1203" y="1167"/>
                    <a:pt x="1191" y="1167"/>
                  </a:cubicBezTo>
                  <a:cubicBezTo>
                    <a:pt x="798" y="1001"/>
                    <a:pt x="406" y="870"/>
                    <a:pt x="1" y="751"/>
                  </a:cubicBezTo>
                  <a:lnTo>
                    <a:pt x="1" y="810"/>
                  </a:lnTo>
                  <a:cubicBezTo>
                    <a:pt x="417" y="929"/>
                    <a:pt x="822" y="1060"/>
                    <a:pt x="1215" y="1227"/>
                  </a:cubicBezTo>
                  <a:lnTo>
                    <a:pt x="1239" y="1227"/>
                  </a:lnTo>
                  <a:cubicBezTo>
                    <a:pt x="1251" y="1227"/>
                    <a:pt x="1251" y="1227"/>
                    <a:pt x="1251" y="1215"/>
                  </a:cubicBezTo>
                  <a:lnTo>
                    <a:pt x="1251" y="1191"/>
                  </a:lnTo>
                  <a:cubicBezTo>
                    <a:pt x="1358" y="822"/>
                    <a:pt x="1453" y="441"/>
                    <a:pt x="1572" y="48"/>
                  </a:cubicBezTo>
                  <a:cubicBezTo>
                    <a:pt x="1560" y="36"/>
                    <a:pt x="1549" y="1"/>
                    <a:pt x="154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4958350" y="3799400"/>
              <a:ext cx="64025" cy="13425"/>
            </a:xfrm>
            <a:custGeom>
              <a:avLst/>
              <a:gdLst/>
              <a:ahLst/>
              <a:cxnLst/>
              <a:rect l="l" t="t" r="r" b="b"/>
              <a:pathLst>
                <a:path w="2561" h="537" extrusionOk="0">
                  <a:moveTo>
                    <a:pt x="0" y="1"/>
                  </a:moveTo>
                  <a:lnTo>
                    <a:pt x="0" y="60"/>
                  </a:lnTo>
                  <a:cubicBezTo>
                    <a:pt x="834" y="179"/>
                    <a:pt x="1679" y="334"/>
                    <a:pt x="2501" y="525"/>
                  </a:cubicBezTo>
                  <a:cubicBezTo>
                    <a:pt x="2513" y="537"/>
                    <a:pt x="2513" y="537"/>
                    <a:pt x="2524" y="537"/>
                  </a:cubicBezTo>
                  <a:lnTo>
                    <a:pt x="2536" y="537"/>
                  </a:lnTo>
                  <a:lnTo>
                    <a:pt x="2560" y="525"/>
                  </a:lnTo>
                  <a:cubicBezTo>
                    <a:pt x="2560" y="513"/>
                    <a:pt x="2536" y="489"/>
                    <a:pt x="2536" y="465"/>
                  </a:cubicBezTo>
                  <a:cubicBezTo>
                    <a:pt x="2524" y="465"/>
                    <a:pt x="2501" y="453"/>
                    <a:pt x="2477" y="453"/>
                  </a:cubicBezTo>
                  <a:cubicBezTo>
                    <a:pt x="1667" y="251"/>
                    <a:pt x="834" y="108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5037525" y="3794950"/>
              <a:ext cx="35450" cy="66400"/>
            </a:xfrm>
            <a:custGeom>
              <a:avLst/>
              <a:gdLst/>
              <a:ahLst/>
              <a:cxnLst/>
              <a:rect l="l" t="t" r="r" b="b"/>
              <a:pathLst>
                <a:path w="1418" h="2656" extrusionOk="0">
                  <a:moveTo>
                    <a:pt x="1382" y="0"/>
                  </a:moveTo>
                  <a:cubicBezTo>
                    <a:pt x="941" y="869"/>
                    <a:pt x="489" y="1727"/>
                    <a:pt x="12" y="2560"/>
                  </a:cubicBezTo>
                  <a:cubicBezTo>
                    <a:pt x="12" y="2572"/>
                    <a:pt x="12" y="2596"/>
                    <a:pt x="0" y="2608"/>
                  </a:cubicBezTo>
                  <a:cubicBezTo>
                    <a:pt x="0" y="2620"/>
                    <a:pt x="0" y="2655"/>
                    <a:pt x="12" y="2655"/>
                  </a:cubicBezTo>
                  <a:lnTo>
                    <a:pt x="48" y="2655"/>
                  </a:lnTo>
                  <a:cubicBezTo>
                    <a:pt x="524" y="1798"/>
                    <a:pt x="977" y="941"/>
                    <a:pt x="1417" y="72"/>
                  </a:cubicBezTo>
                  <a:cubicBezTo>
                    <a:pt x="1393" y="48"/>
                    <a:pt x="1393" y="36"/>
                    <a:pt x="13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4971150" y="3854475"/>
              <a:ext cx="129500" cy="58375"/>
            </a:xfrm>
            <a:custGeom>
              <a:avLst/>
              <a:gdLst/>
              <a:ahLst/>
              <a:cxnLst/>
              <a:rect l="l" t="t" r="r" b="b"/>
              <a:pathLst>
                <a:path w="5180" h="2335" extrusionOk="0">
                  <a:moveTo>
                    <a:pt x="5156" y="0"/>
                  </a:moveTo>
                  <a:cubicBezTo>
                    <a:pt x="4548" y="810"/>
                    <a:pt x="3929" y="1548"/>
                    <a:pt x="3322" y="2239"/>
                  </a:cubicBezTo>
                  <a:cubicBezTo>
                    <a:pt x="3322" y="2251"/>
                    <a:pt x="3310" y="2263"/>
                    <a:pt x="3298" y="2274"/>
                  </a:cubicBezTo>
                  <a:lnTo>
                    <a:pt x="3275" y="2274"/>
                  </a:lnTo>
                  <a:cubicBezTo>
                    <a:pt x="2191" y="2060"/>
                    <a:pt x="1096" y="1858"/>
                    <a:pt x="0" y="1703"/>
                  </a:cubicBezTo>
                  <a:lnTo>
                    <a:pt x="0" y="1703"/>
                  </a:lnTo>
                  <a:cubicBezTo>
                    <a:pt x="0" y="1715"/>
                    <a:pt x="24" y="1739"/>
                    <a:pt x="24" y="1763"/>
                  </a:cubicBezTo>
                  <a:cubicBezTo>
                    <a:pt x="1119" y="1917"/>
                    <a:pt x="2203" y="2120"/>
                    <a:pt x="3298" y="2334"/>
                  </a:cubicBezTo>
                  <a:lnTo>
                    <a:pt x="3322" y="2334"/>
                  </a:lnTo>
                  <a:lnTo>
                    <a:pt x="3358" y="2310"/>
                  </a:lnTo>
                  <a:cubicBezTo>
                    <a:pt x="3965" y="1620"/>
                    <a:pt x="4572" y="881"/>
                    <a:pt x="5180" y="72"/>
                  </a:cubicBezTo>
                  <a:cubicBezTo>
                    <a:pt x="5168" y="60"/>
                    <a:pt x="5168" y="36"/>
                    <a:pt x="515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4988700" y="3900900"/>
              <a:ext cx="124750" cy="54200"/>
            </a:xfrm>
            <a:custGeom>
              <a:avLst/>
              <a:gdLst/>
              <a:ahLst/>
              <a:cxnLst/>
              <a:rect l="l" t="t" r="r" b="b"/>
              <a:pathLst>
                <a:path w="4990" h="2168" extrusionOk="0">
                  <a:moveTo>
                    <a:pt x="4978" y="1"/>
                  </a:moveTo>
                  <a:cubicBezTo>
                    <a:pt x="4382" y="751"/>
                    <a:pt x="3739" y="1430"/>
                    <a:pt x="3108" y="2061"/>
                  </a:cubicBezTo>
                  <a:lnTo>
                    <a:pt x="3084" y="2084"/>
                  </a:lnTo>
                  <a:lnTo>
                    <a:pt x="3049" y="2084"/>
                  </a:lnTo>
                  <a:lnTo>
                    <a:pt x="1" y="1763"/>
                  </a:lnTo>
                  <a:lnTo>
                    <a:pt x="1" y="1763"/>
                  </a:lnTo>
                  <a:cubicBezTo>
                    <a:pt x="13" y="1775"/>
                    <a:pt x="13" y="1811"/>
                    <a:pt x="36" y="1822"/>
                  </a:cubicBezTo>
                  <a:lnTo>
                    <a:pt x="3084" y="2168"/>
                  </a:lnTo>
                  <a:lnTo>
                    <a:pt x="3132" y="2168"/>
                  </a:lnTo>
                  <a:lnTo>
                    <a:pt x="3144" y="2144"/>
                  </a:lnTo>
                  <a:cubicBezTo>
                    <a:pt x="3751" y="1513"/>
                    <a:pt x="4394" y="822"/>
                    <a:pt x="4989" y="84"/>
                  </a:cubicBezTo>
                  <a:cubicBezTo>
                    <a:pt x="4989" y="48"/>
                    <a:pt x="4978" y="36"/>
                    <a:pt x="497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5025625" y="3997650"/>
              <a:ext cx="99725" cy="45550"/>
            </a:xfrm>
            <a:custGeom>
              <a:avLst/>
              <a:gdLst/>
              <a:ahLst/>
              <a:cxnLst/>
              <a:rect l="l" t="t" r="r" b="b"/>
              <a:pathLst>
                <a:path w="3989" h="1822" extrusionOk="0">
                  <a:moveTo>
                    <a:pt x="3989" y="0"/>
                  </a:moveTo>
                  <a:cubicBezTo>
                    <a:pt x="3584" y="560"/>
                    <a:pt x="3143" y="1119"/>
                    <a:pt x="2667" y="1727"/>
                  </a:cubicBezTo>
                  <a:lnTo>
                    <a:pt x="2631" y="1762"/>
                  </a:lnTo>
                  <a:cubicBezTo>
                    <a:pt x="2620" y="1762"/>
                    <a:pt x="2620" y="1751"/>
                    <a:pt x="2608" y="1751"/>
                  </a:cubicBezTo>
                  <a:cubicBezTo>
                    <a:pt x="1774" y="1310"/>
                    <a:pt x="893" y="977"/>
                    <a:pt x="0" y="703"/>
                  </a:cubicBezTo>
                  <a:lnTo>
                    <a:pt x="0" y="703"/>
                  </a:lnTo>
                  <a:cubicBezTo>
                    <a:pt x="12" y="738"/>
                    <a:pt x="24" y="762"/>
                    <a:pt x="48" y="774"/>
                  </a:cubicBezTo>
                  <a:cubicBezTo>
                    <a:pt x="917" y="1048"/>
                    <a:pt x="1798" y="1393"/>
                    <a:pt x="2620" y="1822"/>
                  </a:cubicBezTo>
                  <a:lnTo>
                    <a:pt x="2631" y="1822"/>
                  </a:lnTo>
                  <a:cubicBezTo>
                    <a:pt x="2631" y="1810"/>
                    <a:pt x="2643" y="1810"/>
                    <a:pt x="2643" y="1810"/>
                  </a:cubicBezTo>
                  <a:lnTo>
                    <a:pt x="2655" y="1786"/>
                  </a:lnTo>
                  <a:cubicBezTo>
                    <a:pt x="3155" y="1179"/>
                    <a:pt x="3596" y="631"/>
                    <a:pt x="3989" y="96"/>
                  </a:cubicBezTo>
                  <a:lnTo>
                    <a:pt x="3989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5073550" y="3926200"/>
              <a:ext cx="44650" cy="53600"/>
            </a:xfrm>
            <a:custGeom>
              <a:avLst/>
              <a:gdLst/>
              <a:ahLst/>
              <a:cxnLst/>
              <a:rect l="l" t="t" r="r" b="b"/>
              <a:pathLst>
                <a:path w="1786" h="2144" extrusionOk="0">
                  <a:moveTo>
                    <a:pt x="1774" y="1"/>
                  </a:moveTo>
                  <a:cubicBezTo>
                    <a:pt x="1238" y="739"/>
                    <a:pt x="655" y="1453"/>
                    <a:pt x="36" y="2084"/>
                  </a:cubicBezTo>
                  <a:lnTo>
                    <a:pt x="12" y="2108"/>
                  </a:lnTo>
                  <a:cubicBezTo>
                    <a:pt x="0" y="2120"/>
                    <a:pt x="0" y="2132"/>
                    <a:pt x="12" y="2144"/>
                  </a:cubicBezTo>
                  <a:lnTo>
                    <a:pt x="60" y="2144"/>
                  </a:lnTo>
                  <a:cubicBezTo>
                    <a:pt x="667" y="1513"/>
                    <a:pt x="1250" y="810"/>
                    <a:pt x="1786" y="84"/>
                  </a:cubicBezTo>
                  <a:cubicBezTo>
                    <a:pt x="1774" y="48"/>
                    <a:pt x="1774" y="37"/>
                    <a:pt x="177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4877075" y="3839825"/>
              <a:ext cx="181900" cy="376225"/>
            </a:xfrm>
            <a:custGeom>
              <a:avLst/>
              <a:gdLst/>
              <a:ahLst/>
              <a:cxnLst/>
              <a:rect l="l" t="t" r="r" b="b"/>
              <a:pathLst>
                <a:path w="7276" h="15049" extrusionOk="0">
                  <a:moveTo>
                    <a:pt x="79" y="1"/>
                  </a:moveTo>
                  <a:cubicBezTo>
                    <a:pt x="73" y="1"/>
                    <a:pt x="67" y="1"/>
                    <a:pt x="60" y="3"/>
                  </a:cubicBezTo>
                  <a:cubicBezTo>
                    <a:pt x="25" y="27"/>
                    <a:pt x="1" y="51"/>
                    <a:pt x="13" y="86"/>
                  </a:cubicBezTo>
                  <a:cubicBezTo>
                    <a:pt x="310" y="1122"/>
                    <a:pt x="656" y="2146"/>
                    <a:pt x="1025" y="3182"/>
                  </a:cubicBezTo>
                  <a:cubicBezTo>
                    <a:pt x="1358" y="4099"/>
                    <a:pt x="1715" y="5004"/>
                    <a:pt x="2096" y="5897"/>
                  </a:cubicBezTo>
                  <a:cubicBezTo>
                    <a:pt x="2132" y="5980"/>
                    <a:pt x="2156" y="6051"/>
                    <a:pt x="2192" y="6111"/>
                  </a:cubicBezTo>
                  <a:cubicBezTo>
                    <a:pt x="2287" y="6361"/>
                    <a:pt x="2406" y="6599"/>
                    <a:pt x="2513" y="6849"/>
                  </a:cubicBezTo>
                  <a:cubicBezTo>
                    <a:pt x="2739" y="7349"/>
                    <a:pt x="2977" y="7837"/>
                    <a:pt x="3216" y="8325"/>
                  </a:cubicBezTo>
                  <a:cubicBezTo>
                    <a:pt x="3228" y="8373"/>
                    <a:pt x="3239" y="8421"/>
                    <a:pt x="3275" y="8456"/>
                  </a:cubicBezTo>
                  <a:cubicBezTo>
                    <a:pt x="3430" y="8754"/>
                    <a:pt x="3573" y="9076"/>
                    <a:pt x="3739" y="9373"/>
                  </a:cubicBezTo>
                  <a:cubicBezTo>
                    <a:pt x="3882" y="9635"/>
                    <a:pt x="4025" y="9909"/>
                    <a:pt x="4168" y="10171"/>
                  </a:cubicBezTo>
                  <a:cubicBezTo>
                    <a:pt x="4180" y="10183"/>
                    <a:pt x="4180" y="10219"/>
                    <a:pt x="4204" y="10230"/>
                  </a:cubicBezTo>
                  <a:cubicBezTo>
                    <a:pt x="4656" y="11064"/>
                    <a:pt x="5133" y="11885"/>
                    <a:pt x="5621" y="12683"/>
                  </a:cubicBezTo>
                  <a:cubicBezTo>
                    <a:pt x="5644" y="12731"/>
                    <a:pt x="5668" y="12766"/>
                    <a:pt x="5692" y="12790"/>
                  </a:cubicBezTo>
                  <a:cubicBezTo>
                    <a:pt x="6168" y="13552"/>
                    <a:pt x="6657" y="14290"/>
                    <a:pt x="7157" y="15029"/>
                  </a:cubicBezTo>
                  <a:cubicBezTo>
                    <a:pt x="7177" y="15043"/>
                    <a:pt x="7194" y="15048"/>
                    <a:pt x="7212" y="15048"/>
                  </a:cubicBezTo>
                  <a:cubicBezTo>
                    <a:pt x="7224" y="15048"/>
                    <a:pt x="7237" y="15045"/>
                    <a:pt x="7252" y="15041"/>
                  </a:cubicBezTo>
                  <a:lnTo>
                    <a:pt x="7264" y="15041"/>
                  </a:lnTo>
                  <a:cubicBezTo>
                    <a:pt x="7276" y="15029"/>
                    <a:pt x="7276" y="14993"/>
                    <a:pt x="7264" y="14969"/>
                  </a:cubicBezTo>
                  <a:cubicBezTo>
                    <a:pt x="6740" y="14219"/>
                    <a:pt x="6252" y="13481"/>
                    <a:pt x="5775" y="12707"/>
                  </a:cubicBezTo>
                  <a:lnTo>
                    <a:pt x="5775" y="12683"/>
                  </a:lnTo>
                  <a:cubicBezTo>
                    <a:pt x="5240" y="11838"/>
                    <a:pt x="4728" y="10957"/>
                    <a:pt x="4251" y="10088"/>
                  </a:cubicBezTo>
                  <a:cubicBezTo>
                    <a:pt x="4251" y="10064"/>
                    <a:pt x="4240" y="10052"/>
                    <a:pt x="4240" y="10040"/>
                  </a:cubicBezTo>
                  <a:cubicBezTo>
                    <a:pt x="4097" y="9766"/>
                    <a:pt x="3942" y="9504"/>
                    <a:pt x="3811" y="9230"/>
                  </a:cubicBezTo>
                  <a:lnTo>
                    <a:pt x="3406" y="8433"/>
                  </a:lnTo>
                  <a:cubicBezTo>
                    <a:pt x="3394" y="8385"/>
                    <a:pt x="3358" y="8337"/>
                    <a:pt x="3347" y="8302"/>
                  </a:cubicBezTo>
                  <a:cubicBezTo>
                    <a:pt x="3097" y="7766"/>
                    <a:pt x="2847" y="7242"/>
                    <a:pt x="2608" y="6706"/>
                  </a:cubicBezTo>
                  <a:cubicBezTo>
                    <a:pt x="2513" y="6516"/>
                    <a:pt x="2430" y="6301"/>
                    <a:pt x="2335" y="6099"/>
                  </a:cubicBezTo>
                  <a:cubicBezTo>
                    <a:pt x="2323" y="6063"/>
                    <a:pt x="2311" y="6016"/>
                    <a:pt x="2287" y="5992"/>
                  </a:cubicBezTo>
                  <a:cubicBezTo>
                    <a:pt x="1918" y="5111"/>
                    <a:pt x="1561" y="4230"/>
                    <a:pt x="1239" y="3337"/>
                  </a:cubicBezTo>
                  <a:cubicBezTo>
                    <a:pt x="834" y="2253"/>
                    <a:pt x="477" y="1158"/>
                    <a:pt x="156" y="51"/>
                  </a:cubicBezTo>
                  <a:cubicBezTo>
                    <a:pt x="135" y="30"/>
                    <a:pt x="115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4855650" y="3826800"/>
              <a:ext cx="53000" cy="101525"/>
            </a:xfrm>
            <a:custGeom>
              <a:avLst/>
              <a:gdLst/>
              <a:ahLst/>
              <a:cxnLst/>
              <a:rect l="l" t="t" r="r" b="b"/>
              <a:pathLst>
                <a:path w="2120" h="4061" extrusionOk="0">
                  <a:moveTo>
                    <a:pt x="852" y="0"/>
                  </a:moveTo>
                  <a:cubicBezTo>
                    <a:pt x="811" y="0"/>
                    <a:pt x="769" y="15"/>
                    <a:pt x="727" y="48"/>
                  </a:cubicBezTo>
                  <a:cubicBezTo>
                    <a:pt x="1" y="607"/>
                    <a:pt x="2120" y="4060"/>
                    <a:pt x="2120" y="4060"/>
                  </a:cubicBezTo>
                  <a:cubicBezTo>
                    <a:pt x="2120" y="4060"/>
                    <a:pt x="1528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4856550" y="3902050"/>
              <a:ext cx="78000" cy="92350"/>
            </a:xfrm>
            <a:custGeom>
              <a:avLst/>
              <a:gdLst/>
              <a:ahLst/>
              <a:cxnLst/>
              <a:rect l="l" t="t" r="r" b="b"/>
              <a:pathLst>
                <a:path w="3120" h="3694" extrusionOk="0">
                  <a:moveTo>
                    <a:pt x="443" y="0"/>
                  </a:moveTo>
                  <a:cubicBezTo>
                    <a:pt x="402" y="0"/>
                    <a:pt x="369" y="20"/>
                    <a:pt x="346" y="62"/>
                  </a:cubicBezTo>
                  <a:cubicBezTo>
                    <a:pt x="0" y="693"/>
                    <a:pt x="3120" y="3693"/>
                    <a:pt x="3120" y="3693"/>
                  </a:cubicBezTo>
                  <a:cubicBezTo>
                    <a:pt x="3120" y="3693"/>
                    <a:pt x="1010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4923825" y="3881300"/>
              <a:ext cx="32200" cy="114275"/>
            </a:xfrm>
            <a:custGeom>
              <a:avLst/>
              <a:gdLst/>
              <a:ahLst/>
              <a:cxnLst/>
              <a:rect l="l" t="t" r="r" b="b"/>
              <a:pathLst>
                <a:path w="1288" h="4571" extrusionOk="0">
                  <a:moveTo>
                    <a:pt x="717" y="1"/>
                  </a:moveTo>
                  <a:cubicBezTo>
                    <a:pt x="701" y="1"/>
                    <a:pt x="685" y="4"/>
                    <a:pt x="667" y="11"/>
                  </a:cubicBezTo>
                  <a:cubicBezTo>
                    <a:pt x="0" y="273"/>
                    <a:pt x="441" y="4571"/>
                    <a:pt x="441" y="4571"/>
                  </a:cubicBezTo>
                  <a:cubicBezTo>
                    <a:pt x="441" y="4571"/>
                    <a:pt x="1287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4878275" y="3969475"/>
              <a:ext cx="83375" cy="83850"/>
            </a:xfrm>
            <a:custGeom>
              <a:avLst/>
              <a:gdLst/>
              <a:ahLst/>
              <a:cxnLst/>
              <a:rect l="l" t="t" r="r" b="b"/>
              <a:pathLst>
                <a:path w="3335" h="3354" extrusionOk="0">
                  <a:moveTo>
                    <a:pt x="271" y="1"/>
                  </a:moveTo>
                  <a:cubicBezTo>
                    <a:pt x="221" y="1"/>
                    <a:pt x="186" y="26"/>
                    <a:pt x="167" y="80"/>
                  </a:cubicBezTo>
                  <a:cubicBezTo>
                    <a:pt x="1" y="472"/>
                    <a:pt x="1239" y="1627"/>
                    <a:pt x="2215" y="2437"/>
                  </a:cubicBezTo>
                  <a:cubicBezTo>
                    <a:pt x="2679" y="2842"/>
                    <a:pt x="3096" y="3151"/>
                    <a:pt x="3263" y="3294"/>
                  </a:cubicBezTo>
                  <a:cubicBezTo>
                    <a:pt x="3299" y="3318"/>
                    <a:pt x="3322" y="3354"/>
                    <a:pt x="3334" y="3354"/>
                  </a:cubicBezTo>
                  <a:cubicBezTo>
                    <a:pt x="3334" y="3330"/>
                    <a:pt x="3287" y="3259"/>
                    <a:pt x="3203" y="3151"/>
                  </a:cubicBezTo>
                  <a:cubicBezTo>
                    <a:pt x="3025" y="2913"/>
                    <a:pt x="2703" y="2520"/>
                    <a:pt x="2346" y="2068"/>
                  </a:cubicBezTo>
                  <a:cubicBezTo>
                    <a:pt x="1589" y="1125"/>
                    <a:pt x="607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4946450" y="3939500"/>
              <a:ext cx="18150" cy="114425"/>
            </a:xfrm>
            <a:custGeom>
              <a:avLst/>
              <a:gdLst/>
              <a:ahLst/>
              <a:cxnLst/>
              <a:rect l="l" t="t" r="r" b="b"/>
              <a:pathLst>
                <a:path w="726" h="4577" extrusionOk="0">
                  <a:moveTo>
                    <a:pt x="378" y="1"/>
                  </a:moveTo>
                  <a:cubicBezTo>
                    <a:pt x="360" y="1"/>
                    <a:pt x="341" y="6"/>
                    <a:pt x="322" y="16"/>
                  </a:cubicBezTo>
                  <a:cubicBezTo>
                    <a:pt x="0" y="195"/>
                    <a:pt x="83" y="1433"/>
                    <a:pt x="262" y="2564"/>
                  </a:cubicBezTo>
                  <a:cubicBezTo>
                    <a:pt x="369" y="3279"/>
                    <a:pt x="500" y="3957"/>
                    <a:pt x="572" y="4315"/>
                  </a:cubicBezTo>
                  <a:cubicBezTo>
                    <a:pt x="607" y="4469"/>
                    <a:pt x="631" y="4565"/>
                    <a:pt x="631" y="4577"/>
                  </a:cubicBezTo>
                  <a:cubicBezTo>
                    <a:pt x="631" y="4565"/>
                    <a:pt x="655" y="4517"/>
                    <a:pt x="655" y="4446"/>
                  </a:cubicBezTo>
                  <a:cubicBezTo>
                    <a:pt x="667" y="4160"/>
                    <a:pt x="691" y="3493"/>
                    <a:pt x="714" y="2767"/>
                  </a:cubicBezTo>
                  <a:cubicBezTo>
                    <a:pt x="726" y="1485"/>
                    <a:pt x="684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4886025" y="4035900"/>
              <a:ext cx="99125" cy="61175"/>
            </a:xfrm>
            <a:custGeom>
              <a:avLst/>
              <a:gdLst/>
              <a:ahLst/>
              <a:cxnLst/>
              <a:rect l="l" t="t" r="r" b="b"/>
              <a:pathLst>
                <a:path w="3965" h="2447" extrusionOk="0">
                  <a:moveTo>
                    <a:pt x="171" y="0"/>
                  </a:moveTo>
                  <a:cubicBezTo>
                    <a:pt x="92" y="0"/>
                    <a:pt x="45" y="32"/>
                    <a:pt x="36" y="101"/>
                  </a:cubicBezTo>
                  <a:cubicBezTo>
                    <a:pt x="0" y="375"/>
                    <a:pt x="607" y="816"/>
                    <a:pt x="1357" y="1209"/>
                  </a:cubicBezTo>
                  <a:cubicBezTo>
                    <a:pt x="1941" y="1542"/>
                    <a:pt x="2608" y="1852"/>
                    <a:pt x="3108" y="2078"/>
                  </a:cubicBezTo>
                  <a:cubicBezTo>
                    <a:pt x="3453" y="2245"/>
                    <a:pt x="3739" y="2340"/>
                    <a:pt x="3870" y="2399"/>
                  </a:cubicBezTo>
                  <a:lnTo>
                    <a:pt x="3965" y="2447"/>
                  </a:lnTo>
                  <a:cubicBezTo>
                    <a:pt x="3965" y="2447"/>
                    <a:pt x="3917" y="2399"/>
                    <a:pt x="3846" y="2340"/>
                  </a:cubicBezTo>
                  <a:cubicBezTo>
                    <a:pt x="3727" y="2245"/>
                    <a:pt x="3501" y="2078"/>
                    <a:pt x="3251" y="1887"/>
                  </a:cubicBezTo>
                  <a:cubicBezTo>
                    <a:pt x="2786" y="1530"/>
                    <a:pt x="2143" y="1066"/>
                    <a:pt x="1560" y="697"/>
                  </a:cubicBezTo>
                  <a:cubicBezTo>
                    <a:pt x="957" y="301"/>
                    <a:pt x="415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4983050" y="3982050"/>
              <a:ext cx="38800" cy="111750"/>
            </a:xfrm>
            <a:custGeom>
              <a:avLst/>
              <a:gdLst/>
              <a:ahLst/>
              <a:cxnLst/>
              <a:rect l="l" t="t" r="r" b="b"/>
              <a:pathLst>
                <a:path w="1552" h="4470" extrusionOk="0">
                  <a:moveTo>
                    <a:pt x="941" y="1"/>
                  </a:moveTo>
                  <a:cubicBezTo>
                    <a:pt x="930" y="1"/>
                    <a:pt x="918" y="2"/>
                    <a:pt x="905" y="5"/>
                  </a:cubicBezTo>
                  <a:cubicBezTo>
                    <a:pt x="227" y="148"/>
                    <a:pt x="1" y="4470"/>
                    <a:pt x="1" y="4470"/>
                  </a:cubicBezTo>
                  <a:cubicBezTo>
                    <a:pt x="1" y="4470"/>
                    <a:pt x="1552" y="1"/>
                    <a:pt x="9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4923525" y="4100375"/>
              <a:ext cx="100325" cy="60700"/>
            </a:xfrm>
            <a:custGeom>
              <a:avLst/>
              <a:gdLst/>
              <a:ahLst/>
              <a:cxnLst/>
              <a:rect l="l" t="t" r="r" b="b"/>
              <a:pathLst>
                <a:path w="4013" h="2428" extrusionOk="0">
                  <a:moveTo>
                    <a:pt x="220" y="0"/>
                  </a:moveTo>
                  <a:cubicBezTo>
                    <a:pt x="139" y="0"/>
                    <a:pt x="91" y="33"/>
                    <a:pt x="84" y="106"/>
                  </a:cubicBezTo>
                  <a:cubicBezTo>
                    <a:pt x="0" y="809"/>
                    <a:pt x="4013" y="2428"/>
                    <a:pt x="4013" y="2428"/>
                  </a:cubicBezTo>
                  <a:cubicBezTo>
                    <a:pt x="4013" y="2428"/>
                    <a:pt x="916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5021750" y="4046350"/>
              <a:ext cx="38500" cy="111750"/>
            </a:xfrm>
            <a:custGeom>
              <a:avLst/>
              <a:gdLst/>
              <a:ahLst/>
              <a:cxnLst/>
              <a:rect l="l" t="t" r="r" b="b"/>
              <a:pathLst>
                <a:path w="1540" h="4470" extrusionOk="0">
                  <a:moveTo>
                    <a:pt x="951" y="1"/>
                  </a:moveTo>
                  <a:cubicBezTo>
                    <a:pt x="940" y="1"/>
                    <a:pt x="929" y="2"/>
                    <a:pt x="917" y="5"/>
                  </a:cubicBezTo>
                  <a:cubicBezTo>
                    <a:pt x="227" y="160"/>
                    <a:pt x="0" y="4470"/>
                    <a:pt x="0" y="4470"/>
                  </a:cubicBezTo>
                  <a:cubicBezTo>
                    <a:pt x="0" y="4470"/>
                    <a:pt x="1540" y="1"/>
                    <a:pt x="95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5047650" y="4001050"/>
              <a:ext cx="370000" cy="193675"/>
            </a:xfrm>
            <a:custGeom>
              <a:avLst/>
              <a:gdLst/>
              <a:ahLst/>
              <a:cxnLst/>
              <a:rect l="l" t="t" r="r" b="b"/>
              <a:pathLst>
                <a:path w="14800" h="7747" extrusionOk="0">
                  <a:moveTo>
                    <a:pt x="14748" y="0"/>
                  </a:moveTo>
                  <a:cubicBezTo>
                    <a:pt x="14737" y="0"/>
                    <a:pt x="14726" y="5"/>
                    <a:pt x="14716" y="19"/>
                  </a:cubicBezTo>
                  <a:cubicBezTo>
                    <a:pt x="13788" y="698"/>
                    <a:pt x="12835" y="1376"/>
                    <a:pt x="11871" y="1996"/>
                  </a:cubicBezTo>
                  <a:cubicBezTo>
                    <a:pt x="11073" y="2519"/>
                    <a:pt x="10263" y="3008"/>
                    <a:pt x="9442" y="3472"/>
                  </a:cubicBezTo>
                  <a:cubicBezTo>
                    <a:pt x="9418" y="3484"/>
                    <a:pt x="9370" y="3508"/>
                    <a:pt x="9347" y="3531"/>
                  </a:cubicBezTo>
                  <a:cubicBezTo>
                    <a:pt x="9144" y="3639"/>
                    <a:pt x="8954" y="3746"/>
                    <a:pt x="8751" y="3853"/>
                  </a:cubicBezTo>
                  <a:cubicBezTo>
                    <a:pt x="8239" y="4139"/>
                    <a:pt x="7715" y="4412"/>
                    <a:pt x="7203" y="4674"/>
                  </a:cubicBezTo>
                  <a:cubicBezTo>
                    <a:pt x="7156" y="4710"/>
                    <a:pt x="7108" y="4722"/>
                    <a:pt x="7061" y="4734"/>
                  </a:cubicBezTo>
                  <a:lnTo>
                    <a:pt x="6263" y="5139"/>
                  </a:lnTo>
                  <a:cubicBezTo>
                    <a:pt x="5977" y="5270"/>
                    <a:pt x="5703" y="5401"/>
                    <a:pt x="5429" y="5520"/>
                  </a:cubicBezTo>
                  <a:cubicBezTo>
                    <a:pt x="5418" y="5520"/>
                    <a:pt x="5394" y="5544"/>
                    <a:pt x="5382" y="5544"/>
                  </a:cubicBezTo>
                  <a:cubicBezTo>
                    <a:pt x="4477" y="5960"/>
                    <a:pt x="3536" y="6353"/>
                    <a:pt x="2596" y="6710"/>
                  </a:cubicBezTo>
                  <a:lnTo>
                    <a:pt x="2584" y="6710"/>
                  </a:lnTo>
                  <a:cubicBezTo>
                    <a:pt x="1750" y="7044"/>
                    <a:pt x="881" y="7341"/>
                    <a:pt x="36" y="7627"/>
                  </a:cubicBezTo>
                  <a:cubicBezTo>
                    <a:pt x="12" y="7639"/>
                    <a:pt x="0" y="7651"/>
                    <a:pt x="0" y="7687"/>
                  </a:cubicBezTo>
                  <a:lnTo>
                    <a:pt x="0" y="7699"/>
                  </a:lnTo>
                  <a:cubicBezTo>
                    <a:pt x="12" y="7722"/>
                    <a:pt x="36" y="7746"/>
                    <a:pt x="72" y="7746"/>
                  </a:cubicBezTo>
                  <a:cubicBezTo>
                    <a:pt x="917" y="7460"/>
                    <a:pt x="1750" y="7163"/>
                    <a:pt x="2584" y="6829"/>
                  </a:cubicBezTo>
                  <a:cubicBezTo>
                    <a:pt x="2620" y="6818"/>
                    <a:pt x="2655" y="6806"/>
                    <a:pt x="2691" y="6794"/>
                  </a:cubicBezTo>
                  <a:cubicBezTo>
                    <a:pt x="3572" y="6448"/>
                    <a:pt x="4441" y="6079"/>
                    <a:pt x="5298" y="5686"/>
                  </a:cubicBezTo>
                  <a:cubicBezTo>
                    <a:pt x="5310" y="5675"/>
                    <a:pt x="5334" y="5675"/>
                    <a:pt x="5358" y="5663"/>
                  </a:cubicBezTo>
                  <a:cubicBezTo>
                    <a:pt x="5632" y="5544"/>
                    <a:pt x="5906" y="5401"/>
                    <a:pt x="6191" y="5270"/>
                  </a:cubicBezTo>
                  <a:cubicBezTo>
                    <a:pt x="6501" y="5127"/>
                    <a:pt x="6799" y="4972"/>
                    <a:pt x="7108" y="4829"/>
                  </a:cubicBezTo>
                  <a:cubicBezTo>
                    <a:pt x="7156" y="4805"/>
                    <a:pt x="7203" y="4782"/>
                    <a:pt x="7239" y="4770"/>
                  </a:cubicBezTo>
                  <a:cubicBezTo>
                    <a:pt x="7739" y="4532"/>
                    <a:pt x="8216" y="4270"/>
                    <a:pt x="8692" y="4008"/>
                  </a:cubicBezTo>
                  <a:lnTo>
                    <a:pt x="9406" y="3603"/>
                  </a:lnTo>
                  <a:cubicBezTo>
                    <a:pt x="9466" y="3567"/>
                    <a:pt x="9537" y="3531"/>
                    <a:pt x="9597" y="3496"/>
                  </a:cubicBezTo>
                  <a:cubicBezTo>
                    <a:pt x="10442" y="3008"/>
                    <a:pt x="11275" y="2496"/>
                    <a:pt x="12097" y="1960"/>
                  </a:cubicBezTo>
                  <a:cubicBezTo>
                    <a:pt x="13002" y="1364"/>
                    <a:pt x="13895" y="745"/>
                    <a:pt x="14776" y="102"/>
                  </a:cubicBezTo>
                  <a:cubicBezTo>
                    <a:pt x="14800" y="91"/>
                    <a:pt x="14800" y="43"/>
                    <a:pt x="14788" y="19"/>
                  </a:cubicBezTo>
                  <a:cubicBezTo>
                    <a:pt x="14781" y="12"/>
                    <a:pt x="14764" y="0"/>
                    <a:pt x="14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5340825" y="3991375"/>
              <a:ext cx="94400" cy="62850"/>
            </a:xfrm>
            <a:custGeom>
              <a:avLst/>
              <a:gdLst/>
              <a:ahLst/>
              <a:cxnLst/>
              <a:rect l="l" t="t" r="r" b="b"/>
              <a:pathLst>
                <a:path w="3776" h="2514" extrusionOk="0">
                  <a:moveTo>
                    <a:pt x="3313" y="1"/>
                  </a:moveTo>
                  <a:cubicBezTo>
                    <a:pt x="2532" y="1"/>
                    <a:pt x="1" y="2513"/>
                    <a:pt x="1" y="2513"/>
                  </a:cubicBezTo>
                  <a:cubicBezTo>
                    <a:pt x="1" y="2513"/>
                    <a:pt x="3775" y="1049"/>
                    <a:pt x="3525" y="156"/>
                  </a:cubicBezTo>
                  <a:cubicBezTo>
                    <a:pt x="3495" y="48"/>
                    <a:pt x="3421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5280400" y="4057125"/>
              <a:ext cx="110275" cy="34900"/>
            </a:xfrm>
            <a:custGeom>
              <a:avLst/>
              <a:gdLst/>
              <a:ahLst/>
              <a:cxnLst/>
              <a:rect l="l" t="t" r="r" b="b"/>
              <a:pathLst>
                <a:path w="4411" h="1396" extrusionOk="0">
                  <a:moveTo>
                    <a:pt x="4147" y="0"/>
                  </a:moveTo>
                  <a:cubicBezTo>
                    <a:pt x="3217" y="0"/>
                    <a:pt x="1" y="1396"/>
                    <a:pt x="1" y="1396"/>
                  </a:cubicBezTo>
                  <a:cubicBezTo>
                    <a:pt x="1" y="1396"/>
                    <a:pt x="4287" y="860"/>
                    <a:pt x="4394" y="157"/>
                  </a:cubicBezTo>
                  <a:cubicBezTo>
                    <a:pt x="4411" y="47"/>
                    <a:pt x="4317" y="0"/>
                    <a:pt x="4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5279825" y="3996250"/>
              <a:ext cx="73225" cy="96075"/>
            </a:xfrm>
            <a:custGeom>
              <a:avLst/>
              <a:gdLst/>
              <a:ahLst/>
              <a:cxnLst/>
              <a:rect l="l" t="t" r="r" b="b"/>
              <a:pathLst>
                <a:path w="2929" h="3843" extrusionOk="0">
                  <a:moveTo>
                    <a:pt x="2464" y="1"/>
                  </a:moveTo>
                  <a:cubicBezTo>
                    <a:pt x="1900" y="1"/>
                    <a:pt x="0" y="3842"/>
                    <a:pt x="0" y="3842"/>
                  </a:cubicBezTo>
                  <a:cubicBezTo>
                    <a:pt x="0" y="3842"/>
                    <a:pt x="2929" y="675"/>
                    <a:pt x="2560" y="56"/>
                  </a:cubicBezTo>
                  <a:cubicBezTo>
                    <a:pt x="2535" y="18"/>
                    <a:pt x="2503" y="1"/>
                    <a:pt x="2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5223550" y="4099800"/>
              <a:ext cx="113600" cy="22300"/>
            </a:xfrm>
            <a:custGeom>
              <a:avLst/>
              <a:gdLst/>
              <a:ahLst/>
              <a:cxnLst/>
              <a:rect l="l" t="t" r="r" b="b"/>
              <a:pathLst>
                <a:path w="4544" h="892" extrusionOk="0">
                  <a:moveTo>
                    <a:pt x="4125" y="1"/>
                  </a:moveTo>
                  <a:cubicBezTo>
                    <a:pt x="3559" y="1"/>
                    <a:pt x="2469" y="240"/>
                    <a:pt x="1549" y="474"/>
                  </a:cubicBezTo>
                  <a:cubicBezTo>
                    <a:pt x="1001" y="605"/>
                    <a:pt x="489" y="760"/>
                    <a:pt x="227" y="832"/>
                  </a:cubicBezTo>
                  <a:cubicBezTo>
                    <a:pt x="84" y="855"/>
                    <a:pt x="13" y="891"/>
                    <a:pt x="1" y="891"/>
                  </a:cubicBezTo>
                  <a:lnTo>
                    <a:pt x="108" y="891"/>
                  </a:lnTo>
                  <a:cubicBezTo>
                    <a:pt x="310" y="891"/>
                    <a:pt x="834" y="879"/>
                    <a:pt x="1441" y="843"/>
                  </a:cubicBezTo>
                  <a:cubicBezTo>
                    <a:pt x="2715" y="784"/>
                    <a:pt x="4394" y="605"/>
                    <a:pt x="4501" y="189"/>
                  </a:cubicBezTo>
                  <a:cubicBezTo>
                    <a:pt x="4543" y="55"/>
                    <a:pt x="4393" y="1"/>
                    <a:pt x="4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5222375" y="4034375"/>
              <a:ext cx="78600" cy="88000"/>
            </a:xfrm>
            <a:custGeom>
              <a:avLst/>
              <a:gdLst/>
              <a:ahLst/>
              <a:cxnLst/>
              <a:rect l="l" t="t" r="r" b="b"/>
              <a:pathLst>
                <a:path w="3144" h="3520" extrusionOk="0">
                  <a:moveTo>
                    <a:pt x="2895" y="1"/>
                  </a:moveTo>
                  <a:cubicBezTo>
                    <a:pt x="2591" y="1"/>
                    <a:pt x="1737" y="1071"/>
                    <a:pt x="1048" y="2032"/>
                  </a:cubicBezTo>
                  <a:cubicBezTo>
                    <a:pt x="607" y="2627"/>
                    <a:pt x="238" y="3175"/>
                    <a:pt x="72" y="3413"/>
                  </a:cubicBezTo>
                  <a:cubicBezTo>
                    <a:pt x="47" y="3453"/>
                    <a:pt x="29" y="3488"/>
                    <a:pt x="15" y="3506"/>
                  </a:cubicBezTo>
                  <a:lnTo>
                    <a:pt x="15" y="3506"/>
                  </a:lnTo>
                  <a:cubicBezTo>
                    <a:pt x="45" y="3481"/>
                    <a:pt x="111" y="3426"/>
                    <a:pt x="214" y="3341"/>
                  </a:cubicBezTo>
                  <a:cubicBezTo>
                    <a:pt x="488" y="3103"/>
                    <a:pt x="1000" y="2639"/>
                    <a:pt x="1500" y="2139"/>
                  </a:cubicBezTo>
                  <a:cubicBezTo>
                    <a:pt x="2322" y="1329"/>
                    <a:pt x="3143" y="412"/>
                    <a:pt x="2989" y="67"/>
                  </a:cubicBezTo>
                  <a:cubicBezTo>
                    <a:pt x="2970" y="22"/>
                    <a:pt x="2938" y="1"/>
                    <a:pt x="2895" y="1"/>
                  </a:cubicBezTo>
                  <a:close/>
                  <a:moveTo>
                    <a:pt x="15" y="3506"/>
                  </a:moveTo>
                  <a:cubicBezTo>
                    <a:pt x="8" y="3513"/>
                    <a:pt x="3" y="3518"/>
                    <a:pt x="0" y="3520"/>
                  </a:cubicBezTo>
                  <a:cubicBezTo>
                    <a:pt x="4" y="3520"/>
                    <a:pt x="9" y="3515"/>
                    <a:pt x="15" y="35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5178600" y="4142900"/>
              <a:ext cx="117025" cy="17100"/>
            </a:xfrm>
            <a:custGeom>
              <a:avLst/>
              <a:gdLst/>
              <a:ahLst/>
              <a:cxnLst/>
              <a:rect l="l" t="t" r="r" b="b"/>
              <a:pathLst>
                <a:path w="4681" h="684" extrusionOk="0">
                  <a:moveTo>
                    <a:pt x="1" y="1"/>
                  </a:moveTo>
                  <a:cubicBezTo>
                    <a:pt x="1" y="1"/>
                    <a:pt x="25" y="12"/>
                    <a:pt x="84" y="24"/>
                  </a:cubicBezTo>
                  <a:cubicBezTo>
                    <a:pt x="239" y="60"/>
                    <a:pt x="513" y="132"/>
                    <a:pt x="894" y="227"/>
                  </a:cubicBezTo>
                  <a:cubicBezTo>
                    <a:pt x="1442" y="346"/>
                    <a:pt x="2156" y="501"/>
                    <a:pt x="2811" y="596"/>
                  </a:cubicBezTo>
                  <a:cubicBezTo>
                    <a:pt x="3190" y="649"/>
                    <a:pt x="3546" y="684"/>
                    <a:pt x="3836" y="684"/>
                  </a:cubicBezTo>
                  <a:cubicBezTo>
                    <a:pt x="4193" y="684"/>
                    <a:pt x="4452" y="632"/>
                    <a:pt x="4537" y="501"/>
                  </a:cubicBezTo>
                  <a:cubicBezTo>
                    <a:pt x="4680" y="251"/>
                    <a:pt x="3906" y="120"/>
                    <a:pt x="2978" y="60"/>
                  </a:cubicBezTo>
                  <a:cubicBezTo>
                    <a:pt x="2287" y="12"/>
                    <a:pt x="1501" y="1"/>
                    <a:pt x="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5181875" y="4037650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0"/>
                  </a:moveTo>
                  <a:cubicBezTo>
                    <a:pt x="1342" y="0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0"/>
                    <a:pt x="1881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5108950" y="4171250"/>
              <a:ext cx="119850" cy="17275"/>
            </a:xfrm>
            <a:custGeom>
              <a:avLst/>
              <a:gdLst/>
              <a:ahLst/>
              <a:cxnLst/>
              <a:rect l="l" t="t" r="r" b="b"/>
              <a:pathLst>
                <a:path w="4794" h="691" extrusionOk="0">
                  <a:moveTo>
                    <a:pt x="939" y="0"/>
                  </a:moveTo>
                  <a:cubicBezTo>
                    <a:pt x="389" y="0"/>
                    <a:pt x="1" y="10"/>
                    <a:pt x="1" y="10"/>
                  </a:cubicBezTo>
                  <a:cubicBezTo>
                    <a:pt x="1" y="10"/>
                    <a:pt x="2544" y="691"/>
                    <a:pt x="3832" y="691"/>
                  </a:cubicBezTo>
                  <a:cubicBezTo>
                    <a:pt x="4195" y="691"/>
                    <a:pt x="4459" y="636"/>
                    <a:pt x="4537" y="498"/>
                  </a:cubicBezTo>
                  <a:cubicBezTo>
                    <a:pt x="4794" y="62"/>
                    <a:pt x="2341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5112225" y="4065925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1"/>
                  </a:moveTo>
                  <a:cubicBezTo>
                    <a:pt x="1342" y="1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1"/>
                    <a:pt x="188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4978575" y="3861825"/>
              <a:ext cx="288475" cy="374800"/>
            </a:xfrm>
            <a:custGeom>
              <a:avLst/>
              <a:gdLst/>
              <a:ahLst/>
              <a:cxnLst/>
              <a:rect l="l" t="t" r="r" b="b"/>
              <a:pathLst>
                <a:path w="11539" h="14992" extrusionOk="0">
                  <a:moveTo>
                    <a:pt x="8305" y="0"/>
                  </a:moveTo>
                  <a:cubicBezTo>
                    <a:pt x="7699" y="0"/>
                    <a:pt x="6514" y="897"/>
                    <a:pt x="6514" y="897"/>
                  </a:cubicBezTo>
                  <a:cubicBezTo>
                    <a:pt x="6514" y="897"/>
                    <a:pt x="4109" y="2457"/>
                    <a:pt x="3394" y="3076"/>
                  </a:cubicBezTo>
                  <a:cubicBezTo>
                    <a:pt x="2704" y="3695"/>
                    <a:pt x="2144" y="7136"/>
                    <a:pt x="1692" y="8981"/>
                  </a:cubicBezTo>
                  <a:cubicBezTo>
                    <a:pt x="1346" y="10398"/>
                    <a:pt x="501" y="12065"/>
                    <a:pt x="120" y="12756"/>
                  </a:cubicBezTo>
                  <a:cubicBezTo>
                    <a:pt x="1" y="12982"/>
                    <a:pt x="25" y="13268"/>
                    <a:pt x="180" y="13458"/>
                  </a:cubicBezTo>
                  <a:cubicBezTo>
                    <a:pt x="1188" y="14741"/>
                    <a:pt x="2599" y="14992"/>
                    <a:pt x="3545" y="14992"/>
                  </a:cubicBezTo>
                  <a:cubicBezTo>
                    <a:pt x="3871" y="14992"/>
                    <a:pt x="4143" y="14962"/>
                    <a:pt x="4323" y="14934"/>
                  </a:cubicBezTo>
                  <a:cubicBezTo>
                    <a:pt x="4466" y="14899"/>
                    <a:pt x="4609" y="14827"/>
                    <a:pt x="4704" y="14708"/>
                  </a:cubicBezTo>
                  <a:lnTo>
                    <a:pt x="7550" y="11291"/>
                  </a:lnTo>
                  <a:cubicBezTo>
                    <a:pt x="7613" y="11339"/>
                    <a:pt x="7690" y="11361"/>
                    <a:pt x="7775" y="11361"/>
                  </a:cubicBezTo>
                  <a:cubicBezTo>
                    <a:pt x="8468" y="11361"/>
                    <a:pt x="9768" y="9914"/>
                    <a:pt x="10086" y="9362"/>
                  </a:cubicBezTo>
                  <a:cubicBezTo>
                    <a:pt x="10443" y="8755"/>
                    <a:pt x="10240" y="7850"/>
                    <a:pt x="10240" y="7850"/>
                  </a:cubicBezTo>
                  <a:cubicBezTo>
                    <a:pt x="10240" y="7850"/>
                    <a:pt x="10598" y="7493"/>
                    <a:pt x="10859" y="6886"/>
                  </a:cubicBezTo>
                  <a:cubicBezTo>
                    <a:pt x="11109" y="6291"/>
                    <a:pt x="10169" y="4695"/>
                    <a:pt x="10109" y="4588"/>
                  </a:cubicBezTo>
                  <a:lnTo>
                    <a:pt x="10109" y="4588"/>
                  </a:lnTo>
                  <a:cubicBezTo>
                    <a:pt x="10152" y="4641"/>
                    <a:pt x="10477" y="5024"/>
                    <a:pt x="10950" y="5024"/>
                  </a:cubicBezTo>
                  <a:cubicBezTo>
                    <a:pt x="11009" y="5024"/>
                    <a:pt x="11070" y="5018"/>
                    <a:pt x="11133" y="5005"/>
                  </a:cubicBezTo>
                  <a:cubicBezTo>
                    <a:pt x="11276" y="4981"/>
                    <a:pt x="11360" y="4862"/>
                    <a:pt x="11419" y="4695"/>
                  </a:cubicBezTo>
                  <a:cubicBezTo>
                    <a:pt x="11419" y="4683"/>
                    <a:pt x="11431" y="4647"/>
                    <a:pt x="11431" y="4636"/>
                  </a:cubicBezTo>
                  <a:cubicBezTo>
                    <a:pt x="11538" y="4231"/>
                    <a:pt x="11490" y="3564"/>
                    <a:pt x="11431" y="2993"/>
                  </a:cubicBezTo>
                  <a:cubicBezTo>
                    <a:pt x="11431" y="2981"/>
                    <a:pt x="11419" y="2957"/>
                    <a:pt x="11419" y="2933"/>
                  </a:cubicBezTo>
                  <a:cubicBezTo>
                    <a:pt x="11371" y="2659"/>
                    <a:pt x="11300" y="2421"/>
                    <a:pt x="11252" y="2278"/>
                  </a:cubicBezTo>
                  <a:cubicBezTo>
                    <a:pt x="11050" y="1802"/>
                    <a:pt x="8978" y="183"/>
                    <a:pt x="8431" y="16"/>
                  </a:cubicBezTo>
                  <a:cubicBezTo>
                    <a:pt x="8392" y="5"/>
                    <a:pt x="8350" y="0"/>
                    <a:pt x="83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5174150" y="4119625"/>
              <a:ext cx="36625" cy="27775"/>
            </a:xfrm>
            <a:custGeom>
              <a:avLst/>
              <a:gdLst/>
              <a:ahLst/>
              <a:cxnLst/>
              <a:rect l="l" t="t" r="r" b="b"/>
              <a:pathLst>
                <a:path w="1465" h="1111" extrusionOk="0">
                  <a:moveTo>
                    <a:pt x="985" y="0"/>
                  </a:moveTo>
                  <a:cubicBezTo>
                    <a:pt x="794" y="0"/>
                    <a:pt x="602" y="55"/>
                    <a:pt x="441" y="158"/>
                  </a:cubicBezTo>
                  <a:cubicBezTo>
                    <a:pt x="155" y="348"/>
                    <a:pt x="0" y="741"/>
                    <a:pt x="60" y="1074"/>
                  </a:cubicBezTo>
                  <a:cubicBezTo>
                    <a:pt x="60" y="1098"/>
                    <a:pt x="72" y="1110"/>
                    <a:pt x="84" y="1110"/>
                  </a:cubicBezTo>
                  <a:cubicBezTo>
                    <a:pt x="96" y="1110"/>
                    <a:pt x="119" y="1098"/>
                    <a:pt x="131" y="1074"/>
                  </a:cubicBezTo>
                  <a:cubicBezTo>
                    <a:pt x="72" y="753"/>
                    <a:pt x="215" y="408"/>
                    <a:pt x="489" y="217"/>
                  </a:cubicBezTo>
                  <a:cubicBezTo>
                    <a:pt x="626" y="111"/>
                    <a:pt x="799" y="61"/>
                    <a:pt x="972" y="61"/>
                  </a:cubicBezTo>
                  <a:cubicBezTo>
                    <a:pt x="1130" y="61"/>
                    <a:pt x="1287" y="102"/>
                    <a:pt x="1417" y="181"/>
                  </a:cubicBezTo>
                  <a:cubicBezTo>
                    <a:pt x="1441" y="181"/>
                    <a:pt x="1453" y="181"/>
                    <a:pt x="1465" y="170"/>
                  </a:cubicBezTo>
                  <a:cubicBezTo>
                    <a:pt x="1465" y="158"/>
                    <a:pt x="1465" y="134"/>
                    <a:pt x="1453" y="122"/>
                  </a:cubicBezTo>
                  <a:cubicBezTo>
                    <a:pt x="1311" y="40"/>
                    <a:pt x="1148" y="0"/>
                    <a:pt x="98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5253025" y="3935725"/>
              <a:ext cx="11325" cy="43500"/>
            </a:xfrm>
            <a:custGeom>
              <a:avLst/>
              <a:gdLst/>
              <a:ahLst/>
              <a:cxnLst/>
              <a:rect l="l" t="t" r="r" b="b"/>
              <a:pathLst>
                <a:path w="453" h="1740" extrusionOk="0">
                  <a:moveTo>
                    <a:pt x="417" y="1"/>
                  </a:moveTo>
                  <a:cubicBezTo>
                    <a:pt x="274" y="72"/>
                    <a:pt x="179" y="203"/>
                    <a:pt x="96" y="358"/>
                  </a:cubicBezTo>
                  <a:cubicBezTo>
                    <a:pt x="24" y="501"/>
                    <a:pt x="1" y="668"/>
                    <a:pt x="1" y="858"/>
                  </a:cubicBezTo>
                  <a:cubicBezTo>
                    <a:pt x="1" y="1108"/>
                    <a:pt x="36" y="1310"/>
                    <a:pt x="143" y="1465"/>
                  </a:cubicBezTo>
                  <a:cubicBezTo>
                    <a:pt x="215" y="1584"/>
                    <a:pt x="322" y="1680"/>
                    <a:pt x="441" y="1739"/>
                  </a:cubicBezTo>
                  <a:cubicBezTo>
                    <a:pt x="441" y="1727"/>
                    <a:pt x="453" y="1691"/>
                    <a:pt x="453" y="1680"/>
                  </a:cubicBezTo>
                  <a:cubicBezTo>
                    <a:pt x="358" y="1632"/>
                    <a:pt x="262" y="1561"/>
                    <a:pt x="203" y="1406"/>
                  </a:cubicBezTo>
                  <a:cubicBezTo>
                    <a:pt x="120" y="1263"/>
                    <a:pt x="72" y="1072"/>
                    <a:pt x="72" y="846"/>
                  </a:cubicBezTo>
                  <a:cubicBezTo>
                    <a:pt x="72" y="668"/>
                    <a:pt x="96" y="501"/>
                    <a:pt x="155" y="370"/>
                  </a:cubicBezTo>
                  <a:cubicBezTo>
                    <a:pt x="215" y="239"/>
                    <a:pt x="310" y="132"/>
                    <a:pt x="429" y="60"/>
                  </a:cubicBezTo>
                  <a:cubicBezTo>
                    <a:pt x="429" y="37"/>
                    <a:pt x="417" y="13"/>
                    <a:pt x="41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5100325" y="3728250"/>
              <a:ext cx="236375" cy="342950"/>
            </a:xfrm>
            <a:custGeom>
              <a:avLst/>
              <a:gdLst/>
              <a:ahLst/>
              <a:cxnLst/>
              <a:rect l="l" t="t" r="r" b="b"/>
              <a:pathLst>
                <a:path w="9455" h="13718" extrusionOk="0">
                  <a:moveTo>
                    <a:pt x="3306" y="1"/>
                  </a:moveTo>
                  <a:cubicBezTo>
                    <a:pt x="2991" y="1"/>
                    <a:pt x="2696" y="18"/>
                    <a:pt x="2418" y="49"/>
                  </a:cubicBezTo>
                  <a:lnTo>
                    <a:pt x="2370" y="49"/>
                  </a:lnTo>
                  <a:cubicBezTo>
                    <a:pt x="2263" y="61"/>
                    <a:pt x="2179" y="85"/>
                    <a:pt x="2072" y="96"/>
                  </a:cubicBezTo>
                  <a:lnTo>
                    <a:pt x="2025" y="96"/>
                  </a:lnTo>
                  <a:cubicBezTo>
                    <a:pt x="763" y="299"/>
                    <a:pt x="1" y="751"/>
                    <a:pt x="1" y="751"/>
                  </a:cubicBezTo>
                  <a:lnTo>
                    <a:pt x="132" y="1370"/>
                  </a:lnTo>
                  <a:lnTo>
                    <a:pt x="155" y="1418"/>
                  </a:lnTo>
                  <a:lnTo>
                    <a:pt x="405" y="2549"/>
                  </a:lnTo>
                  <a:lnTo>
                    <a:pt x="417" y="2597"/>
                  </a:lnTo>
                  <a:lnTo>
                    <a:pt x="715" y="3918"/>
                  </a:lnTo>
                  <a:lnTo>
                    <a:pt x="727" y="3966"/>
                  </a:lnTo>
                  <a:lnTo>
                    <a:pt x="894" y="4728"/>
                  </a:lnTo>
                  <a:lnTo>
                    <a:pt x="905" y="4764"/>
                  </a:lnTo>
                  <a:lnTo>
                    <a:pt x="1286" y="6466"/>
                  </a:lnTo>
                  <a:lnTo>
                    <a:pt x="1298" y="6514"/>
                  </a:lnTo>
                  <a:lnTo>
                    <a:pt x="1382" y="6907"/>
                  </a:lnTo>
                  <a:lnTo>
                    <a:pt x="1406" y="6954"/>
                  </a:lnTo>
                  <a:lnTo>
                    <a:pt x="1703" y="8300"/>
                  </a:lnTo>
                  <a:lnTo>
                    <a:pt x="1715" y="8336"/>
                  </a:lnTo>
                  <a:lnTo>
                    <a:pt x="2060" y="9907"/>
                  </a:lnTo>
                  <a:lnTo>
                    <a:pt x="2072" y="9943"/>
                  </a:lnTo>
                  <a:lnTo>
                    <a:pt x="2084" y="9990"/>
                  </a:lnTo>
                  <a:lnTo>
                    <a:pt x="2096" y="10038"/>
                  </a:lnTo>
                  <a:lnTo>
                    <a:pt x="2394" y="11372"/>
                  </a:lnTo>
                  <a:lnTo>
                    <a:pt x="2418" y="11419"/>
                  </a:lnTo>
                  <a:lnTo>
                    <a:pt x="2572" y="12169"/>
                  </a:lnTo>
                  <a:lnTo>
                    <a:pt x="2596" y="12205"/>
                  </a:lnTo>
                  <a:lnTo>
                    <a:pt x="2727" y="12788"/>
                  </a:lnTo>
                  <a:lnTo>
                    <a:pt x="2739" y="12824"/>
                  </a:lnTo>
                  <a:lnTo>
                    <a:pt x="2930" y="13717"/>
                  </a:lnTo>
                  <a:lnTo>
                    <a:pt x="3525" y="12646"/>
                  </a:lnTo>
                  <a:lnTo>
                    <a:pt x="3549" y="12610"/>
                  </a:lnTo>
                  <a:lnTo>
                    <a:pt x="4180" y="11455"/>
                  </a:lnTo>
                  <a:lnTo>
                    <a:pt x="4227" y="11360"/>
                  </a:lnTo>
                  <a:lnTo>
                    <a:pt x="4275" y="11288"/>
                  </a:lnTo>
                  <a:lnTo>
                    <a:pt x="4287" y="11253"/>
                  </a:lnTo>
                  <a:lnTo>
                    <a:pt x="5180" y="9645"/>
                  </a:lnTo>
                  <a:lnTo>
                    <a:pt x="5192" y="9621"/>
                  </a:lnTo>
                  <a:lnTo>
                    <a:pt x="6073" y="8026"/>
                  </a:lnTo>
                  <a:lnTo>
                    <a:pt x="6085" y="8002"/>
                  </a:lnTo>
                  <a:lnTo>
                    <a:pt x="6501" y="7252"/>
                  </a:lnTo>
                  <a:lnTo>
                    <a:pt x="6549" y="7169"/>
                  </a:lnTo>
                  <a:lnTo>
                    <a:pt x="6918" y="6490"/>
                  </a:lnTo>
                  <a:lnTo>
                    <a:pt x="6942" y="6466"/>
                  </a:lnTo>
                  <a:lnTo>
                    <a:pt x="7894" y="4752"/>
                  </a:lnTo>
                  <a:lnTo>
                    <a:pt x="8990" y="2763"/>
                  </a:lnTo>
                  <a:lnTo>
                    <a:pt x="9002" y="2728"/>
                  </a:lnTo>
                  <a:lnTo>
                    <a:pt x="9216" y="2347"/>
                  </a:lnTo>
                  <a:lnTo>
                    <a:pt x="9264" y="2251"/>
                  </a:lnTo>
                  <a:lnTo>
                    <a:pt x="9454" y="1894"/>
                  </a:lnTo>
                  <a:cubicBezTo>
                    <a:pt x="9454" y="1894"/>
                    <a:pt x="9085" y="1585"/>
                    <a:pt x="8192" y="1168"/>
                  </a:cubicBezTo>
                  <a:cubicBezTo>
                    <a:pt x="8168" y="1168"/>
                    <a:pt x="8168" y="1156"/>
                    <a:pt x="8156" y="1156"/>
                  </a:cubicBezTo>
                  <a:cubicBezTo>
                    <a:pt x="7740" y="954"/>
                    <a:pt x="7204" y="739"/>
                    <a:pt x="6549" y="537"/>
                  </a:cubicBezTo>
                  <a:cubicBezTo>
                    <a:pt x="6549" y="525"/>
                    <a:pt x="6537" y="525"/>
                    <a:pt x="6525" y="525"/>
                  </a:cubicBezTo>
                  <a:cubicBezTo>
                    <a:pt x="6430" y="501"/>
                    <a:pt x="6359" y="477"/>
                    <a:pt x="6263" y="454"/>
                  </a:cubicBezTo>
                  <a:cubicBezTo>
                    <a:pt x="6239" y="454"/>
                    <a:pt x="6228" y="454"/>
                    <a:pt x="6192" y="442"/>
                  </a:cubicBezTo>
                  <a:cubicBezTo>
                    <a:pt x="5847" y="346"/>
                    <a:pt x="5477" y="263"/>
                    <a:pt x="5073" y="168"/>
                  </a:cubicBezTo>
                  <a:cubicBezTo>
                    <a:pt x="4954" y="156"/>
                    <a:pt x="4835" y="120"/>
                    <a:pt x="4739" y="108"/>
                  </a:cubicBezTo>
                  <a:lnTo>
                    <a:pt x="4692" y="108"/>
                  </a:lnTo>
                  <a:cubicBezTo>
                    <a:pt x="4192" y="33"/>
                    <a:pt x="3731" y="1"/>
                    <a:pt x="330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5112225" y="3729750"/>
              <a:ext cx="50325" cy="64025"/>
            </a:xfrm>
            <a:custGeom>
              <a:avLst/>
              <a:gdLst/>
              <a:ahLst/>
              <a:cxnLst/>
              <a:rect l="l" t="t" r="r" b="b"/>
              <a:pathLst>
                <a:path w="2013" h="2561" extrusionOk="0">
                  <a:moveTo>
                    <a:pt x="1965" y="1"/>
                  </a:moveTo>
                  <a:cubicBezTo>
                    <a:pt x="1918" y="60"/>
                    <a:pt x="1882" y="108"/>
                    <a:pt x="1834" y="167"/>
                  </a:cubicBezTo>
                  <a:cubicBezTo>
                    <a:pt x="1834" y="179"/>
                    <a:pt x="1823" y="179"/>
                    <a:pt x="1823" y="203"/>
                  </a:cubicBezTo>
                  <a:cubicBezTo>
                    <a:pt x="1358" y="715"/>
                    <a:pt x="906" y="1275"/>
                    <a:pt x="489" y="1834"/>
                  </a:cubicBezTo>
                  <a:cubicBezTo>
                    <a:pt x="489" y="1846"/>
                    <a:pt x="477" y="1846"/>
                    <a:pt x="477" y="1870"/>
                  </a:cubicBezTo>
                  <a:cubicBezTo>
                    <a:pt x="310" y="2084"/>
                    <a:pt x="156" y="2299"/>
                    <a:pt x="1" y="2525"/>
                  </a:cubicBezTo>
                  <a:lnTo>
                    <a:pt x="13" y="2561"/>
                  </a:lnTo>
                  <a:cubicBezTo>
                    <a:pt x="179" y="2322"/>
                    <a:pt x="346" y="2108"/>
                    <a:pt x="513" y="1882"/>
                  </a:cubicBezTo>
                  <a:cubicBezTo>
                    <a:pt x="513" y="1870"/>
                    <a:pt x="525" y="1870"/>
                    <a:pt x="525" y="1846"/>
                  </a:cubicBezTo>
                  <a:cubicBezTo>
                    <a:pt x="941" y="1298"/>
                    <a:pt x="1382" y="751"/>
                    <a:pt x="1846" y="215"/>
                  </a:cubicBezTo>
                  <a:cubicBezTo>
                    <a:pt x="1846" y="203"/>
                    <a:pt x="1858" y="203"/>
                    <a:pt x="1858" y="179"/>
                  </a:cubicBezTo>
                  <a:cubicBezTo>
                    <a:pt x="1906" y="120"/>
                    <a:pt x="1953" y="60"/>
                    <a:pt x="201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5124150" y="3731250"/>
              <a:ext cx="96450" cy="117000"/>
            </a:xfrm>
            <a:custGeom>
              <a:avLst/>
              <a:gdLst/>
              <a:ahLst/>
              <a:cxnLst/>
              <a:rect l="l" t="t" r="r" b="b"/>
              <a:pathLst>
                <a:path w="3858" h="4680" extrusionOk="0">
                  <a:moveTo>
                    <a:pt x="3810" y="0"/>
                  </a:moveTo>
                  <a:cubicBezTo>
                    <a:pt x="3453" y="381"/>
                    <a:pt x="3096" y="750"/>
                    <a:pt x="2750" y="1131"/>
                  </a:cubicBezTo>
                  <a:cubicBezTo>
                    <a:pt x="2750" y="1155"/>
                    <a:pt x="2739" y="1155"/>
                    <a:pt x="2739" y="1167"/>
                  </a:cubicBezTo>
                  <a:cubicBezTo>
                    <a:pt x="2274" y="1667"/>
                    <a:pt x="1846" y="2203"/>
                    <a:pt x="1417" y="2739"/>
                  </a:cubicBezTo>
                  <a:cubicBezTo>
                    <a:pt x="1417" y="2762"/>
                    <a:pt x="1405" y="2762"/>
                    <a:pt x="1405" y="2774"/>
                  </a:cubicBezTo>
                  <a:cubicBezTo>
                    <a:pt x="1024" y="3239"/>
                    <a:pt x="667" y="3691"/>
                    <a:pt x="333" y="4167"/>
                  </a:cubicBezTo>
                  <a:cubicBezTo>
                    <a:pt x="333" y="4191"/>
                    <a:pt x="310" y="4191"/>
                    <a:pt x="310" y="4203"/>
                  </a:cubicBezTo>
                  <a:cubicBezTo>
                    <a:pt x="214" y="4346"/>
                    <a:pt x="107" y="4489"/>
                    <a:pt x="0" y="4632"/>
                  </a:cubicBezTo>
                  <a:lnTo>
                    <a:pt x="12" y="4679"/>
                  </a:lnTo>
                  <a:cubicBezTo>
                    <a:pt x="119" y="4513"/>
                    <a:pt x="238" y="4370"/>
                    <a:pt x="345" y="4215"/>
                  </a:cubicBezTo>
                  <a:cubicBezTo>
                    <a:pt x="345" y="4203"/>
                    <a:pt x="357" y="4203"/>
                    <a:pt x="357" y="4191"/>
                  </a:cubicBezTo>
                  <a:cubicBezTo>
                    <a:pt x="714" y="3715"/>
                    <a:pt x="1060" y="3251"/>
                    <a:pt x="1429" y="2786"/>
                  </a:cubicBezTo>
                  <a:cubicBezTo>
                    <a:pt x="1429" y="2774"/>
                    <a:pt x="1441" y="2774"/>
                    <a:pt x="1441" y="2762"/>
                  </a:cubicBezTo>
                  <a:cubicBezTo>
                    <a:pt x="1857" y="2227"/>
                    <a:pt x="2310" y="1691"/>
                    <a:pt x="2774" y="1179"/>
                  </a:cubicBezTo>
                  <a:cubicBezTo>
                    <a:pt x="2774" y="1167"/>
                    <a:pt x="2786" y="1167"/>
                    <a:pt x="2786" y="1155"/>
                  </a:cubicBezTo>
                  <a:cubicBezTo>
                    <a:pt x="3120" y="750"/>
                    <a:pt x="3489" y="381"/>
                    <a:pt x="38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5133975" y="3741650"/>
              <a:ext cx="131875" cy="149450"/>
            </a:xfrm>
            <a:custGeom>
              <a:avLst/>
              <a:gdLst/>
              <a:ahLst/>
              <a:cxnLst/>
              <a:rect l="l" t="t" r="r" b="b"/>
              <a:pathLst>
                <a:path w="5275" h="5978" extrusionOk="0">
                  <a:moveTo>
                    <a:pt x="5251" y="1"/>
                  </a:moveTo>
                  <a:cubicBezTo>
                    <a:pt x="5215" y="25"/>
                    <a:pt x="5203" y="49"/>
                    <a:pt x="5179" y="60"/>
                  </a:cubicBezTo>
                  <a:cubicBezTo>
                    <a:pt x="5179" y="84"/>
                    <a:pt x="5155" y="84"/>
                    <a:pt x="5155" y="96"/>
                  </a:cubicBezTo>
                  <a:cubicBezTo>
                    <a:pt x="4620" y="620"/>
                    <a:pt x="4108" y="1132"/>
                    <a:pt x="3596" y="1668"/>
                  </a:cubicBezTo>
                  <a:cubicBezTo>
                    <a:pt x="3596" y="1692"/>
                    <a:pt x="3584" y="1692"/>
                    <a:pt x="3584" y="1704"/>
                  </a:cubicBezTo>
                  <a:cubicBezTo>
                    <a:pt x="3119" y="2192"/>
                    <a:pt x="2679" y="2680"/>
                    <a:pt x="2226" y="3192"/>
                  </a:cubicBezTo>
                  <a:lnTo>
                    <a:pt x="2215" y="3216"/>
                  </a:lnTo>
                  <a:cubicBezTo>
                    <a:pt x="1822" y="3656"/>
                    <a:pt x="1453" y="4097"/>
                    <a:pt x="1083" y="4549"/>
                  </a:cubicBezTo>
                  <a:cubicBezTo>
                    <a:pt x="1083" y="4561"/>
                    <a:pt x="1072" y="4561"/>
                    <a:pt x="1072" y="4573"/>
                  </a:cubicBezTo>
                  <a:cubicBezTo>
                    <a:pt x="691" y="5025"/>
                    <a:pt x="333" y="5466"/>
                    <a:pt x="0" y="5930"/>
                  </a:cubicBezTo>
                  <a:lnTo>
                    <a:pt x="12" y="5978"/>
                  </a:lnTo>
                  <a:cubicBezTo>
                    <a:pt x="369" y="5514"/>
                    <a:pt x="726" y="5049"/>
                    <a:pt x="1095" y="4609"/>
                  </a:cubicBezTo>
                  <a:cubicBezTo>
                    <a:pt x="1095" y="4585"/>
                    <a:pt x="1107" y="4585"/>
                    <a:pt x="1107" y="4573"/>
                  </a:cubicBezTo>
                  <a:cubicBezTo>
                    <a:pt x="1488" y="4132"/>
                    <a:pt x="1857" y="3680"/>
                    <a:pt x="2238" y="3251"/>
                  </a:cubicBezTo>
                  <a:cubicBezTo>
                    <a:pt x="2238" y="3239"/>
                    <a:pt x="2262" y="3239"/>
                    <a:pt x="2262" y="3216"/>
                  </a:cubicBezTo>
                  <a:cubicBezTo>
                    <a:pt x="2691" y="2716"/>
                    <a:pt x="3155" y="2227"/>
                    <a:pt x="3608" y="1727"/>
                  </a:cubicBezTo>
                  <a:cubicBezTo>
                    <a:pt x="3608" y="1715"/>
                    <a:pt x="3631" y="1704"/>
                    <a:pt x="3631" y="1704"/>
                  </a:cubicBezTo>
                  <a:cubicBezTo>
                    <a:pt x="4131" y="1168"/>
                    <a:pt x="4655" y="644"/>
                    <a:pt x="5191" y="120"/>
                  </a:cubicBezTo>
                  <a:lnTo>
                    <a:pt x="5203" y="108"/>
                  </a:lnTo>
                  <a:cubicBezTo>
                    <a:pt x="5215" y="72"/>
                    <a:pt x="5251" y="60"/>
                    <a:pt x="5274" y="37"/>
                  </a:cubicBezTo>
                  <a:cubicBezTo>
                    <a:pt x="5263" y="37"/>
                    <a:pt x="5263" y="37"/>
                    <a:pt x="52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5144675" y="3757725"/>
              <a:ext cx="162250" cy="179525"/>
            </a:xfrm>
            <a:custGeom>
              <a:avLst/>
              <a:gdLst/>
              <a:ahLst/>
              <a:cxnLst/>
              <a:rect l="l" t="t" r="r" b="b"/>
              <a:pathLst>
                <a:path w="6490" h="7181" extrusionOk="0">
                  <a:moveTo>
                    <a:pt x="6454" y="1"/>
                  </a:moveTo>
                  <a:cubicBezTo>
                    <a:pt x="6299" y="156"/>
                    <a:pt x="6144" y="299"/>
                    <a:pt x="5978" y="453"/>
                  </a:cubicBezTo>
                  <a:cubicBezTo>
                    <a:pt x="5978" y="465"/>
                    <a:pt x="5966" y="465"/>
                    <a:pt x="5966" y="477"/>
                  </a:cubicBezTo>
                  <a:cubicBezTo>
                    <a:pt x="5430" y="989"/>
                    <a:pt x="4906" y="1525"/>
                    <a:pt x="4394" y="2061"/>
                  </a:cubicBezTo>
                  <a:cubicBezTo>
                    <a:pt x="4394" y="2073"/>
                    <a:pt x="4370" y="2073"/>
                    <a:pt x="4370" y="2084"/>
                  </a:cubicBezTo>
                  <a:cubicBezTo>
                    <a:pt x="3930" y="2549"/>
                    <a:pt x="3477" y="3025"/>
                    <a:pt x="3037" y="3513"/>
                  </a:cubicBezTo>
                  <a:cubicBezTo>
                    <a:pt x="3037" y="3525"/>
                    <a:pt x="3025" y="3525"/>
                    <a:pt x="3025" y="3549"/>
                  </a:cubicBezTo>
                  <a:cubicBezTo>
                    <a:pt x="2632" y="3978"/>
                    <a:pt x="2251" y="4406"/>
                    <a:pt x="1870" y="4835"/>
                  </a:cubicBezTo>
                  <a:cubicBezTo>
                    <a:pt x="1870" y="4859"/>
                    <a:pt x="1858" y="4859"/>
                    <a:pt x="1858" y="4871"/>
                  </a:cubicBezTo>
                  <a:cubicBezTo>
                    <a:pt x="1429" y="5359"/>
                    <a:pt x="1013" y="5871"/>
                    <a:pt x="596" y="6371"/>
                  </a:cubicBezTo>
                  <a:cubicBezTo>
                    <a:pt x="596" y="6383"/>
                    <a:pt x="584" y="6383"/>
                    <a:pt x="584" y="6406"/>
                  </a:cubicBezTo>
                  <a:cubicBezTo>
                    <a:pt x="382" y="6645"/>
                    <a:pt x="191" y="6895"/>
                    <a:pt x="1" y="7133"/>
                  </a:cubicBezTo>
                  <a:lnTo>
                    <a:pt x="13" y="7180"/>
                  </a:lnTo>
                  <a:cubicBezTo>
                    <a:pt x="203" y="6918"/>
                    <a:pt x="405" y="6680"/>
                    <a:pt x="608" y="6430"/>
                  </a:cubicBezTo>
                  <a:cubicBezTo>
                    <a:pt x="608" y="6418"/>
                    <a:pt x="620" y="6418"/>
                    <a:pt x="620" y="6406"/>
                  </a:cubicBezTo>
                  <a:cubicBezTo>
                    <a:pt x="1036" y="5894"/>
                    <a:pt x="1453" y="5394"/>
                    <a:pt x="1894" y="4894"/>
                  </a:cubicBezTo>
                  <a:cubicBezTo>
                    <a:pt x="1894" y="4882"/>
                    <a:pt x="1906" y="4882"/>
                    <a:pt x="1906" y="4871"/>
                  </a:cubicBezTo>
                  <a:cubicBezTo>
                    <a:pt x="2275" y="4442"/>
                    <a:pt x="2668" y="4001"/>
                    <a:pt x="3049" y="3573"/>
                  </a:cubicBezTo>
                  <a:cubicBezTo>
                    <a:pt x="3049" y="3561"/>
                    <a:pt x="3061" y="3561"/>
                    <a:pt x="3061" y="3549"/>
                  </a:cubicBezTo>
                  <a:cubicBezTo>
                    <a:pt x="3501" y="3073"/>
                    <a:pt x="3942" y="2596"/>
                    <a:pt x="4406" y="2120"/>
                  </a:cubicBezTo>
                  <a:cubicBezTo>
                    <a:pt x="4406" y="2096"/>
                    <a:pt x="4418" y="2084"/>
                    <a:pt x="4418" y="2084"/>
                  </a:cubicBezTo>
                  <a:cubicBezTo>
                    <a:pt x="4930" y="1549"/>
                    <a:pt x="5466" y="1025"/>
                    <a:pt x="6001" y="513"/>
                  </a:cubicBezTo>
                  <a:cubicBezTo>
                    <a:pt x="6001" y="489"/>
                    <a:pt x="6013" y="477"/>
                    <a:pt x="6013" y="477"/>
                  </a:cubicBezTo>
                  <a:cubicBezTo>
                    <a:pt x="6156" y="334"/>
                    <a:pt x="6323" y="168"/>
                    <a:pt x="6490" y="13"/>
                  </a:cubicBezTo>
                  <a:cubicBezTo>
                    <a:pt x="6478" y="13"/>
                    <a:pt x="6454" y="1"/>
                    <a:pt x="64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5150925" y="3784525"/>
              <a:ext cx="181000" cy="195000"/>
            </a:xfrm>
            <a:custGeom>
              <a:avLst/>
              <a:gdLst/>
              <a:ahLst/>
              <a:cxnLst/>
              <a:rect l="l" t="t" r="r" b="b"/>
              <a:pathLst>
                <a:path w="7240" h="7800" extrusionOk="0">
                  <a:moveTo>
                    <a:pt x="7240" y="0"/>
                  </a:moveTo>
                  <a:lnTo>
                    <a:pt x="7240" y="0"/>
                  </a:lnTo>
                  <a:cubicBezTo>
                    <a:pt x="7121" y="120"/>
                    <a:pt x="6978" y="239"/>
                    <a:pt x="6847" y="393"/>
                  </a:cubicBezTo>
                  <a:lnTo>
                    <a:pt x="6811" y="417"/>
                  </a:lnTo>
                  <a:cubicBezTo>
                    <a:pt x="6263" y="941"/>
                    <a:pt x="5739" y="1441"/>
                    <a:pt x="5216" y="1977"/>
                  </a:cubicBezTo>
                  <a:cubicBezTo>
                    <a:pt x="5216" y="2001"/>
                    <a:pt x="5192" y="2001"/>
                    <a:pt x="5192" y="2013"/>
                  </a:cubicBezTo>
                  <a:cubicBezTo>
                    <a:pt x="4751" y="2453"/>
                    <a:pt x="4299" y="2917"/>
                    <a:pt x="3858" y="3382"/>
                  </a:cubicBezTo>
                  <a:lnTo>
                    <a:pt x="3846" y="3406"/>
                  </a:lnTo>
                  <a:cubicBezTo>
                    <a:pt x="3442" y="3822"/>
                    <a:pt x="3049" y="4239"/>
                    <a:pt x="2668" y="4680"/>
                  </a:cubicBezTo>
                  <a:cubicBezTo>
                    <a:pt x="2668" y="4691"/>
                    <a:pt x="2656" y="4691"/>
                    <a:pt x="2656" y="4703"/>
                  </a:cubicBezTo>
                  <a:cubicBezTo>
                    <a:pt x="2215" y="5180"/>
                    <a:pt x="1799" y="5656"/>
                    <a:pt x="1382" y="6132"/>
                  </a:cubicBezTo>
                  <a:cubicBezTo>
                    <a:pt x="1382" y="6144"/>
                    <a:pt x="1370" y="6144"/>
                    <a:pt x="1370" y="6168"/>
                  </a:cubicBezTo>
                  <a:cubicBezTo>
                    <a:pt x="929" y="6668"/>
                    <a:pt x="489" y="7192"/>
                    <a:pt x="60" y="7716"/>
                  </a:cubicBezTo>
                  <a:lnTo>
                    <a:pt x="13" y="7751"/>
                  </a:lnTo>
                  <a:cubicBezTo>
                    <a:pt x="13" y="7775"/>
                    <a:pt x="1" y="7775"/>
                    <a:pt x="1" y="7787"/>
                  </a:cubicBezTo>
                  <a:cubicBezTo>
                    <a:pt x="13" y="7787"/>
                    <a:pt x="13" y="7799"/>
                    <a:pt x="36" y="7799"/>
                  </a:cubicBezTo>
                  <a:cubicBezTo>
                    <a:pt x="36" y="7787"/>
                    <a:pt x="48" y="7787"/>
                    <a:pt x="48" y="7775"/>
                  </a:cubicBezTo>
                  <a:cubicBezTo>
                    <a:pt x="60" y="7751"/>
                    <a:pt x="72" y="7751"/>
                    <a:pt x="72" y="7739"/>
                  </a:cubicBezTo>
                  <a:cubicBezTo>
                    <a:pt x="513" y="7204"/>
                    <a:pt x="953" y="6680"/>
                    <a:pt x="1406" y="6168"/>
                  </a:cubicBezTo>
                  <a:cubicBezTo>
                    <a:pt x="1406" y="6144"/>
                    <a:pt x="1418" y="6144"/>
                    <a:pt x="1418" y="6132"/>
                  </a:cubicBezTo>
                  <a:cubicBezTo>
                    <a:pt x="1834" y="5656"/>
                    <a:pt x="2251" y="5180"/>
                    <a:pt x="2680" y="4703"/>
                  </a:cubicBezTo>
                  <a:cubicBezTo>
                    <a:pt x="2680" y="4691"/>
                    <a:pt x="2691" y="4691"/>
                    <a:pt x="2691" y="4680"/>
                  </a:cubicBezTo>
                  <a:cubicBezTo>
                    <a:pt x="3084" y="4239"/>
                    <a:pt x="3465" y="3822"/>
                    <a:pt x="3870" y="3406"/>
                  </a:cubicBezTo>
                  <a:lnTo>
                    <a:pt x="3882" y="3382"/>
                  </a:lnTo>
                  <a:cubicBezTo>
                    <a:pt x="4335" y="2917"/>
                    <a:pt x="4775" y="2453"/>
                    <a:pt x="5228" y="2013"/>
                  </a:cubicBezTo>
                  <a:cubicBezTo>
                    <a:pt x="5228" y="2001"/>
                    <a:pt x="5239" y="2001"/>
                    <a:pt x="5239" y="1977"/>
                  </a:cubicBezTo>
                  <a:cubicBezTo>
                    <a:pt x="5775" y="1441"/>
                    <a:pt x="6299" y="929"/>
                    <a:pt x="6847" y="417"/>
                  </a:cubicBezTo>
                  <a:cubicBezTo>
                    <a:pt x="6859" y="405"/>
                    <a:pt x="6859" y="393"/>
                    <a:pt x="6882" y="393"/>
                  </a:cubicBezTo>
                  <a:cubicBezTo>
                    <a:pt x="6978" y="286"/>
                    <a:pt x="7085" y="191"/>
                    <a:pt x="7192" y="96"/>
                  </a:cubicBezTo>
                  <a:lnTo>
                    <a:pt x="72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5161050" y="3906850"/>
              <a:ext cx="103025" cy="106900"/>
            </a:xfrm>
            <a:custGeom>
              <a:avLst/>
              <a:gdLst/>
              <a:ahLst/>
              <a:cxnLst/>
              <a:rect l="l" t="t" r="r" b="b"/>
              <a:pathLst>
                <a:path w="4121" h="4276" extrusionOk="0">
                  <a:moveTo>
                    <a:pt x="4120" y="1"/>
                  </a:moveTo>
                  <a:cubicBezTo>
                    <a:pt x="3882" y="215"/>
                    <a:pt x="3644" y="441"/>
                    <a:pt x="3418" y="656"/>
                  </a:cubicBezTo>
                  <a:cubicBezTo>
                    <a:pt x="3406" y="680"/>
                    <a:pt x="3406" y="680"/>
                    <a:pt x="3418" y="691"/>
                  </a:cubicBezTo>
                  <a:cubicBezTo>
                    <a:pt x="2977" y="1108"/>
                    <a:pt x="2525" y="1537"/>
                    <a:pt x="2096" y="1989"/>
                  </a:cubicBezTo>
                  <a:cubicBezTo>
                    <a:pt x="2096" y="2001"/>
                    <a:pt x="2084" y="2001"/>
                    <a:pt x="2084" y="2013"/>
                  </a:cubicBezTo>
                  <a:cubicBezTo>
                    <a:pt x="1620" y="2477"/>
                    <a:pt x="1179" y="2954"/>
                    <a:pt x="727" y="3430"/>
                  </a:cubicBezTo>
                  <a:cubicBezTo>
                    <a:pt x="727" y="3442"/>
                    <a:pt x="715" y="3442"/>
                    <a:pt x="715" y="3454"/>
                  </a:cubicBezTo>
                  <a:cubicBezTo>
                    <a:pt x="477" y="3716"/>
                    <a:pt x="239" y="3978"/>
                    <a:pt x="0" y="4228"/>
                  </a:cubicBezTo>
                  <a:lnTo>
                    <a:pt x="12" y="4275"/>
                  </a:lnTo>
                  <a:cubicBezTo>
                    <a:pt x="251" y="4013"/>
                    <a:pt x="489" y="3751"/>
                    <a:pt x="739" y="3489"/>
                  </a:cubicBezTo>
                  <a:cubicBezTo>
                    <a:pt x="739" y="3478"/>
                    <a:pt x="762" y="3454"/>
                    <a:pt x="762" y="3454"/>
                  </a:cubicBezTo>
                  <a:cubicBezTo>
                    <a:pt x="1203" y="2977"/>
                    <a:pt x="1655" y="2501"/>
                    <a:pt x="2108" y="2049"/>
                  </a:cubicBezTo>
                  <a:lnTo>
                    <a:pt x="2144" y="2013"/>
                  </a:lnTo>
                  <a:cubicBezTo>
                    <a:pt x="2572" y="1584"/>
                    <a:pt x="3001" y="1156"/>
                    <a:pt x="3453" y="715"/>
                  </a:cubicBezTo>
                  <a:cubicBezTo>
                    <a:pt x="3453" y="703"/>
                    <a:pt x="3465" y="691"/>
                    <a:pt x="3465" y="691"/>
                  </a:cubicBezTo>
                  <a:cubicBezTo>
                    <a:pt x="3656" y="477"/>
                    <a:pt x="3870" y="287"/>
                    <a:pt x="4072" y="96"/>
                  </a:cubicBezTo>
                  <a:lnTo>
                    <a:pt x="4120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5168200" y="4010150"/>
              <a:ext cx="40500" cy="38725"/>
            </a:xfrm>
            <a:custGeom>
              <a:avLst/>
              <a:gdLst/>
              <a:ahLst/>
              <a:cxnLst/>
              <a:rect l="l" t="t" r="r" b="b"/>
              <a:pathLst>
                <a:path w="1620" h="1549" extrusionOk="0">
                  <a:moveTo>
                    <a:pt x="1584" y="0"/>
                  </a:moveTo>
                  <a:cubicBezTo>
                    <a:pt x="1572" y="12"/>
                    <a:pt x="1572" y="12"/>
                    <a:pt x="1572" y="24"/>
                  </a:cubicBezTo>
                  <a:cubicBezTo>
                    <a:pt x="1560" y="60"/>
                    <a:pt x="1524" y="72"/>
                    <a:pt x="1512" y="84"/>
                  </a:cubicBezTo>
                  <a:cubicBezTo>
                    <a:pt x="1143" y="429"/>
                    <a:pt x="774" y="774"/>
                    <a:pt x="393" y="1131"/>
                  </a:cubicBezTo>
                  <a:lnTo>
                    <a:pt x="369" y="1155"/>
                  </a:lnTo>
                  <a:cubicBezTo>
                    <a:pt x="250" y="1274"/>
                    <a:pt x="119" y="1393"/>
                    <a:pt x="0" y="1512"/>
                  </a:cubicBezTo>
                  <a:lnTo>
                    <a:pt x="12" y="1548"/>
                  </a:lnTo>
                  <a:cubicBezTo>
                    <a:pt x="131" y="1429"/>
                    <a:pt x="262" y="1286"/>
                    <a:pt x="393" y="1167"/>
                  </a:cubicBezTo>
                  <a:cubicBezTo>
                    <a:pt x="417" y="1155"/>
                    <a:pt x="417" y="1143"/>
                    <a:pt x="429" y="1143"/>
                  </a:cubicBezTo>
                  <a:cubicBezTo>
                    <a:pt x="750" y="810"/>
                    <a:pt x="1108" y="489"/>
                    <a:pt x="1453" y="179"/>
                  </a:cubicBezTo>
                  <a:lnTo>
                    <a:pt x="1584" y="36"/>
                  </a:lnTo>
                  <a:cubicBezTo>
                    <a:pt x="1608" y="24"/>
                    <a:pt x="1608" y="12"/>
                    <a:pt x="1619" y="12"/>
                  </a:cubicBezTo>
                  <a:cubicBezTo>
                    <a:pt x="1608" y="12"/>
                    <a:pt x="1608" y="0"/>
                    <a:pt x="158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5164325" y="4031575"/>
              <a:ext cx="23825" cy="12225"/>
            </a:xfrm>
            <a:custGeom>
              <a:avLst/>
              <a:gdLst/>
              <a:ahLst/>
              <a:cxnLst/>
              <a:rect l="l" t="t" r="r" b="b"/>
              <a:pathLst>
                <a:path w="953" h="489" extrusionOk="0">
                  <a:moveTo>
                    <a:pt x="0" y="1"/>
                  </a:moveTo>
                  <a:lnTo>
                    <a:pt x="12" y="48"/>
                  </a:lnTo>
                  <a:cubicBezTo>
                    <a:pt x="179" y="132"/>
                    <a:pt x="346" y="215"/>
                    <a:pt x="512" y="286"/>
                  </a:cubicBezTo>
                  <a:cubicBezTo>
                    <a:pt x="524" y="286"/>
                    <a:pt x="524" y="298"/>
                    <a:pt x="536" y="298"/>
                  </a:cubicBezTo>
                  <a:cubicBezTo>
                    <a:pt x="667" y="358"/>
                    <a:pt x="810" y="429"/>
                    <a:pt x="941" y="489"/>
                  </a:cubicBezTo>
                  <a:lnTo>
                    <a:pt x="953" y="465"/>
                  </a:lnTo>
                  <a:cubicBezTo>
                    <a:pt x="834" y="405"/>
                    <a:pt x="703" y="346"/>
                    <a:pt x="572" y="274"/>
                  </a:cubicBezTo>
                  <a:cubicBezTo>
                    <a:pt x="548" y="274"/>
                    <a:pt x="548" y="251"/>
                    <a:pt x="536" y="251"/>
                  </a:cubicBezTo>
                  <a:cubicBezTo>
                    <a:pt x="358" y="167"/>
                    <a:pt x="179" y="72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5150025" y="3977100"/>
              <a:ext cx="58675" cy="34550"/>
            </a:xfrm>
            <a:custGeom>
              <a:avLst/>
              <a:gdLst/>
              <a:ahLst/>
              <a:cxnLst/>
              <a:rect l="l" t="t" r="r" b="b"/>
              <a:pathLst>
                <a:path w="2347" h="1382" extrusionOk="0">
                  <a:moveTo>
                    <a:pt x="25" y="1"/>
                  </a:moveTo>
                  <a:cubicBezTo>
                    <a:pt x="25" y="25"/>
                    <a:pt x="1" y="25"/>
                    <a:pt x="1" y="36"/>
                  </a:cubicBezTo>
                  <a:cubicBezTo>
                    <a:pt x="25" y="36"/>
                    <a:pt x="25" y="48"/>
                    <a:pt x="37" y="48"/>
                  </a:cubicBezTo>
                  <a:cubicBezTo>
                    <a:pt x="49" y="48"/>
                    <a:pt x="84" y="72"/>
                    <a:pt x="96" y="84"/>
                  </a:cubicBezTo>
                  <a:cubicBezTo>
                    <a:pt x="441" y="263"/>
                    <a:pt x="787" y="453"/>
                    <a:pt x="1108" y="644"/>
                  </a:cubicBezTo>
                  <a:cubicBezTo>
                    <a:pt x="1120" y="644"/>
                    <a:pt x="1120" y="668"/>
                    <a:pt x="1144" y="668"/>
                  </a:cubicBezTo>
                  <a:cubicBezTo>
                    <a:pt x="1513" y="882"/>
                    <a:pt x="1882" y="1108"/>
                    <a:pt x="2251" y="1346"/>
                  </a:cubicBezTo>
                  <a:cubicBezTo>
                    <a:pt x="2275" y="1346"/>
                    <a:pt x="2275" y="1358"/>
                    <a:pt x="2287" y="1358"/>
                  </a:cubicBezTo>
                  <a:cubicBezTo>
                    <a:pt x="2299" y="1358"/>
                    <a:pt x="2299" y="1382"/>
                    <a:pt x="2311" y="1382"/>
                  </a:cubicBezTo>
                  <a:cubicBezTo>
                    <a:pt x="2335" y="1358"/>
                    <a:pt x="2335" y="1346"/>
                    <a:pt x="2346" y="1346"/>
                  </a:cubicBezTo>
                  <a:cubicBezTo>
                    <a:pt x="2335" y="1334"/>
                    <a:pt x="2311" y="1334"/>
                    <a:pt x="2287" y="1322"/>
                  </a:cubicBezTo>
                  <a:cubicBezTo>
                    <a:pt x="2275" y="1322"/>
                    <a:pt x="2275" y="1299"/>
                    <a:pt x="2251" y="1299"/>
                  </a:cubicBezTo>
                  <a:cubicBezTo>
                    <a:pt x="1894" y="1072"/>
                    <a:pt x="1525" y="858"/>
                    <a:pt x="1156" y="632"/>
                  </a:cubicBezTo>
                  <a:cubicBezTo>
                    <a:pt x="1132" y="632"/>
                    <a:pt x="1132" y="620"/>
                    <a:pt x="1120" y="620"/>
                  </a:cubicBezTo>
                  <a:cubicBezTo>
                    <a:pt x="787" y="429"/>
                    <a:pt x="418" y="227"/>
                    <a:pt x="84" y="36"/>
                  </a:cubicBezTo>
                  <a:cubicBezTo>
                    <a:pt x="60" y="36"/>
                    <a:pt x="60" y="25"/>
                    <a:pt x="49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5135750" y="3901200"/>
              <a:ext cx="94075" cy="68200"/>
            </a:xfrm>
            <a:custGeom>
              <a:avLst/>
              <a:gdLst/>
              <a:ahLst/>
              <a:cxnLst/>
              <a:rect l="l" t="t" r="r" b="b"/>
              <a:pathLst>
                <a:path w="3763" h="2728" extrusionOk="0">
                  <a:moveTo>
                    <a:pt x="0" y="1"/>
                  </a:moveTo>
                  <a:lnTo>
                    <a:pt x="12" y="48"/>
                  </a:lnTo>
                  <a:cubicBezTo>
                    <a:pt x="310" y="239"/>
                    <a:pt x="596" y="453"/>
                    <a:pt x="893" y="656"/>
                  </a:cubicBezTo>
                  <a:cubicBezTo>
                    <a:pt x="905" y="656"/>
                    <a:pt x="905" y="679"/>
                    <a:pt x="917" y="679"/>
                  </a:cubicBezTo>
                  <a:cubicBezTo>
                    <a:pt x="1274" y="929"/>
                    <a:pt x="1632" y="1179"/>
                    <a:pt x="1977" y="1429"/>
                  </a:cubicBezTo>
                  <a:cubicBezTo>
                    <a:pt x="1989" y="1429"/>
                    <a:pt x="1989" y="1453"/>
                    <a:pt x="2013" y="1453"/>
                  </a:cubicBezTo>
                  <a:cubicBezTo>
                    <a:pt x="2167" y="1584"/>
                    <a:pt x="2346" y="1703"/>
                    <a:pt x="2525" y="1834"/>
                  </a:cubicBezTo>
                  <a:cubicBezTo>
                    <a:pt x="2703" y="1977"/>
                    <a:pt x="2906" y="2108"/>
                    <a:pt x="3084" y="2239"/>
                  </a:cubicBezTo>
                  <a:cubicBezTo>
                    <a:pt x="3096" y="2239"/>
                    <a:pt x="3096" y="2251"/>
                    <a:pt x="3108" y="2251"/>
                  </a:cubicBezTo>
                  <a:cubicBezTo>
                    <a:pt x="3322" y="2418"/>
                    <a:pt x="3525" y="2584"/>
                    <a:pt x="3751" y="2727"/>
                  </a:cubicBezTo>
                  <a:lnTo>
                    <a:pt x="3763" y="2703"/>
                  </a:lnTo>
                  <a:cubicBezTo>
                    <a:pt x="3560" y="2549"/>
                    <a:pt x="3334" y="2394"/>
                    <a:pt x="3120" y="2239"/>
                  </a:cubicBezTo>
                  <a:cubicBezTo>
                    <a:pt x="3108" y="2227"/>
                    <a:pt x="3096" y="2227"/>
                    <a:pt x="3096" y="2227"/>
                  </a:cubicBezTo>
                  <a:cubicBezTo>
                    <a:pt x="2917" y="2084"/>
                    <a:pt x="2727" y="1953"/>
                    <a:pt x="2548" y="1822"/>
                  </a:cubicBezTo>
                  <a:cubicBezTo>
                    <a:pt x="2382" y="1691"/>
                    <a:pt x="2203" y="1572"/>
                    <a:pt x="2025" y="1429"/>
                  </a:cubicBezTo>
                  <a:cubicBezTo>
                    <a:pt x="2001" y="1429"/>
                    <a:pt x="2001" y="1418"/>
                    <a:pt x="1989" y="1418"/>
                  </a:cubicBezTo>
                  <a:cubicBezTo>
                    <a:pt x="1632" y="1167"/>
                    <a:pt x="1298" y="917"/>
                    <a:pt x="941" y="656"/>
                  </a:cubicBezTo>
                  <a:cubicBezTo>
                    <a:pt x="917" y="656"/>
                    <a:pt x="917" y="644"/>
                    <a:pt x="905" y="644"/>
                  </a:cubicBezTo>
                  <a:cubicBezTo>
                    <a:pt x="608" y="417"/>
                    <a:pt x="298" y="215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5118775" y="3827375"/>
              <a:ext cx="133675" cy="101525"/>
            </a:xfrm>
            <a:custGeom>
              <a:avLst/>
              <a:gdLst/>
              <a:ahLst/>
              <a:cxnLst/>
              <a:rect l="l" t="t" r="r" b="b"/>
              <a:pathLst>
                <a:path w="5347" h="4061" extrusionOk="0">
                  <a:moveTo>
                    <a:pt x="1" y="1"/>
                  </a:moveTo>
                  <a:lnTo>
                    <a:pt x="25" y="49"/>
                  </a:lnTo>
                  <a:cubicBezTo>
                    <a:pt x="179" y="144"/>
                    <a:pt x="334" y="263"/>
                    <a:pt x="501" y="370"/>
                  </a:cubicBezTo>
                  <a:cubicBezTo>
                    <a:pt x="513" y="370"/>
                    <a:pt x="513" y="382"/>
                    <a:pt x="525" y="382"/>
                  </a:cubicBezTo>
                  <a:cubicBezTo>
                    <a:pt x="894" y="644"/>
                    <a:pt x="1275" y="906"/>
                    <a:pt x="1632" y="1180"/>
                  </a:cubicBezTo>
                  <a:cubicBezTo>
                    <a:pt x="1644" y="1180"/>
                    <a:pt x="1644" y="1192"/>
                    <a:pt x="1656" y="1192"/>
                  </a:cubicBezTo>
                  <a:cubicBezTo>
                    <a:pt x="2061" y="1489"/>
                    <a:pt x="2453" y="1799"/>
                    <a:pt x="2834" y="2096"/>
                  </a:cubicBezTo>
                  <a:cubicBezTo>
                    <a:pt x="2846" y="2096"/>
                    <a:pt x="2846" y="2108"/>
                    <a:pt x="2870" y="2108"/>
                  </a:cubicBezTo>
                  <a:cubicBezTo>
                    <a:pt x="3227" y="2382"/>
                    <a:pt x="3585" y="2668"/>
                    <a:pt x="3918" y="2942"/>
                  </a:cubicBezTo>
                  <a:cubicBezTo>
                    <a:pt x="3942" y="2942"/>
                    <a:pt x="3942" y="2966"/>
                    <a:pt x="3954" y="2966"/>
                  </a:cubicBezTo>
                  <a:cubicBezTo>
                    <a:pt x="4132" y="3097"/>
                    <a:pt x="4299" y="3239"/>
                    <a:pt x="4478" y="3382"/>
                  </a:cubicBezTo>
                  <a:cubicBezTo>
                    <a:pt x="4680" y="3537"/>
                    <a:pt x="4894" y="3716"/>
                    <a:pt x="5097" y="3882"/>
                  </a:cubicBezTo>
                  <a:cubicBezTo>
                    <a:pt x="5109" y="3882"/>
                    <a:pt x="5109" y="3894"/>
                    <a:pt x="5132" y="3894"/>
                  </a:cubicBezTo>
                  <a:cubicBezTo>
                    <a:pt x="5204" y="3942"/>
                    <a:pt x="5263" y="4001"/>
                    <a:pt x="5335" y="4061"/>
                  </a:cubicBezTo>
                  <a:lnTo>
                    <a:pt x="5347" y="4037"/>
                  </a:lnTo>
                  <a:cubicBezTo>
                    <a:pt x="5275" y="3978"/>
                    <a:pt x="5204" y="3930"/>
                    <a:pt x="5144" y="3870"/>
                  </a:cubicBezTo>
                  <a:cubicBezTo>
                    <a:pt x="5132" y="3859"/>
                    <a:pt x="5109" y="3859"/>
                    <a:pt x="5109" y="3859"/>
                  </a:cubicBezTo>
                  <a:cubicBezTo>
                    <a:pt x="4906" y="3692"/>
                    <a:pt x="4692" y="3513"/>
                    <a:pt x="4489" y="3347"/>
                  </a:cubicBezTo>
                  <a:cubicBezTo>
                    <a:pt x="4323" y="3204"/>
                    <a:pt x="4156" y="3061"/>
                    <a:pt x="3977" y="2930"/>
                  </a:cubicBezTo>
                  <a:cubicBezTo>
                    <a:pt x="3966" y="2930"/>
                    <a:pt x="3966" y="2918"/>
                    <a:pt x="3954" y="2918"/>
                  </a:cubicBezTo>
                  <a:cubicBezTo>
                    <a:pt x="3596" y="2644"/>
                    <a:pt x="3251" y="2370"/>
                    <a:pt x="2894" y="2085"/>
                  </a:cubicBezTo>
                  <a:cubicBezTo>
                    <a:pt x="2882" y="2085"/>
                    <a:pt x="2882" y="2073"/>
                    <a:pt x="2870" y="2073"/>
                  </a:cubicBezTo>
                  <a:cubicBezTo>
                    <a:pt x="2477" y="1751"/>
                    <a:pt x="2096" y="1453"/>
                    <a:pt x="1691" y="1156"/>
                  </a:cubicBezTo>
                  <a:cubicBezTo>
                    <a:pt x="1668" y="1156"/>
                    <a:pt x="1668" y="1144"/>
                    <a:pt x="1656" y="1144"/>
                  </a:cubicBezTo>
                  <a:cubicBezTo>
                    <a:pt x="1287" y="882"/>
                    <a:pt x="918" y="608"/>
                    <a:pt x="548" y="358"/>
                  </a:cubicBezTo>
                  <a:cubicBezTo>
                    <a:pt x="525" y="358"/>
                    <a:pt x="525" y="346"/>
                    <a:pt x="513" y="346"/>
                  </a:cubicBezTo>
                  <a:cubicBezTo>
                    <a:pt x="346" y="227"/>
                    <a:pt x="167" y="10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5104500" y="3763400"/>
              <a:ext cx="168800" cy="126825"/>
            </a:xfrm>
            <a:custGeom>
              <a:avLst/>
              <a:gdLst/>
              <a:ahLst/>
              <a:cxnLst/>
              <a:rect l="l" t="t" r="r" b="b"/>
              <a:pathLst>
                <a:path w="6752" h="5073" extrusionOk="0">
                  <a:moveTo>
                    <a:pt x="0" y="0"/>
                  </a:moveTo>
                  <a:lnTo>
                    <a:pt x="12" y="48"/>
                  </a:lnTo>
                  <a:cubicBezTo>
                    <a:pt x="262" y="203"/>
                    <a:pt x="500" y="357"/>
                    <a:pt x="738" y="524"/>
                  </a:cubicBezTo>
                  <a:cubicBezTo>
                    <a:pt x="750" y="524"/>
                    <a:pt x="750" y="536"/>
                    <a:pt x="774" y="536"/>
                  </a:cubicBezTo>
                  <a:cubicBezTo>
                    <a:pt x="1227" y="845"/>
                    <a:pt x="1691" y="1155"/>
                    <a:pt x="2143" y="1488"/>
                  </a:cubicBezTo>
                  <a:cubicBezTo>
                    <a:pt x="2155" y="1488"/>
                    <a:pt x="2155" y="1500"/>
                    <a:pt x="2167" y="1500"/>
                  </a:cubicBezTo>
                  <a:cubicBezTo>
                    <a:pt x="2572" y="1786"/>
                    <a:pt x="2965" y="2072"/>
                    <a:pt x="3346" y="2369"/>
                  </a:cubicBezTo>
                  <a:cubicBezTo>
                    <a:pt x="3358" y="2369"/>
                    <a:pt x="3358" y="2381"/>
                    <a:pt x="3382" y="2381"/>
                  </a:cubicBezTo>
                  <a:lnTo>
                    <a:pt x="4584" y="3322"/>
                  </a:lnTo>
                  <a:cubicBezTo>
                    <a:pt x="4596" y="3322"/>
                    <a:pt x="4596" y="3334"/>
                    <a:pt x="4608" y="3334"/>
                  </a:cubicBezTo>
                  <a:cubicBezTo>
                    <a:pt x="4965" y="3632"/>
                    <a:pt x="5322" y="3917"/>
                    <a:pt x="5680" y="4215"/>
                  </a:cubicBezTo>
                  <a:cubicBezTo>
                    <a:pt x="5703" y="4215"/>
                    <a:pt x="5703" y="4215"/>
                    <a:pt x="5715" y="4227"/>
                  </a:cubicBezTo>
                  <a:lnTo>
                    <a:pt x="6739" y="5072"/>
                  </a:lnTo>
                  <a:lnTo>
                    <a:pt x="6751" y="5048"/>
                  </a:lnTo>
                  <a:cubicBezTo>
                    <a:pt x="6430" y="4763"/>
                    <a:pt x="6084" y="4477"/>
                    <a:pt x="5739" y="4191"/>
                  </a:cubicBezTo>
                  <a:cubicBezTo>
                    <a:pt x="5727" y="4191"/>
                    <a:pt x="5727" y="4179"/>
                    <a:pt x="5691" y="4179"/>
                  </a:cubicBezTo>
                  <a:cubicBezTo>
                    <a:pt x="5358" y="3882"/>
                    <a:pt x="4989" y="3584"/>
                    <a:pt x="4620" y="3298"/>
                  </a:cubicBezTo>
                  <a:cubicBezTo>
                    <a:pt x="4608" y="3298"/>
                    <a:pt x="4608" y="3286"/>
                    <a:pt x="4596" y="3286"/>
                  </a:cubicBezTo>
                  <a:lnTo>
                    <a:pt x="3394" y="2346"/>
                  </a:lnTo>
                  <a:cubicBezTo>
                    <a:pt x="3370" y="2346"/>
                    <a:pt x="3370" y="2334"/>
                    <a:pt x="3358" y="2334"/>
                  </a:cubicBezTo>
                  <a:cubicBezTo>
                    <a:pt x="2977" y="2036"/>
                    <a:pt x="2572" y="1750"/>
                    <a:pt x="2179" y="1476"/>
                  </a:cubicBezTo>
                  <a:cubicBezTo>
                    <a:pt x="2167" y="1476"/>
                    <a:pt x="2167" y="1453"/>
                    <a:pt x="2155" y="1453"/>
                  </a:cubicBezTo>
                  <a:cubicBezTo>
                    <a:pt x="1703" y="1131"/>
                    <a:pt x="1250" y="822"/>
                    <a:pt x="786" y="500"/>
                  </a:cubicBezTo>
                  <a:cubicBezTo>
                    <a:pt x="774" y="500"/>
                    <a:pt x="774" y="488"/>
                    <a:pt x="750" y="4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5152125" y="3731550"/>
              <a:ext cx="144975" cy="115800"/>
            </a:xfrm>
            <a:custGeom>
              <a:avLst/>
              <a:gdLst/>
              <a:ahLst/>
              <a:cxnLst/>
              <a:rect l="l" t="t" r="r" b="b"/>
              <a:pathLst>
                <a:path w="5799" h="4632" extrusionOk="0">
                  <a:moveTo>
                    <a:pt x="0" y="0"/>
                  </a:moveTo>
                  <a:cubicBezTo>
                    <a:pt x="72" y="48"/>
                    <a:pt x="131" y="95"/>
                    <a:pt x="191" y="143"/>
                  </a:cubicBezTo>
                  <a:cubicBezTo>
                    <a:pt x="203" y="143"/>
                    <a:pt x="203" y="155"/>
                    <a:pt x="227" y="155"/>
                  </a:cubicBezTo>
                  <a:cubicBezTo>
                    <a:pt x="679" y="476"/>
                    <a:pt x="1143" y="822"/>
                    <a:pt x="1596" y="1167"/>
                  </a:cubicBezTo>
                  <a:cubicBezTo>
                    <a:pt x="1608" y="1167"/>
                    <a:pt x="1608" y="1179"/>
                    <a:pt x="1620" y="1179"/>
                  </a:cubicBezTo>
                  <a:cubicBezTo>
                    <a:pt x="2036" y="1488"/>
                    <a:pt x="2429" y="1810"/>
                    <a:pt x="2822" y="2131"/>
                  </a:cubicBezTo>
                  <a:cubicBezTo>
                    <a:pt x="2846" y="2131"/>
                    <a:pt x="2846" y="2143"/>
                    <a:pt x="2858" y="2143"/>
                  </a:cubicBezTo>
                  <a:cubicBezTo>
                    <a:pt x="3263" y="2477"/>
                    <a:pt x="3656" y="2810"/>
                    <a:pt x="4048" y="3143"/>
                  </a:cubicBezTo>
                  <a:cubicBezTo>
                    <a:pt x="4060" y="3143"/>
                    <a:pt x="4060" y="3155"/>
                    <a:pt x="4072" y="3155"/>
                  </a:cubicBezTo>
                  <a:cubicBezTo>
                    <a:pt x="4429" y="3453"/>
                    <a:pt x="4787" y="3774"/>
                    <a:pt x="5144" y="4084"/>
                  </a:cubicBezTo>
                  <a:cubicBezTo>
                    <a:pt x="5168" y="4084"/>
                    <a:pt x="5168" y="4096"/>
                    <a:pt x="5180" y="4096"/>
                  </a:cubicBezTo>
                  <a:cubicBezTo>
                    <a:pt x="5382" y="4274"/>
                    <a:pt x="5584" y="4453"/>
                    <a:pt x="5787" y="4632"/>
                  </a:cubicBezTo>
                  <a:lnTo>
                    <a:pt x="5799" y="4608"/>
                  </a:lnTo>
                  <a:cubicBezTo>
                    <a:pt x="5608" y="4429"/>
                    <a:pt x="5406" y="4251"/>
                    <a:pt x="5191" y="4084"/>
                  </a:cubicBezTo>
                  <a:cubicBezTo>
                    <a:pt x="5180" y="4084"/>
                    <a:pt x="5180" y="4072"/>
                    <a:pt x="5168" y="4072"/>
                  </a:cubicBezTo>
                  <a:cubicBezTo>
                    <a:pt x="4810" y="3751"/>
                    <a:pt x="4453" y="3453"/>
                    <a:pt x="4096" y="3143"/>
                  </a:cubicBezTo>
                  <a:cubicBezTo>
                    <a:pt x="4072" y="3143"/>
                    <a:pt x="4072" y="3131"/>
                    <a:pt x="4060" y="3131"/>
                  </a:cubicBezTo>
                  <a:cubicBezTo>
                    <a:pt x="3679" y="2786"/>
                    <a:pt x="3275" y="2465"/>
                    <a:pt x="2870" y="2131"/>
                  </a:cubicBezTo>
                  <a:cubicBezTo>
                    <a:pt x="2858" y="2131"/>
                    <a:pt x="2858" y="2119"/>
                    <a:pt x="2846" y="2119"/>
                  </a:cubicBezTo>
                  <a:cubicBezTo>
                    <a:pt x="2441" y="1786"/>
                    <a:pt x="2036" y="1477"/>
                    <a:pt x="1631" y="1167"/>
                  </a:cubicBezTo>
                  <a:cubicBezTo>
                    <a:pt x="1620" y="1167"/>
                    <a:pt x="1620" y="1155"/>
                    <a:pt x="1608" y="1155"/>
                  </a:cubicBezTo>
                  <a:cubicBezTo>
                    <a:pt x="1155" y="810"/>
                    <a:pt x="703" y="464"/>
                    <a:pt x="238" y="143"/>
                  </a:cubicBezTo>
                  <a:cubicBezTo>
                    <a:pt x="215" y="143"/>
                    <a:pt x="215" y="119"/>
                    <a:pt x="203" y="119"/>
                  </a:cubicBezTo>
                  <a:cubicBezTo>
                    <a:pt x="143" y="83"/>
                    <a:pt x="107" y="36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5256600" y="3740775"/>
              <a:ext cx="68775" cy="55975"/>
            </a:xfrm>
            <a:custGeom>
              <a:avLst/>
              <a:gdLst/>
              <a:ahLst/>
              <a:cxnLst/>
              <a:rect l="l" t="t" r="r" b="b"/>
              <a:pathLst>
                <a:path w="2751" h="2239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60"/>
                    <a:pt x="167" y="119"/>
                    <a:pt x="239" y="179"/>
                  </a:cubicBezTo>
                  <a:cubicBezTo>
                    <a:pt x="250" y="179"/>
                    <a:pt x="250" y="191"/>
                    <a:pt x="274" y="191"/>
                  </a:cubicBezTo>
                  <a:lnTo>
                    <a:pt x="1477" y="1167"/>
                  </a:lnTo>
                  <a:cubicBezTo>
                    <a:pt x="1489" y="1167"/>
                    <a:pt x="1489" y="1191"/>
                    <a:pt x="1501" y="1191"/>
                  </a:cubicBezTo>
                  <a:cubicBezTo>
                    <a:pt x="1882" y="1500"/>
                    <a:pt x="2251" y="1810"/>
                    <a:pt x="2608" y="2143"/>
                  </a:cubicBezTo>
                  <a:cubicBezTo>
                    <a:pt x="2620" y="2143"/>
                    <a:pt x="2620" y="2155"/>
                    <a:pt x="2632" y="2155"/>
                  </a:cubicBezTo>
                  <a:cubicBezTo>
                    <a:pt x="2667" y="2179"/>
                    <a:pt x="2715" y="2215"/>
                    <a:pt x="2739" y="2239"/>
                  </a:cubicBezTo>
                  <a:lnTo>
                    <a:pt x="2751" y="2215"/>
                  </a:lnTo>
                  <a:cubicBezTo>
                    <a:pt x="2715" y="2179"/>
                    <a:pt x="2679" y="2155"/>
                    <a:pt x="2655" y="2120"/>
                  </a:cubicBezTo>
                  <a:cubicBezTo>
                    <a:pt x="2632" y="2120"/>
                    <a:pt x="2632" y="2108"/>
                    <a:pt x="2620" y="2108"/>
                  </a:cubicBezTo>
                  <a:cubicBezTo>
                    <a:pt x="2263" y="1786"/>
                    <a:pt x="1893" y="1465"/>
                    <a:pt x="1524" y="1155"/>
                  </a:cubicBezTo>
                  <a:cubicBezTo>
                    <a:pt x="1501" y="1155"/>
                    <a:pt x="1501" y="1143"/>
                    <a:pt x="1489" y="1143"/>
                  </a:cubicBezTo>
                  <a:cubicBezTo>
                    <a:pt x="1108" y="810"/>
                    <a:pt x="691" y="488"/>
                    <a:pt x="286" y="155"/>
                  </a:cubicBezTo>
                  <a:cubicBezTo>
                    <a:pt x="274" y="155"/>
                    <a:pt x="274" y="143"/>
                    <a:pt x="250" y="143"/>
                  </a:cubicBezTo>
                  <a:lnTo>
                    <a:pt x="72" y="12"/>
                  </a:lnTo>
                  <a:cubicBezTo>
                    <a:pt x="48" y="12"/>
                    <a:pt x="36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5097050" y="3617375"/>
              <a:ext cx="260475" cy="189275"/>
            </a:xfrm>
            <a:custGeom>
              <a:avLst/>
              <a:gdLst/>
              <a:ahLst/>
              <a:cxnLst/>
              <a:rect l="l" t="t" r="r" b="b"/>
              <a:pathLst>
                <a:path w="10419" h="7571" extrusionOk="0">
                  <a:moveTo>
                    <a:pt x="4887" y="1"/>
                  </a:moveTo>
                  <a:cubicBezTo>
                    <a:pt x="1051" y="1"/>
                    <a:pt x="370" y="4555"/>
                    <a:pt x="370" y="4555"/>
                  </a:cubicBezTo>
                  <a:cubicBezTo>
                    <a:pt x="144" y="4853"/>
                    <a:pt x="1" y="5198"/>
                    <a:pt x="24" y="5567"/>
                  </a:cubicBezTo>
                  <a:cubicBezTo>
                    <a:pt x="60" y="5936"/>
                    <a:pt x="310" y="6294"/>
                    <a:pt x="667" y="6401"/>
                  </a:cubicBezTo>
                  <a:cubicBezTo>
                    <a:pt x="740" y="6421"/>
                    <a:pt x="813" y="6430"/>
                    <a:pt x="886" y="6430"/>
                  </a:cubicBezTo>
                  <a:cubicBezTo>
                    <a:pt x="1164" y="6430"/>
                    <a:pt x="1444" y="6301"/>
                    <a:pt x="1679" y="6151"/>
                  </a:cubicBezTo>
                  <a:cubicBezTo>
                    <a:pt x="1691" y="6389"/>
                    <a:pt x="1810" y="6579"/>
                    <a:pt x="1977" y="6758"/>
                  </a:cubicBezTo>
                  <a:cubicBezTo>
                    <a:pt x="2168" y="6948"/>
                    <a:pt x="2465" y="6996"/>
                    <a:pt x="2751" y="7032"/>
                  </a:cubicBezTo>
                  <a:cubicBezTo>
                    <a:pt x="2859" y="7039"/>
                    <a:pt x="2972" y="7051"/>
                    <a:pt x="3084" y="7051"/>
                  </a:cubicBezTo>
                  <a:cubicBezTo>
                    <a:pt x="3157" y="7051"/>
                    <a:pt x="3229" y="7046"/>
                    <a:pt x="3299" y="7032"/>
                  </a:cubicBezTo>
                  <a:cubicBezTo>
                    <a:pt x="3608" y="6936"/>
                    <a:pt x="3834" y="6675"/>
                    <a:pt x="4037" y="6401"/>
                  </a:cubicBezTo>
                  <a:lnTo>
                    <a:pt x="4037" y="6401"/>
                  </a:lnTo>
                  <a:cubicBezTo>
                    <a:pt x="4001" y="6615"/>
                    <a:pt x="4156" y="6770"/>
                    <a:pt x="4299" y="6925"/>
                  </a:cubicBezTo>
                  <a:cubicBezTo>
                    <a:pt x="4454" y="7067"/>
                    <a:pt x="4656" y="7163"/>
                    <a:pt x="4870" y="7187"/>
                  </a:cubicBezTo>
                  <a:cubicBezTo>
                    <a:pt x="4944" y="7200"/>
                    <a:pt x="5020" y="7207"/>
                    <a:pt x="5096" y="7207"/>
                  </a:cubicBezTo>
                  <a:cubicBezTo>
                    <a:pt x="5556" y="7207"/>
                    <a:pt x="6030" y="6964"/>
                    <a:pt x="6275" y="6555"/>
                  </a:cubicBezTo>
                  <a:cubicBezTo>
                    <a:pt x="6357" y="7047"/>
                    <a:pt x="6866" y="7401"/>
                    <a:pt x="7370" y="7401"/>
                  </a:cubicBezTo>
                  <a:cubicBezTo>
                    <a:pt x="7378" y="7401"/>
                    <a:pt x="7386" y="7401"/>
                    <a:pt x="7394" y="7401"/>
                  </a:cubicBezTo>
                  <a:cubicBezTo>
                    <a:pt x="7478" y="7401"/>
                    <a:pt x="7585" y="7389"/>
                    <a:pt x="7680" y="7341"/>
                  </a:cubicBezTo>
                  <a:cubicBezTo>
                    <a:pt x="7764" y="7294"/>
                    <a:pt x="7847" y="7222"/>
                    <a:pt x="7906" y="7163"/>
                  </a:cubicBezTo>
                  <a:cubicBezTo>
                    <a:pt x="8025" y="7032"/>
                    <a:pt x="8121" y="6889"/>
                    <a:pt x="8228" y="6758"/>
                  </a:cubicBezTo>
                  <a:cubicBezTo>
                    <a:pt x="8347" y="6972"/>
                    <a:pt x="8454" y="7091"/>
                    <a:pt x="8597" y="7270"/>
                  </a:cubicBezTo>
                  <a:cubicBezTo>
                    <a:pt x="8740" y="7435"/>
                    <a:pt x="8945" y="7570"/>
                    <a:pt x="9164" y="7570"/>
                  </a:cubicBezTo>
                  <a:cubicBezTo>
                    <a:pt x="9181" y="7570"/>
                    <a:pt x="9199" y="7569"/>
                    <a:pt x="9216" y="7568"/>
                  </a:cubicBezTo>
                  <a:cubicBezTo>
                    <a:pt x="9418" y="7532"/>
                    <a:pt x="9573" y="7353"/>
                    <a:pt x="9657" y="7175"/>
                  </a:cubicBezTo>
                  <a:cubicBezTo>
                    <a:pt x="9752" y="6996"/>
                    <a:pt x="9669" y="6794"/>
                    <a:pt x="9692" y="6579"/>
                  </a:cubicBezTo>
                  <a:cubicBezTo>
                    <a:pt x="9692" y="6579"/>
                    <a:pt x="9895" y="6091"/>
                    <a:pt x="10061" y="5210"/>
                  </a:cubicBezTo>
                  <a:cubicBezTo>
                    <a:pt x="10228" y="4341"/>
                    <a:pt x="10419" y="852"/>
                    <a:pt x="5787" y="78"/>
                  </a:cubicBezTo>
                  <a:cubicBezTo>
                    <a:pt x="5469" y="25"/>
                    <a:pt x="5169" y="1"/>
                    <a:pt x="4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5286075" y="3598775"/>
              <a:ext cx="19350" cy="13375"/>
            </a:xfrm>
            <a:custGeom>
              <a:avLst/>
              <a:gdLst/>
              <a:ahLst/>
              <a:cxnLst/>
              <a:rect l="l" t="t" r="r" b="b"/>
              <a:pathLst>
                <a:path w="774" h="535" extrusionOk="0">
                  <a:moveTo>
                    <a:pt x="582" y="1"/>
                  </a:moveTo>
                  <a:cubicBezTo>
                    <a:pt x="552" y="1"/>
                    <a:pt x="520" y="9"/>
                    <a:pt x="488" y="25"/>
                  </a:cubicBezTo>
                  <a:lnTo>
                    <a:pt x="119" y="203"/>
                  </a:lnTo>
                  <a:cubicBezTo>
                    <a:pt x="24" y="239"/>
                    <a:pt x="0" y="346"/>
                    <a:pt x="48" y="441"/>
                  </a:cubicBezTo>
                  <a:cubicBezTo>
                    <a:pt x="73" y="499"/>
                    <a:pt x="132" y="534"/>
                    <a:pt x="198" y="534"/>
                  </a:cubicBezTo>
                  <a:cubicBezTo>
                    <a:pt x="226" y="534"/>
                    <a:pt x="257" y="527"/>
                    <a:pt x="286" y="513"/>
                  </a:cubicBezTo>
                  <a:lnTo>
                    <a:pt x="655" y="334"/>
                  </a:lnTo>
                  <a:cubicBezTo>
                    <a:pt x="738" y="287"/>
                    <a:pt x="774" y="180"/>
                    <a:pt x="726" y="96"/>
                  </a:cubicBezTo>
                  <a:cubicBezTo>
                    <a:pt x="695" y="33"/>
                    <a:pt x="642" y="1"/>
                    <a:pt x="58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5116700" y="3533150"/>
              <a:ext cx="260475" cy="189325"/>
            </a:xfrm>
            <a:custGeom>
              <a:avLst/>
              <a:gdLst/>
              <a:ahLst/>
              <a:cxnLst/>
              <a:rect l="l" t="t" r="r" b="b"/>
              <a:pathLst>
                <a:path w="10419" h="7573" extrusionOk="0">
                  <a:moveTo>
                    <a:pt x="4890" y="0"/>
                  </a:moveTo>
                  <a:cubicBezTo>
                    <a:pt x="1062" y="0"/>
                    <a:pt x="370" y="4567"/>
                    <a:pt x="370" y="4567"/>
                  </a:cubicBezTo>
                  <a:cubicBezTo>
                    <a:pt x="143" y="4864"/>
                    <a:pt x="0" y="5198"/>
                    <a:pt x="36" y="5579"/>
                  </a:cubicBezTo>
                  <a:cubicBezTo>
                    <a:pt x="60" y="5948"/>
                    <a:pt x="310" y="6305"/>
                    <a:pt x="667" y="6412"/>
                  </a:cubicBezTo>
                  <a:cubicBezTo>
                    <a:pt x="736" y="6429"/>
                    <a:pt x="805" y="6436"/>
                    <a:pt x="875" y="6436"/>
                  </a:cubicBezTo>
                  <a:cubicBezTo>
                    <a:pt x="1156" y="6436"/>
                    <a:pt x="1441" y="6312"/>
                    <a:pt x="1679" y="6150"/>
                  </a:cubicBezTo>
                  <a:cubicBezTo>
                    <a:pt x="1691" y="6388"/>
                    <a:pt x="1822" y="6591"/>
                    <a:pt x="1977" y="6769"/>
                  </a:cubicBezTo>
                  <a:cubicBezTo>
                    <a:pt x="2167" y="6960"/>
                    <a:pt x="2465" y="7007"/>
                    <a:pt x="2751" y="7031"/>
                  </a:cubicBezTo>
                  <a:cubicBezTo>
                    <a:pt x="2862" y="7039"/>
                    <a:pt x="2978" y="7055"/>
                    <a:pt x="3095" y="7055"/>
                  </a:cubicBezTo>
                  <a:cubicBezTo>
                    <a:pt x="3167" y="7055"/>
                    <a:pt x="3239" y="7049"/>
                    <a:pt x="3310" y="7031"/>
                  </a:cubicBezTo>
                  <a:cubicBezTo>
                    <a:pt x="3620" y="6948"/>
                    <a:pt x="3834" y="6674"/>
                    <a:pt x="4037" y="6412"/>
                  </a:cubicBezTo>
                  <a:lnTo>
                    <a:pt x="4037" y="6412"/>
                  </a:lnTo>
                  <a:cubicBezTo>
                    <a:pt x="4001" y="6615"/>
                    <a:pt x="4156" y="6781"/>
                    <a:pt x="4299" y="6924"/>
                  </a:cubicBezTo>
                  <a:cubicBezTo>
                    <a:pt x="4453" y="7079"/>
                    <a:pt x="4656" y="7162"/>
                    <a:pt x="4870" y="7198"/>
                  </a:cubicBezTo>
                  <a:cubicBezTo>
                    <a:pt x="4938" y="7209"/>
                    <a:pt x="5008" y="7214"/>
                    <a:pt x="5077" y="7214"/>
                  </a:cubicBezTo>
                  <a:cubicBezTo>
                    <a:pt x="5553" y="7214"/>
                    <a:pt x="6038" y="6970"/>
                    <a:pt x="6287" y="6555"/>
                  </a:cubicBezTo>
                  <a:cubicBezTo>
                    <a:pt x="6356" y="7051"/>
                    <a:pt x="6861" y="7401"/>
                    <a:pt x="7347" y="7401"/>
                  </a:cubicBezTo>
                  <a:cubicBezTo>
                    <a:pt x="7363" y="7401"/>
                    <a:pt x="7378" y="7401"/>
                    <a:pt x="7394" y="7400"/>
                  </a:cubicBezTo>
                  <a:cubicBezTo>
                    <a:pt x="7489" y="7400"/>
                    <a:pt x="7585" y="7388"/>
                    <a:pt x="7680" y="7341"/>
                  </a:cubicBezTo>
                  <a:cubicBezTo>
                    <a:pt x="7775" y="7305"/>
                    <a:pt x="7847" y="7222"/>
                    <a:pt x="7906" y="7162"/>
                  </a:cubicBezTo>
                  <a:cubicBezTo>
                    <a:pt x="8025" y="7031"/>
                    <a:pt x="8132" y="6900"/>
                    <a:pt x="8228" y="6769"/>
                  </a:cubicBezTo>
                  <a:cubicBezTo>
                    <a:pt x="8347" y="6972"/>
                    <a:pt x="8454" y="7091"/>
                    <a:pt x="8609" y="7269"/>
                  </a:cubicBezTo>
                  <a:cubicBezTo>
                    <a:pt x="8738" y="7430"/>
                    <a:pt x="8934" y="7572"/>
                    <a:pt x="9146" y="7572"/>
                  </a:cubicBezTo>
                  <a:cubicBezTo>
                    <a:pt x="9169" y="7572"/>
                    <a:pt x="9193" y="7571"/>
                    <a:pt x="9216" y="7567"/>
                  </a:cubicBezTo>
                  <a:cubicBezTo>
                    <a:pt x="9418" y="7543"/>
                    <a:pt x="9573" y="7365"/>
                    <a:pt x="9656" y="7186"/>
                  </a:cubicBezTo>
                  <a:cubicBezTo>
                    <a:pt x="9752" y="7007"/>
                    <a:pt x="9680" y="6781"/>
                    <a:pt x="9692" y="6591"/>
                  </a:cubicBezTo>
                  <a:cubicBezTo>
                    <a:pt x="9692" y="6591"/>
                    <a:pt x="9895" y="6103"/>
                    <a:pt x="10061" y="5222"/>
                  </a:cubicBezTo>
                  <a:cubicBezTo>
                    <a:pt x="10228" y="4340"/>
                    <a:pt x="10418" y="864"/>
                    <a:pt x="5787" y="78"/>
                  </a:cubicBezTo>
                  <a:cubicBezTo>
                    <a:pt x="5470" y="25"/>
                    <a:pt x="5172" y="0"/>
                    <a:pt x="4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5240225" y="3581075"/>
              <a:ext cx="13125" cy="18475"/>
            </a:xfrm>
            <a:custGeom>
              <a:avLst/>
              <a:gdLst/>
              <a:ahLst/>
              <a:cxnLst/>
              <a:rect l="l" t="t" r="r" b="b"/>
              <a:pathLst>
                <a:path w="525" h="739" extrusionOk="0">
                  <a:moveTo>
                    <a:pt x="182" y="0"/>
                  </a:moveTo>
                  <a:cubicBezTo>
                    <a:pt x="165" y="0"/>
                    <a:pt x="148" y="2"/>
                    <a:pt x="132" y="6"/>
                  </a:cubicBezTo>
                  <a:cubicBezTo>
                    <a:pt x="48" y="42"/>
                    <a:pt x="1" y="149"/>
                    <a:pt x="36" y="233"/>
                  </a:cubicBezTo>
                  <a:lnTo>
                    <a:pt x="167" y="626"/>
                  </a:lnTo>
                  <a:cubicBezTo>
                    <a:pt x="187" y="694"/>
                    <a:pt x="263" y="739"/>
                    <a:pt x="343" y="739"/>
                  </a:cubicBezTo>
                  <a:cubicBezTo>
                    <a:pt x="360" y="739"/>
                    <a:pt x="377" y="737"/>
                    <a:pt x="393" y="733"/>
                  </a:cubicBezTo>
                  <a:cubicBezTo>
                    <a:pt x="477" y="697"/>
                    <a:pt x="524" y="590"/>
                    <a:pt x="489" y="507"/>
                  </a:cubicBezTo>
                  <a:lnTo>
                    <a:pt x="358" y="114"/>
                  </a:lnTo>
                  <a:cubicBezTo>
                    <a:pt x="338" y="45"/>
                    <a:pt x="262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5163125" y="3638850"/>
              <a:ext cx="15225" cy="16825"/>
            </a:xfrm>
            <a:custGeom>
              <a:avLst/>
              <a:gdLst/>
              <a:ahLst/>
              <a:cxnLst/>
              <a:rect l="l" t="t" r="r" b="b"/>
              <a:pathLst>
                <a:path w="609" h="673" extrusionOk="0">
                  <a:moveTo>
                    <a:pt x="427" y="1"/>
                  </a:moveTo>
                  <a:cubicBezTo>
                    <a:pt x="375" y="1"/>
                    <a:pt x="322" y="22"/>
                    <a:pt x="287" y="65"/>
                  </a:cubicBezTo>
                  <a:lnTo>
                    <a:pt x="48" y="398"/>
                  </a:lnTo>
                  <a:cubicBezTo>
                    <a:pt x="1" y="470"/>
                    <a:pt x="25" y="577"/>
                    <a:pt x="96" y="636"/>
                  </a:cubicBezTo>
                  <a:cubicBezTo>
                    <a:pt x="125" y="660"/>
                    <a:pt x="161" y="673"/>
                    <a:pt x="198" y="673"/>
                  </a:cubicBezTo>
                  <a:cubicBezTo>
                    <a:pt x="252" y="673"/>
                    <a:pt x="306" y="646"/>
                    <a:pt x="334" y="589"/>
                  </a:cubicBezTo>
                  <a:lnTo>
                    <a:pt x="572" y="267"/>
                  </a:lnTo>
                  <a:cubicBezTo>
                    <a:pt x="608" y="184"/>
                    <a:pt x="596" y="89"/>
                    <a:pt x="525" y="29"/>
                  </a:cubicBezTo>
                  <a:cubicBezTo>
                    <a:pt x="496" y="10"/>
                    <a:pt x="462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5301850" y="3638500"/>
              <a:ext cx="13100" cy="18350"/>
            </a:xfrm>
            <a:custGeom>
              <a:avLst/>
              <a:gdLst/>
              <a:ahLst/>
              <a:cxnLst/>
              <a:rect l="l" t="t" r="r" b="b"/>
              <a:pathLst>
                <a:path w="524" h="734" extrusionOk="0">
                  <a:moveTo>
                    <a:pt x="195" y="0"/>
                  </a:moveTo>
                  <a:cubicBezTo>
                    <a:pt x="177" y="0"/>
                    <a:pt x="160" y="3"/>
                    <a:pt x="143" y="7"/>
                  </a:cubicBezTo>
                  <a:cubicBezTo>
                    <a:pt x="48" y="43"/>
                    <a:pt x="0" y="138"/>
                    <a:pt x="36" y="234"/>
                  </a:cubicBezTo>
                  <a:lnTo>
                    <a:pt x="167" y="615"/>
                  </a:lnTo>
                  <a:cubicBezTo>
                    <a:pt x="194" y="688"/>
                    <a:pt x="265" y="734"/>
                    <a:pt x="334" y="734"/>
                  </a:cubicBezTo>
                  <a:cubicBezTo>
                    <a:pt x="354" y="734"/>
                    <a:pt x="374" y="730"/>
                    <a:pt x="393" y="722"/>
                  </a:cubicBezTo>
                  <a:cubicBezTo>
                    <a:pt x="488" y="698"/>
                    <a:pt x="524" y="591"/>
                    <a:pt x="500" y="496"/>
                  </a:cubicBezTo>
                  <a:lnTo>
                    <a:pt x="369" y="115"/>
                  </a:lnTo>
                  <a:cubicBezTo>
                    <a:pt x="341" y="38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5271175" y="3551300"/>
              <a:ext cx="13125" cy="18500"/>
            </a:xfrm>
            <a:custGeom>
              <a:avLst/>
              <a:gdLst/>
              <a:ahLst/>
              <a:cxnLst/>
              <a:rect l="l" t="t" r="r" b="b"/>
              <a:pathLst>
                <a:path w="525" h="740" extrusionOk="0">
                  <a:moveTo>
                    <a:pt x="177" y="1"/>
                  </a:moveTo>
                  <a:cubicBezTo>
                    <a:pt x="162" y="1"/>
                    <a:pt x="146" y="3"/>
                    <a:pt x="132" y="7"/>
                  </a:cubicBezTo>
                  <a:cubicBezTo>
                    <a:pt x="37" y="43"/>
                    <a:pt x="1" y="150"/>
                    <a:pt x="25" y="233"/>
                  </a:cubicBezTo>
                  <a:lnTo>
                    <a:pt x="167" y="626"/>
                  </a:lnTo>
                  <a:cubicBezTo>
                    <a:pt x="187" y="695"/>
                    <a:pt x="264" y="739"/>
                    <a:pt x="337" y="739"/>
                  </a:cubicBezTo>
                  <a:cubicBezTo>
                    <a:pt x="352" y="739"/>
                    <a:pt x="367" y="737"/>
                    <a:pt x="382" y="733"/>
                  </a:cubicBezTo>
                  <a:cubicBezTo>
                    <a:pt x="477" y="697"/>
                    <a:pt x="525" y="590"/>
                    <a:pt x="489" y="507"/>
                  </a:cubicBezTo>
                  <a:lnTo>
                    <a:pt x="358" y="114"/>
                  </a:lnTo>
                  <a:cubicBezTo>
                    <a:pt x="328" y="45"/>
                    <a:pt x="250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5329825" y="3606825"/>
              <a:ext cx="13425" cy="18350"/>
            </a:xfrm>
            <a:custGeom>
              <a:avLst/>
              <a:gdLst/>
              <a:ahLst/>
              <a:cxnLst/>
              <a:rect l="l" t="t" r="r" b="b"/>
              <a:pathLst>
                <a:path w="537" h="734" extrusionOk="0">
                  <a:moveTo>
                    <a:pt x="202" y="0"/>
                  </a:moveTo>
                  <a:cubicBezTo>
                    <a:pt x="182" y="0"/>
                    <a:pt x="162" y="4"/>
                    <a:pt x="143" y="12"/>
                  </a:cubicBezTo>
                  <a:cubicBezTo>
                    <a:pt x="48" y="36"/>
                    <a:pt x="0" y="143"/>
                    <a:pt x="36" y="239"/>
                  </a:cubicBezTo>
                  <a:lnTo>
                    <a:pt x="167" y="620"/>
                  </a:lnTo>
                  <a:cubicBezTo>
                    <a:pt x="196" y="696"/>
                    <a:pt x="262" y="734"/>
                    <a:pt x="337" y="734"/>
                  </a:cubicBezTo>
                  <a:cubicBezTo>
                    <a:pt x="355" y="734"/>
                    <a:pt x="374" y="731"/>
                    <a:pt x="393" y="727"/>
                  </a:cubicBezTo>
                  <a:cubicBezTo>
                    <a:pt x="477" y="691"/>
                    <a:pt x="536" y="608"/>
                    <a:pt x="500" y="500"/>
                  </a:cubicBezTo>
                  <a:lnTo>
                    <a:pt x="358" y="119"/>
                  </a:lnTo>
                  <a:cubicBezTo>
                    <a:pt x="339" y="46"/>
                    <a:pt x="271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5200925" y="3602350"/>
              <a:ext cx="12825" cy="18375"/>
            </a:xfrm>
            <a:custGeom>
              <a:avLst/>
              <a:gdLst/>
              <a:ahLst/>
              <a:cxnLst/>
              <a:rect l="l" t="t" r="r" b="b"/>
              <a:pathLst>
                <a:path w="513" h="735" extrusionOk="0">
                  <a:moveTo>
                    <a:pt x="191" y="1"/>
                  </a:moveTo>
                  <a:cubicBezTo>
                    <a:pt x="171" y="1"/>
                    <a:pt x="151" y="5"/>
                    <a:pt x="132" y="13"/>
                  </a:cubicBezTo>
                  <a:cubicBezTo>
                    <a:pt x="37" y="37"/>
                    <a:pt x="1" y="144"/>
                    <a:pt x="25" y="239"/>
                  </a:cubicBezTo>
                  <a:lnTo>
                    <a:pt x="156" y="620"/>
                  </a:lnTo>
                  <a:cubicBezTo>
                    <a:pt x="184" y="696"/>
                    <a:pt x="259" y="734"/>
                    <a:pt x="330" y="734"/>
                  </a:cubicBezTo>
                  <a:cubicBezTo>
                    <a:pt x="348" y="734"/>
                    <a:pt x="365" y="732"/>
                    <a:pt x="382" y="727"/>
                  </a:cubicBezTo>
                  <a:cubicBezTo>
                    <a:pt x="477" y="691"/>
                    <a:pt x="513" y="608"/>
                    <a:pt x="489" y="501"/>
                  </a:cubicBezTo>
                  <a:lnTo>
                    <a:pt x="358" y="120"/>
                  </a:lnTo>
                  <a:cubicBezTo>
                    <a:pt x="330" y="46"/>
                    <a:pt x="26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5201825" y="3558600"/>
              <a:ext cx="19375" cy="13350"/>
            </a:xfrm>
            <a:custGeom>
              <a:avLst/>
              <a:gdLst/>
              <a:ahLst/>
              <a:cxnLst/>
              <a:rect l="l" t="t" r="r" b="b"/>
              <a:pathLst>
                <a:path w="775" h="534" extrusionOk="0">
                  <a:moveTo>
                    <a:pt x="589" y="1"/>
                  </a:moveTo>
                  <a:cubicBezTo>
                    <a:pt x="559" y="1"/>
                    <a:pt x="528" y="9"/>
                    <a:pt x="501" y="24"/>
                  </a:cubicBezTo>
                  <a:lnTo>
                    <a:pt x="120" y="203"/>
                  </a:lnTo>
                  <a:cubicBezTo>
                    <a:pt x="36" y="239"/>
                    <a:pt x="1" y="346"/>
                    <a:pt x="48" y="441"/>
                  </a:cubicBezTo>
                  <a:cubicBezTo>
                    <a:pt x="81" y="499"/>
                    <a:pt x="143" y="534"/>
                    <a:pt x="206" y="534"/>
                  </a:cubicBezTo>
                  <a:cubicBezTo>
                    <a:pt x="233" y="534"/>
                    <a:pt x="261" y="527"/>
                    <a:pt x="286" y="513"/>
                  </a:cubicBezTo>
                  <a:lnTo>
                    <a:pt x="655" y="334"/>
                  </a:lnTo>
                  <a:cubicBezTo>
                    <a:pt x="751" y="286"/>
                    <a:pt x="775" y="179"/>
                    <a:pt x="739" y="96"/>
                  </a:cubicBezTo>
                  <a:cubicBezTo>
                    <a:pt x="707" y="32"/>
                    <a:pt x="649" y="1"/>
                    <a:pt x="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5326850" y="3663875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77" y="1"/>
                  </a:moveTo>
                  <a:cubicBezTo>
                    <a:pt x="551" y="1"/>
                    <a:pt x="525" y="6"/>
                    <a:pt x="500" y="16"/>
                  </a:cubicBezTo>
                  <a:lnTo>
                    <a:pt x="119" y="195"/>
                  </a:lnTo>
                  <a:cubicBezTo>
                    <a:pt x="36" y="243"/>
                    <a:pt x="0" y="350"/>
                    <a:pt x="48" y="433"/>
                  </a:cubicBezTo>
                  <a:cubicBezTo>
                    <a:pt x="82" y="501"/>
                    <a:pt x="145" y="532"/>
                    <a:pt x="209" y="532"/>
                  </a:cubicBezTo>
                  <a:cubicBezTo>
                    <a:pt x="235" y="532"/>
                    <a:pt x="262" y="527"/>
                    <a:pt x="286" y="516"/>
                  </a:cubicBezTo>
                  <a:lnTo>
                    <a:pt x="655" y="338"/>
                  </a:lnTo>
                  <a:cubicBezTo>
                    <a:pt x="750" y="290"/>
                    <a:pt x="774" y="183"/>
                    <a:pt x="738" y="100"/>
                  </a:cubicBezTo>
                  <a:cubicBezTo>
                    <a:pt x="705" y="32"/>
                    <a:pt x="641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5242600" y="3641600"/>
              <a:ext cx="19375" cy="13275"/>
            </a:xfrm>
            <a:custGeom>
              <a:avLst/>
              <a:gdLst/>
              <a:ahLst/>
              <a:cxnLst/>
              <a:rect l="l" t="t" r="r" b="b"/>
              <a:pathLst>
                <a:path w="775" h="531" extrusionOk="0">
                  <a:moveTo>
                    <a:pt x="558" y="1"/>
                  </a:moveTo>
                  <a:cubicBezTo>
                    <a:pt x="534" y="1"/>
                    <a:pt x="511" y="5"/>
                    <a:pt x="489" y="14"/>
                  </a:cubicBezTo>
                  <a:lnTo>
                    <a:pt x="120" y="193"/>
                  </a:lnTo>
                  <a:cubicBezTo>
                    <a:pt x="25" y="241"/>
                    <a:pt x="1" y="348"/>
                    <a:pt x="37" y="431"/>
                  </a:cubicBezTo>
                  <a:cubicBezTo>
                    <a:pt x="70" y="499"/>
                    <a:pt x="134" y="530"/>
                    <a:pt x="198" y="530"/>
                  </a:cubicBezTo>
                  <a:cubicBezTo>
                    <a:pt x="224" y="530"/>
                    <a:pt x="250" y="525"/>
                    <a:pt x="275" y="514"/>
                  </a:cubicBezTo>
                  <a:lnTo>
                    <a:pt x="656" y="336"/>
                  </a:lnTo>
                  <a:cubicBezTo>
                    <a:pt x="739" y="288"/>
                    <a:pt x="775" y="181"/>
                    <a:pt x="727" y="98"/>
                  </a:cubicBezTo>
                  <a:cubicBezTo>
                    <a:pt x="692" y="36"/>
                    <a:pt x="624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5157775" y="3596900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66" y="1"/>
                  </a:moveTo>
                  <a:cubicBezTo>
                    <a:pt x="539" y="1"/>
                    <a:pt x="513" y="6"/>
                    <a:pt x="489" y="16"/>
                  </a:cubicBezTo>
                  <a:lnTo>
                    <a:pt x="120" y="195"/>
                  </a:lnTo>
                  <a:cubicBezTo>
                    <a:pt x="24" y="243"/>
                    <a:pt x="1" y="350"/>
                    <a:pt x="36" y="433"/>
                  </a:cubicBezTo>
                  <a:cubicBezTo>
                    <a:pt x="70" y="501"/>
                    <a:pt x="134" y="532"/>
                    <a:pt x="197" y="532"/>
                  </a:cubicBezTo>
                  <a:cubicBezTo>
                    <a:pt x="224" y="532"/>
                    <a:pt x="250" y="527"/>
                    <a:pt x="274" y="516"/>
                  </a:cubicBezTo>
                  <a:lnTo>
                    <a:pt x="655" y="338"/>
                  </a:lnTo>
                  <a:cubicBezTo>
                    <a:pt x="739" y="290"/>
                    <a:pt x="774" y="183"/>
                    <a:pt x="727" y="100"/>
                  </a:cubicBezTo>
                  <a:cubicBezTo>
                    <a:pt x="693" y="32"/>
                    <a:pt x="629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5074725" y="3853175"/>
              <a:ext cx="217925" cy="299900"/>
            </a:xfrm>
            <a:custGeom>
              <a:avLst/>
              <a:gdLst/>
              <a:ahLst/>
              <a:cxnLst/>
              <a:rect l="l" t="t" r="r" b="b"/>
              <a:pathLst>
                <a:path w="8717" h="11996" extrusionOk="0">
                  <a:moveTo>
                    <a:pt x="7371" y="1"/>
                  </a:moveTo>
                  <a:cubicBezTo>
                    <a:pt x="6013" y="1"/>
                    <a:pt x="2037" y="6196"/>
                    <a:pt x="2037" y="6196"/>
                  </a:cubicBezTo>
                  <a:cubicBezTo>
                    <a:pt x="2037" y="6196"/>
                    <a:pt x="1" y="8994"/>
                    <a:pt x="977" y="10899"/>
                  </a:cubicBezTo>
                  <a:cubicBezTo>
                    <a:pt x="1418" y="11760"/>
                    <a:pt x="2018" y="11996"/>
                    <a:pt x="2542" y="11996"/>
                  </a:cubicBezTo>
                  <a:cubicBezTo>
                    <a:pt x="3178" y="11996"/>
                    <a:pt x="3704" y="11649"/>
                    <a:pt x="3704" y="11649"/>
                  </a:cubicBezTo>
                  <a:cubicBezTo>
                    <a:pt x="3704" y="11649"/>
                    <a:pt x="3954" y="10578"/>
                    <a:pt x="4418" y="9113"/>
                  </a:cubicBezTo>
                  <a:cubicBezTo>
                    <a:pt x="4870" y="7660"/>
                    <a:pt x="5799" y="6041"/>
                    <a:pt x="6811" y="4255"/>
                  </a:cubicBezTo>
                  <a:cubicBezTo>
                    <a:pt x="7930" y="2267"/>
                    <a:pt x="8716" y="207"/>
                    <a:pt x="7430" y="5"/>
                  </a:cubicBezTo>
                  <a:cubicBezTo>
                    <a:pt x="7411" y="2"/>
                    <a:pt x="7391" y="1"/>
                    <a:pt x="7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5123550" y="3852400"/>
              <a:ext cx="158075" cy="292600"/>
            </a:xfrm>
            <a:custGeom>
              <a:avLst/>
              <a:gdLst/>
              <a:ahLst/>
              <a:cxnLst/>
              <a:rect l="l" t="t" r="r" b="b"/>
              <a:pathLst>
                <a:path w="6323" h="11704" extrusionOk="0">
                  <a:moveTo>
                    <a:pt x="5430" y="0"/>
                  </a:moveTo>
                  <a:cubicBezTo>
                    <a:pt x="4429" y="0"/>
                    <a:pt x="2977" y="2048"/>
                    <a:pt x="2001" y="3405"/>
                  </a:cubicBezTo>
                  <a:cubicBezTo>
                    <a:pt x="1810" y="3667"/>
                    <a:pt x="1631" y="3905"/>
                    <a:pt x="1489" y="4120"/>
                  </a:cubicBezTo>
                  <a:cubicBezTo>
                    <a:pt x="917" y="4894"/>
                    <a:pt x="12" y="6370"/>
                    <a:pt x="0" y="6382"/>
                  </a:cubicBezTo>
                  <a:cubicBezTo>
                    <a:pt x="0" y="6394"/>
                    <a:pt x="0" y="6406"/>
                    <a:pt x="12" y="6429"/>
                  </a:cubicBezTo>
                  <a:cubicBezTo>
                    <a:pt x="24" y="6429"/>
                    <a:pt x="36" y="6429"/>
                    <a:pt x="60" y="6406"/>
                  </a:cubicBezTo>
                  <a:cubicBezTo>
                    <a:pt x="72" y="6394"/>
                    <a:pt x="965" y="4917"/>
                    <a:pt x="1548" y="4167"/>
                  </a:cubicBezTo>
                  <a:cubicBezTo>
                    <a:pt x="1691" y="3953"/>
                    <a:pt x="1870" y="3703"/>
                    <a:pt x="2060" y="3429"/>
                  </a:cubicBezTo>
                  <a:cubicBezTo>
                    <a:pt x="3013" y="2096"/>
                    <a:pt x="4477" y="60"/>
                    <a:pt x="5430" y="60"/>
                  </a:cubicBezTo>
                  <a:lnTo>
                    <a:pt x="5453" y="60"/>
                  </a:lnTo>
                  <a:cubicBezTo>
                    <a:pt x="5489" y="60"/>
                    <a:pt x="5953" y="119"/>
                    <a:pt x="6084" y="619"/>
                  </a:cubicBezTo>
                  <a:cubicBezTo>
                    <a:pt x="6215" y="1107"/>
                    <a:pt x="5977" y="2036"/>
                    <a:pt x="5489" y="2929"/>
                  </a:cubicBezTo>
                  <a:cubicBezTo>
                    <a:pt x="5358" y="3167"/>
                    <a:pt x="5180" y="3477"/>
                    <a:pt x="4953" y="3846"/>
                  </a:cubicBezTo>
                  <a:cubicBezTo>
                    <a:pt x="4441" y="4703"/>
                    <a:pt x="3810" y="5751"/>
                    <a:pt x="3536" y="6489"/>
                  </a:cubicBezTo>
                  <a:cubicBezTo>
                    <a:pt x="3417" y="6810"/>
                    <a:pt x="3275" y="7275"/>
                    <a:pt x="3108" y="7822"/>
                  </a:cubicBezTo>
                  <a:cubicBezTo>
                    <a:pt x="2739" y="9013"/>
                    <a:pt x="2286" y="10489"/>
                    <a:pt x="1703" y="11668"/>
                  </a:cubicBezTo>
                  <a:cubicBezTo>
                    <a:pt x="1703" y="11680"/>
                    <a:pt x="1703" y="11692"/>
                    <a:pt x="1739" y="11704"/>
                  </a:cubicBezTo>
                  <a:cubicBezTo>
                    <a:pt x="1751" y="11704"/>
                    <a:pt x="1762" y="11704"/>
                    <a:pt x="1762" y="11680"/>
                  </a:cubicBezTo>
                  <a:cubicBezTo>
                    <a:pt x="2346" y="10501"/>
                    <a:pt x="2810" y="9025"/>
                    <a:pt x="3167" y="7834"/>
                  </a:cubicBezTo>
                  <a:cubicBezTo>
                    <a:pt x="3334" y="7299"/>
                    <a:pt x="3477" y="6822"/>
                    <a:pt x="3596" y="6501"/>
                  </a:cubicBezTo>
                  <a:cubicBezTo>
                    <a:pt x="3882" y="5775"/>
                    <a:pt x="4501" y="4727"/>
                    <a:pt x="5013" y="3881"/>
                  </a:cubicBezTo>
                  <a:cubicBezTo>
                    <a:pt x="5239" y="3524"/>
                    <a:pt x="5430" y="3215"/>
                    <a:pt x="5561" y="2953"/>
                  </a:cubicBezTo>
                  <a:cubicBezTo>
                    <a:pt x="5977" y="2203"/>
                    <a:pt x="6323" y="1191"/>
                    <a:pt x="6156" y="607"/>
                  </a:cubicBezTo>
                  <a:cubicBezTo>
                    <a:pt x="5989" y="60"/>
                    <a:pt x="5477" y="0"/>
                    <a:pt x="547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5225350" y="3856625"/>
              <a:ext cx="50925" cy="57700"/>
            </a:xfrm>
            <a:custGeom>
              <a:avLst/>
              <a:gdLst/>
              <a:ahLst/>
              <a:cxnLst/>
              <a:rect l="l" t="t" r="r" b="b"/>
              <a:pathLst>
                <a:path w="2037" h="2308" extrusionOk="0">
                  <a:moveTo>
                    <a:pt x="1322" y="69"/>
                  </a:moveTo>
                  <a:cubicBezTo>
                    <a:pt x="1381" y="69"/>
                    <a:pt x="1441" y="81"/>
                    <a:pt x="1500" y="105"/>
                  </a:cubicBezTo>
                  <a:cubicBezTo>
                    <a:pt x="1905" y="236"/>
                    <a:pt x="1977" y="807"/>
                    <a:pt x="1917" y="1117"/>
                  </a:cubicBezTo>
                  <a:cubicBezTo>
                    <a:pt x="1893" y="1296"/>
                    <a:pt x="1834" y="1474"/>
                    <a:pt x="1727" y="1712"/>
                  </a:cubicBezTo>
                  <a:cubicBezTo>
                    <a:pt x="1715" y="1748"/>
                    <a:pt x="1715" y="1760"/>
                    <a:pt x="1703" y="1784"/>
                  </a:cubicBezTo>
                  <a:cubicBezTo>
                    <a:pt x="1643" y="1927"/>
                    <a:pt x="1560" y="2105"/>
                    <a:pt x="1441" y="2188"/>
                  </a:cubicBezTo>
                  <a:cubicBezTo>
                    <a:pt x="1385" y="2229"/>
                    <a:pt x="1321" y="2250"/>
                    <a:pt x="1248" y="2250"/>
                  </a:cubicBezTo>
                  <a:cubicBezTo>
                    <a:pt x="1150" y="2250"/>
                    <a:pt x="1035" y="2211"/>
                    <a:pt x="905" y="2129"/>
                  </a:cubicBezTo>
                  <a:cubicBezTo>
                    <a:pt x="869" y="2105"/>
                    <a:pt x="822" y="2093"/>
                    <a:pt x="774" y="2058"/>
                  </a:cubicBezTo>
                  <a:cubicBezTo>
                    <a:pt x="512" y="1915"/>
                    <a:pt x="191" y="1712"/>
                    <a:pt x="119" y="1426"/>
                  </a:cubicBezTo>
                  <a:cubicBezTo>
                    <a:pt x="72" y="1260"/>
                    <a:pt x="226" y="1022"/>
                    <a:pt x="310" y="867"/>
                  </a:cubicBezTo>
                  <a:lnTo>
                    <a:pt x="334" y="831"/>
                  </a:lnTo>
                  <a:cubicBezTo>
                    <a:pt x="453" y="664"/>
                    <a:pt x="584" y="486"/>
                    <a:pt x="750" y="331"/>
                  </a:cubicBezTo>
                  <a:cubicBezTo>
                    <a:pt x="869" y="224"/>
                    <a:pt x="1084" y="69"/>
                    <a:pt x="1322" y="69"/>
                  </a:cubicBezTo>
                  <a:close/>
                  <a:moveTo>
                    <a:pt x="1325" y="0"/>
                  </a:moveTo>
                  <a:cubicBezTo>
                    <a:pt x="1059" y="0"/>
                    <a:pt x="827" y="169"/>
                    <a:pt x="703" y="283"/>
                  </a:cubicBezTo>
                  <a:lnTo>
                    <a:pt x="691" y="307"/>
                  </a:lnTo>
                  <a:cubicBezTo>
                    <a:pt x="524" y="450"/>
                    <a:pt x="393" y="629"/>
                    <a:pt x="274" y="819"/>
                  </a:cubicBezTo>
                  <a:lnTo>
                    <a:pt x="250" y="855"/>
                  </a:lnTo>
                  <a:cubicBezTo>
                    <a:pt x="155" y="1034"/>
                    <a:pt x="0" y="1272"/>
                    <a:pt x="48" y="1462"/>
                  </a:cubicBezTo>
                  <a:cubicBezTo>
                    <a:pt x="119" y="1772"/>
                    <a:pt x="465" y="1974"/>
                    <a:pt x="727" y="2117"/>
                  </a:cubicBezTo>
                  <a:cubicBezTo>
                    <a:pt x="774" y="2153"/>
                    <a:pt x="822" y="2165"/>
                    <a:pt x="869" y="2188"/>
                  </a:cubicBezTo>
                  <a:cubicBezTo>
                    <a:pt x="1000" y="2272"/>
                    <a:pt x="1131" y="2308"/>
                    <a:pt x="1238" y="2308"/>
                  </a:cubicBezTo>
                  <a:cubicBezTo>
                    <a:pt x="1322" y="2308"/>
                    <a:pt x="1405" y="2296"/>
                    <a:pt x="1453" y="2236"/>
                  </a:cubicBezTo>
                  <a:cubicBezTo>
                    <a:pt x="1596" y="2129"/>
                    <a:pt x="1679" y="1950"/>
                    <a:pt x="1739" y="1807"/>
                  </a:cubicBezTo>
                  <a:cubicBezTo>
                    <a:pt x="1762" y="1772"/>
                    <a:pt x="1762" y="1748"/>
                    <a:pt x="1774" y="1724"/>
                  </a:cubicBezTo>
                  <a:cubicBezTo>
                    <a:pt x="1881" y="1486"/>
                    <a:pt x="1941" y="1296"/>
                    <a:pt x="1965" y="1117"/>
                  </a:cubicBezTo>
                  <a:cubicBezTo>
                    <a:pt x="2036" y="700"/>
                    <a:pt x="1905" y="188"/>
                    <a:pt x="1524" y="33"/>
                  </a:cubicBezTo>
                  <a:cubicBezTo>
                    <a:pt x="1456" y="10"/>
                    <a:pt x="1390" y="0"/>
                    <a:pt x="132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5119375" y="3966400"/>
              <a:ext cx="28300" cy="11025"/>
            </a:xfrm>
            <a:custGeom>
              <a:avLst/>
              <a:gdLst/>
              <a:ahLst/>
              <a:cxnLst/>
              <a:rect l="l" t="t" r="r" b="b"/>
              <a:pathLst>
                <a:path w="1132" h="441" extrusionOk="0">
                  <a:moveTo>
                    <a:pt x="24" y="0"/>
                  </a:moveTo>
                  <a:cubicBezTo>
                    <a:pt x="13" y="0"/>
                    <a:pt x="1" y="12"/>
                    <a:pt x="1" y="36"/>
                  </a:cubicBezTo>
                  <a:cubicBezTo>
                    <a:pt x="1" y="48"/>
                    <a:pt x="13" y="60"/>
                    <a:pt x="24" y="60"/>
                  </a:cubicBezTo>
                  <a:cubicBezTo>
                    <a:pt x="405" y="143"/>
                    <a:pt x="763" y="262"/>
                    <a:pt x="1120" y="441"/>
                  </a:cubicBezTo>
                  <a:cubicBezTo>
                    <a:pt x="1132" y="441"/>
                    <a:pt x="1132" y="417"/>
                    <a:pt x="1132" y="417"/>
                  </a:cubicBezTo>
                  <a:cubicBezTo>
                    <a:pt x="1132" y="405"/>
                    <a:pt x="1132" y="393"/>
                    <a:pt x="1120" y="369"/>
                  </a:cubicBezTo>
                  <a:cubicBezTo>
                    <a:pt x="775" y="191"/>
                    <a:pt x="405" y="72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5133075" y="3948100"/>
              <a:ext cx="17575" cy="25750"/>
            </a:xfrm>
            <a:custGeom>
              <a:avLst/>
              <a:gdLst/>
              <a:ahLst/>
              <a:cxnLst/>
              <a:rect l="l" t="t" r="r" b="b"/>
              <a:pathLst>
                <a:path w="703" h="1030" extrusionOk="0">
                  <a:moveTo>
                    <a:pt x="32" y="1"/>
                  </a:moveTo>
                  <a:cubicBezTo>
                    <a:pt x="27" y="1"/>
                    <a:pt x="20" y="2"/>
                    <a:pt x="12" y="6"/>
                  </a:cubicBezTo>
                  <a:cubicBezTo>
                    <a:pt x="12" y="18"/>
                    <a:pt x="0" y="42"/>
                    <a:pt x="12" y="53"/>
                  </a:cubicBezTo>
                  <a:cubicBezTo>
                    <a:pt x="238" y="363"/>
                    <a:pt x="453" y="696"/>
                    <a:pt x="631" y="1018"/>
                  </a:cubicBezTo>
                  <a:cubicBezTo>
                    <a:pt x="643" y="1030"/>
                    <a:pt x="643" y="1030"/>
                    <a:pt x="655" y="1030"/>
                  </a:cubicBezTo>
                  <a:lnTo>
                    <a:pt x="667" y="1030"/>
                  </a:lnTo>
                  <a:cubicBezTo>
                    <a:pt x="691" y="1018"/>
                    <a:pt x="703" y="1006"/>
                    <a:pt x="691" y="994"/>
                  </a:cubicBezTo>
                  <a:cubicBezTo>
                    <a:pt x="488" y="649"/>
                    <a:pt x="286" y="315"/>
                    <a:pt x="60" y="6"/>
                  </a:cubicBezTo>
                  <a:cubicBezTo>
                    <a:pt x="52" y="6"/>
                    <a:pt x="44" y="1"/>
                    <a:pt x="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5188425" y="4021450"/>
              <a:ext cx="64025" cy="70875"/>
            </a:xfrm>
            <a:custGeom>
              <a:avLst/>
              <a:gdLst/>
              <a:ahLst/>
              <a:cxnLst/>
              <a:rect l="l" t="t" r="r" b="b"/>
              <a:pathLst>
                <a:path w="2561" h="2835" extrusionOk="0">
                  <a:moveTo>
                    <a:pt x="2465" y="1"/>
                  </a:moveTo>
                  <a:cubicBezTo>
                    <a:pt x="2442" y="13"/>
                    <a:pt x="2442" y="37"/>
                    <a:pt x="2442" y="48"/>
                  </a:cubicBezTo>
                  <a:cubicBezTo>
                    <a:pt x="2501" y="167"/>
                    <a:pt x="2501" y="334"/>
                    <a:pt x="2465" y="489"/>
                  </a:cubicBezTo>
                  <a:cubicBezTo>
                    <a:pt x="2406" y="644"/>
                    <a:pt x="2323" y="775"/>
                    <a:pt x="2239" y="906"/>
                  </a:cubicBezTo>
                  <a:cubicBezTo>
                    <a:pt x="1906" y="1418"/>
                    <a:pt x="1549" y="1894"/>
                    <a:pt x="1168" y="2358"/>
                  </a:cubicBezTo>
                  <a:cubicBezTo>
                    <a:pt x="1013" y="2537"/>
                    <a:pt x="834" y="2715"/>
                    <a:pt x="620" y="2763"/>
                  </a:cubicBezTo>
                  <a:cubicBezTo>
                    <a:pt x="582" y="2770"/>
                    <a:pt x="545" y="2773"/>
                    <a:pt x="508" y="2773"/>
                  </a:cubicBezTo>
                  <a:cubicBezTo>
                    <a:pt x="348" y="2773"/>
                    <a:pt x="196" y="2716"/>
                    <a:pt x="60" y="2668"/>
                  </a:cubicBezTo>
                  <a:cubicBezTo>
                    <a:pt x="57" y="2664"/>
                    <a:pt x="52" y="2663"/>
                    <a:pt x="48" y="2663"/>
                  </a:cubicBezTo>
                  <a:cubicBezTo>
                    <a:pt x="37" y="2663"/>
                    <a:pt x="25" y="2671"/>
                    <a:pt x="25" y="2680"/>
                  </a:cubicBezTo>
                  <a:cubicBezTo>
                    <a:pt x="1" y="2692"/>
                    <a:pt x="25" y="2727"/>
                    <a:pt x="37" y="2727"/>
                  </a:cubicBezTo>
                  <a:cubicBezTo>
                    <a:pt x="168" y="2775"/>
                    <a:pt x="334" y="2834"/>
                    <a:pt x="501" y="2834"/>
                  </a:cubicBezTo>
                  <a:cubicBezTo>
                    <a:pt x="537" y="2834"/>
                    <a:pt x="572" y="2823"/>
                    <a:pt x="644" y="2811"/>
                  </a:cubicBezTo>
                  <a:cubicBezTo>
                    <a:pt x="882" y="2775"/>
                    <a:pt x="1072" y="2573"/>
                    <a:pt x="1227" y="2394"/>
                  </a:cubicBezTo>
                  <a:cubicBezTo>
                    <a:pt x="1608" y="1942"/>
                    <a:pt x="1965" y="1441"/>
                    <a:pt x="2299" y="941"/>
                  </a:cubicBezTo>
                  <a:cubicBezTo>
                    <a:pt x="2382" y="810"/>
                    <a:pt x="2477" y="656"/>
                    <a:pt x="2525" y="513"/>
                  </a:cubicBezTo>
                  <a:cubicBezTo>
                    <a:pt x="2561" y="334"/>
                    <a:pt x="2561" y="156"/>
                    <a:pt x="2501" y="25"/>
                  </a:cubicBezTo>
                  <a:cubicBezTo>
                    <a:pt x="2489" y="1"/>
                    <a:pt x="2477" y="1"/>
                    <a:pt x="24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5197375" y="4056550"/>
              <a:ext cx="38400" cy="35475"/>
            </a:xfrm>
            <a:custGeom>
              <a:avLst/>
              <a:gdLst/>
              <a:ahLst/>
              <a:cxnLst/>
              <a:rect l="l" t="t" r="r" b="b"/>
              <a:pathLst>
                <a:path w="1536" h="1419" extrusionOk="0">
                  <a:moveTo>
                    <a:pt x="1141" y="1"/>
                  </a:moveTo>
                  <a:cubicBezTo>
                    <a:pt x="862" y="1"/>
                    <a:pt x="591" y="102"/>
                    <a:pt x="393" y="299"/>
                  </a:cubicBezTo>
                  <a:cubicBezTo>
                    <a:pt x="107" y="585"/>
                    <a:pt x="0" y="1014"/>
                    <a:pt x="143" y="1395"/>
                  </a:cubicBezTo>
                  <a:cubicBezTo>
                    <a:pt x="143" y="1395"/>
                    <a:pt x="155" y="1419"/>
                    <a:pt x="167" y="1419"/>
                  </a:cubicBezTo>
                  <a:cubicBezTo>
                    <a:pt x="202" y="1419"/>
                    <a:pt x="202" y="1395"/>
                    <a:pt x="202" y="1383"/>
                  </a:cubicBezTo>
                  <a:cubicBezTo>
                    <a:pt x="60" y="1026"/>
                    <a:pt x="167" y="609"/>
                    <a:pt x="441" y="347"/>
                  </a:cubicBezTo>
                  <a:cubicBezTo>
                    <a:pt x="621" y="158"/>
                    <a:pt x="881" y="60"/>
                    <a:pt x="1138" y="60"/>
                  </a:cubicBezTo>
                  <a:cubicBezTo>
                    <a:pt x="1254" y="60"/>
                    <a:pt x="1369" y="80"/>
                    <a:pt x="1476" y="121"/>
                  </a:cubicBezTo>
                  <a:cubicBezTo>
                    <a:pt x="1480" y="124"/>
                    <a:pt x="1485" y="126"/>
                    <a:pt x="1492" y="126"/>
                  </a:cubicBezTo>
                  <a:cubicBezTo>
                    <a:pt x="1506" y="126"/>
                    <a:pt x="1524" y="117"/>
                    <a:pt x="1524" y="109"/>
                  </a:cubicBezTo>
                  <a:cubicBezTo>
                    <a:pt x="1536" y="85"/>
                    <a:pt x="1524" y="61"/>
                    <a:pt x="1512" y="61"/>
                  </a:cubicBezTo>
                  <a:cubicBezTo>
                    <a:pt x="1391" y="21"/>
                    <a:pt x="1265" y="1"/>
                    <a:pt x="11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5088725" y="3511750"/>
              <a:ext cx="42875" cy="75150"/>
            </a:xfrm>
            <a:custGeom>
              <a:avLst/>
              <a:gdLst/>
              <a:ahLst/>
              <a:cxnLst/>
              <a:rect l="l" t="t" r="r" b="b"/>
              <a:pathLst>
                <a:path w="1715" h="3006" extrusionOk="0">
                  <a:moveTo>
                    <a:pt x="510" y="1"/>
                  </a:moveTo>
                  <a:cubicBezTo>
                    <a:pt x="472" y="1"/>
                    <a:pt x="433" y="6"/>
                    <a:pt x="393" y="17"/>
                  </a:cubicBezTo>
                  <a:cubicBezTo>
                    <a:pt x="155" y="77"/>
                    <a:pt x="0" y="363"/>
                    <a:pt x="0" y="613"/>
                  </a:cubicBezTo>
                  <a:cubicBezTo>
                    <a:pt x="0" y="863"/>
                    <a:pt x="119" y="1101"/>
                    <a:pt x="238" y="1327"/>
                  </a:cubicBezTo>
                  <a:cubicBezTo>
                    <a:pt x="381" y="1565"/>
                    <a:pt x="524" y="1803"/>
                    <a:pt x="703" y="2017"/>
                  </a:cubicBezTo>
                  <a:cubicBezTo>
                    <a:pt x="1012" y="2351"/>
                    <a:pt x="1369" y="2625"/>
                    <a:pt x="1655" y="3006"/>
                  </a:cubicBezTo>
                  <a:cubicBezTo>
                    <a:pt x="1715" y="2208"/>
                    <a:pt x="1536" y="1220"/>
                    <a:pt x="1155" y="529"/>
                  </a:cubicBezTo>
                  <a:cubicBezTo>
                    <a:pt x="1072" y="374"/>
                    <a:pt x="988" y="243"/>
                    <a:pt x="858" y="136"/>
                  </a:cubicBezTo>
                  <a:cubicBezTo>
                    <a:pt x="749" y="55"/>
                    <a:pt x="633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5363750" y="3494950"/>
              <a:ext cx="58975" cy="63975"/>
            </a:xfrm>
            <a:custGeom>
              <a:avLst/>
              <a:gdLst/>
              <a:ahLst/>
              <a:cxnLst/>
              <a:rect l="l" t="t" r="r" b="b"/>
              <a:pathLst>
                <a:path w="2359" h="2559" extrusionOk="0">
                  <a:moveTo>
                    <a:pt x="1820" y="0"/>
                  </a:moveTo>
                  <a:cubicBezTo>
                    <a:pt x="1742" y="0"/>
                    <a:pt x="1665" y="18"/>
                    <a:pt x="1596" y="46"/>
                  </a:cubicBezTo>
                  <a:cubicBezTo>
                    <a:pt x="1441" y="106"/>
                    <a:pt x="1310" y="213"/>
                    <a:pt x="1191" y="332"/>
                  </a:cubicBezTo>
                  <a:cubicBezTo>
                    <a:pt x="620" y="892"/>
                    <a:pt x="167" y="1785"/>
                    <a:pt x="1" y="2559"/>
                  </a:cubicBezTo>
                  <a:cubicBezTo>
                    <a:pt x="370" y="2285"/>
                    <a:pt x="786" y="2118"/>
                    <a:pt x="1191" y="1880"/>
                  </a:cubicBezTo>
                  <a:cubicBezTo>
                    <a:pt x="1429" y="1737"/>
                    <a:pt x="1644" y="1558"/>
                    <a:pt x="1834" y="1356"/>
                  </a:cubicBezTo>
                  <a:cubicBezTo>
                    <a:pt x="2013" y="1177"/>
                    <a:pt x="2203" y="987"/>
                    <a:pt x="2275" y="749"/>
                  </a:cubicBezTo>
                  <a:cubicBezTo>
                    <a:pt x="2358" y="511"/>
                    <a:pt x="2287" y="201"/>
                    <a:pt x="2072" y="70"/>
                  </a:cubicBezTo>
                  <a:cubicBezTo>
                    <a:pt x="1992" y="21"/>
                    <a:pt x="1905" y="0"/>
                    <a:pt x="18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5365250" y="3562125"/>
              <a:ext cx="79800" cy="33800"/>
            </a:xfrm>
            <a:custGeom>
              <a:avLst/>
              <a:gdLst/>
              <a:ahLst/>
              <a:cxnLst/>
              <a:rect l="l" t="t" r="r" b="b"/>
              <a:pathLst>
                <a:path w="3192" h="1352" extrusionOk="0">
                  <a:moveTo>
                    <a:pt x="1216" y="1"/>
                  </a:moveTo>
                  <a:cubicBezTo>
                    <a:pt x="791" y="1"/>
                    <a:pt x="366" y="54"/>
                    <a:pt x="0" y="157"/>
                  </a:cubicBezTo>
                  <a:cubicBezTo>
                    <a:pt x="429" y="360"/>
                    <a:pt x="774" y="657"/>
                    <a:pt x="1167" y="907"/>
                  </a:cubicBezTo>
                  <a:cubicBezTo>
                    <a:pt x="1405" y="1050"/>
                    <a:pt x="1667" y="1145"/>
                    <a:pt x="1917" y="1229"/>
                  </a:cubicBezTo>
                  <a:cubicBezTo>
                    <a:pt x="2102" y="1294"/>
                    <a:pt x="2309" y="1351"/>
                    <a:pt x="2504" y="1351"/>
                  </a:cubicBezTo>
                  <a:cubicBezTo>
                    <a:pt x="2560" y="1351"/>
                    <a:pt x="2614" y="1347"/>
                    <a:pt x="2667" y="1336"/>
                  </a:cubicBezTo>
                  <a:cubicBezTo>
                    <a:pt x="2917" y="1288"/>
                    <a:pt x="3155" y="1098"/>
                    <a:pt x="3167" y="848"/>
                  </a:cubicBezTo>
                  <a:cubicBezTo>
                    <a:pt x="3191" y="681"/>
                    <a:pt x="3096" y="514"/>
                    <a:pt x="2965" y="419"/>
                  </a:cubicBezTo>
                  <a:cubicBezTo>
                    <a:pt x="2846" y="312"/>
                    <a:pt x="2679" y="241"/>
                    <a:pt x="2524" y="193"/>
                  </a:cubicBezTo>
                  <a:cubicBezTo>
                    <a:pt x="2135" y="63"/>
                    <a:pt x="1675" y="1"/>
                    <a:pt x="1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64" name="Google Shape;2564;p50"/>
          <p:cNvSpPr/>
          <p:nvPr/>
        </p:nvSpPr>
        <p:spPr>
          <a:xfrm>
            <a:off x="2735272" y="1876333"/>
            <a:ext cx="6830000" cy="32080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85725" dir="288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D68">
                    <a:lumMod val="75000"/>
                  </a:srgb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TẠM</a:t>
            </a:r>
            <a:r>
              <a:rPr kumimoji="0" lang="en-US" sz="7200" b="0" i="0" u="none" strike="noStrike" kern="0" cap="none" spc="0" normalizeH="0" noProof="0" dirty="0">
                <a:ln>
                  <a:noFill/>
                </a:ln>
                <a:solidFill>
                  <a:srgbClr val="FFAD68">
                    <a:lumMod val="75000"/>
                  </a:srgb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 BIỆT VÀ </a:t>
            </a:r>
            <a:br>
              <a:rPr kumimoji="0" lang="en-US" sz="7200" b="0" i="0" u="none" strike="noStrike" kern="0" cap="none" spc="0" normalizeH="0" noProof="0" dirty="0">
                <a:ln>
                  <a:noFill/>
                </a:ln>
                <a:solidFill>
                  <a:srgbClr val="FFAD68">
                    <a:lumMod val="75000"/>
                  </a:srgb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</a:br>
            <a:r>
              <a:rPr kumimoji="0" lang="en-US" sz="7200" b="0" i="0" u="none" strike="noStrike" kern="0" cap="none" spc="0" normalizeH="0" noProof="0" dirty="0">
                <a:ln>
                  <a:noFill/>
                </a:ln>
                <a:solidFill>
                  <a:srgbClr val="FFAD68">
                    <a:lumMod val="75000"/>
                  </a:srgbClr>
                </a:solidFill>
                <a:effectLst>
                  <a:outerShdw blurRad="50800" dist="76200" dir="8160000" algn="ctr" rotWithShape="0">
                    <a:srgbClr val="F8D8BA"/>
                  </a:outerShdw>
                </a:effectLst>
                <a:uLnTx/>
                <a:uFillTx/>
                <a:latin typeface="UVN Banh Mi" pitchFamily="2" charset="0"/>
                <a:cs typeface="Arial"/>
                <a:sym typeface="Arial"/>
              </a:rPr>
              <a:t>HẸN GẶP LẠI</a:t>
            </a:r>
            <a:endParaRPr kumimoji="0" sz="7200" b="0" i="0" u="none" strike="noStrike" kern="0" cap="none" spc="0" normalizeH="0" baseline="0" noProof="0" dirty="0">
              <a:ln>
                <a:noFill/>
              </a:ln>
              <a:solidFill>
                <a:srgbClr val="5F1B1F"/>
              </a:solidFill>
              <a:effectLst>
                <a:outerShdw blurRad="50800" dist="76200" dir="8160000" algn="ctr" rotWithShape="0">
                  <a:srgbClr val="F8D8BA"/>
                </a:outerShdw>
              </a:effectLst>
              <a:uLnTx/>
              <a:uFillTx/>
              <a:latin typeface="UVN Banh Mi" pitchFamily="2" charset="0"/>
              <a:cs typeface="Arial"/>
              <a:sym typeface="Arial"/>
            </a:endParaRPr>
          </a:p>
        </p:txBody>
      </p:sp>
      <p:grpSp>
        <p:nvGrpSpPr>
          <p:cNvPr id="2644" name="Google Shape;2644;p50"/>
          <p:cNvGrpSpPr/>
          <p:nvPr/>
        </p:nvGrpSpPr>
        <p:grpSpPr>
          <a:xfrm rot="-1375510">
            <a:off x="1207989" y="4555039"/>
            <a:ext cx="1986200" cy="1518906"/>
            <a:chOff x="6196000" y="3930675"/>
            <a:chExt cx="1018300" cy="778725"/>
          </a:xfrm>
        </p:grpSpPr>
        <p:sp>
          <p:nvSpPr>
            <p:cNvPr id="2645" name="Google Shape;2645;p50"/>
            <p:cNvSpPr/>
            <p:nvPr/>
          </p:nvSpPr>
          <p:spPr>
            <a:xfrm>
              <a:off x="6196000" y="3930675"/>
              <a:ext cx="1018300" cy="778725"/>
            </a:xfrm>
            <a:custGeom>
              <a:avLst/>
              <a:gdLst/>
              <a:ahLst/>
              <a:cxnLst/>
              <a:rect l="l" t="t" r="r" b="b"/>
              <a:pathLst>
                <a:path w="40732" h="31149" extrusionOk="0">
                  <a:moveTo>
                    <a:pt x="6775" y="0"/>
                  </a:moveTo>
                  <a:cubicBezTo>
                    <a:pt x="6704" y="0"/>
                    <a:pt x="6620" y="12"/>
                    <a:pt x="6549" y="12"/>
                  </a:cubicBezTo>
                  <a:lnTo>
                    <a:pt x="6525" y="12"/>
                  </a:lnTo>
                  <a:cubicBezTo>
                    <a:pt x="6478" y="12"/>
                    <a:pt x="6442" y="12"/>
                    <a:pt x="6406" y="36"/>
                  </a:cubicBezTo>
                  <a:cubicBezTo>
                    <a:pt x="6287" y="48"/>
                    <a:pt x="6144" y="60"/>
                    <a:pt x="6013" y="72"/>
                  </a:cubicBezTo>
                  <a:cubicBezTo>
                    <a:pt x="3227" y="465"/>
                    <a:pt x="1" y="2858"/>
                    <a:pt x="405" y="12097"/>
                  </a:cubicBezTo>
                  <a:cubicBezTo>
                    <a:pt x="417" y="12478"/>
                    <a:pt x="453" y="12871"/>
                    <a:pt x="477" y="13323"/>
                  </a:cubicBezTo>
                  <a:cubicBezTo>
                    <a:pt x="512" y="13704"/>
                    <a:pt x="536" y="14085"/>
                    <a:pt x="584" y="14443"/>
                  </a:cubicBezTo>
                  <a:cubicBezTo>
                    <a:pt x="643" y="15038"/>
                    <a:pt x="703" y="15598"/>
                    <a:pt x="774" y="16121"/>
                  </a:cubicBezTo>
                  <a:cubicBezTo>
                    <a:pt x="846" y="16741"/>
                    <a:pt x="941" y="17312"/>
                    <a:pt x="1001" y="17681"/>
                  </a:cubicBezTo>
                  <a:lnTo>
                    <a:pt x="1001" y="17717"/>
                  </a:lnTo>
                  <a:cubicBezTo>
                    <a:pt x="1048" y="18026"/>
                    <a:pt x="1108" y="18312"/>
                    <a:pt x="1144" y="18562"/>
                  </a:cubicBezTo>
                  <a:cubicBezTo>
                    <a:pt x="1358" y="19681"/>
                    <a:pt x="2251" y="20539"/>
                    <a:pt x="3370" y="20717"/>
                  </a:cubicBezTo>
                  <a:cubicBezTo>
                    <a:pt x="3501" y="20741"/>
                    <a:pt x="3635" y="20753"/>
                    <a:pt x="3769" y="20753"/>
                  </a:cubicBezTo>
                  <a:cubicBezTo>
                    <a:pt x="3903" y="20753"/>
                    <a:pt x="4037" y="20741"/>
                    <a:pt x="4168" y="20717"/>
                  </a:cubicBezTo>
                  <a:lnTo>
                    <a:pt x="7192" y="20241"/>
                  </a:lnTo>
                  <a:cubicBezTo>
                    <a:pt x="7192" y="20289"/>
                    <a:pt x="7204" y="20312"/>
                    <a:pt x="7204" y="20360"/>
                  </a:cubicBezTo>
                  <a:cubicBezTo>
                    <a:pt x="7370" y="21729"/>
                    <a:pt x="7609" y="23134"/>
                    <a:pt x="7906" y="24515"/>
                  </a:cubicBezTo>
                  <a:cubicBezTo>
                    <a:pt x="7990" y="24944"/>
                    <a:pt x="8156" y="25658"/>
                    <a:pt x="8740" y="26206"/>
                  </a:cubicBezTo>
                  <a:cubicBezTo>
                    <a:pt x="9061" y="26504"/>
                    <a:pt x="9478" y="26718"/>
                    <a:pt x="9942" y="26777"/>
                  </a:cubicBezTo>
                  <a:cubicBezTo>
                    <a:pt x="10064" y="26796"/>
                    <a:pt x="10186" y="26805"/>
                    <a:pt x="10309" y="26805"/>
                  </a:cubicBezTo>
                  <a:cubicBezTo>
                    <a:pt x="10666" y="26805"/>
                    <a:pt x="11022" y="26729"/>
                    <a:pt x="11359" y="26587"/>
                  </a:cubicBezTo>
                  <a:cubicBezTo>
                    <a:pt x="13621" y="28944"/>
                    <a:pt x="16610" y="30516"/>
                    <a:pt x="19872" y="30992"/>
                  </a:cubicBezTo>
                  <a:cubicBezTo>
                    <a:pt x="20583" y="31097"/>
                    <a:pt x="21298" y="31149"/>
                    <a:pt x="22013" y="31149"/>
                  </a:cubicBezTo>
                  <a:cubicBezTo>
                    <a:pt x="22927" y="31149"/>
                    <a:pt x="23840" y="31064"/>
                    <a:pt x="24742" y="30897"/>
                  </a:cubicBezTo>
                  <a:cubicBezTo>
                    <a:pt x="24837" y="30897"/>
                    <a:pt x="24956" y="30909"/>
                    <a:pt x="25063" y="30909"/>
                  </a:cubicBezTo>
                  <a:lnTo>
                    <a:pt x="25135" y="30909"/>
                  </a:lnTo>
                  <a:cubicBezTo>
                    <a:pt x="25361" y="30909"/>
                    <a:pt x="25587" y="30909"/>
                    <a:pt x="25873" y="30897"/>
                  </a:cubicBezTo>
                  <a:lnTo>
                    <a:pt x="25944" y="30897"/>
                  </a:lnTo>
                  <a:cubicBezTo>
                    <a:pt x="26170" y="30885"/>
                    <a:pt x="26385" y="30873"/>
                    <a:pt x="26623" y="30849"/>
                  </a:cubicBezTo>
                  <a:lnTo>
                    <a:pt x="26718" y="30849"/>
                  </a:lnTo>
                  <a:cubicBezTo>
                    <a:pt x="27063" y="30826"/>
                    <a:pt x="27373" y="30790"/>
                    <a:pt x="27659" y="30754"/>
                  </a:cubicBezTo>
                  <a:cubicBezTo>
                    <a:pt x="27694" y="30754"/>
                    <a:pt x="27742" y="30730"/>
                    <a:pt x="27778" y="30730"/>
                  </a:cubicBezTo>
                  <a:cubicBezTo>
                    <a:pt x="28075" y="30695"/>
                    <a:pt x="28385" y="30647"/>
                    <a:pt x="28683" y="30599"/>
                  </a:cubicBezTo>
                  <a:cubicBezTo>
                    <a:pt x="28706" y="30599"/>
                    <a:pt x="28742" y="30587"/>
                    <a:pt x="28766" y="30587"/>
                  </a:cubicBezTo>
                  <a:lnTo>
                    <a:pt x="29218" y="30504"/>
                  </a:lnTo>
                  <a:cubicBezTo>
                    <a:pt x="29385" y="30468"/>
                    <a:pt x="29540" y="30421"/>
                    <a:pt x="29707" y="30397"/>
                  </a:cubicBezTo>
                  <a:cubicBezTo>
                    <a:pt x="29707" y="30397"/>
                    <a:pt x="29742" y="30397"/>
                    <a:pt x="29754" y="30385"/>
                  </a:cubicBezTo>
                  <a:cubicBezTo>
                    <a:pt x="30373" y="30230"/>
                    <a:pt x="30992" y="30052"/>
                    <a:pt x="31564" y="29825"/>
                  </a:cubicBezTo>
                  <a:cubicBezTo>
                    <a:pt x="31600" y="29814"/>
                    <a:pt x="31624" y="29802"/>
                    <a:pt x="31671" y="29790"/>
                  </a:cubicBezTo>
                  <a:cubicBezTo>
                    <a:pt x="31743" y="29754"/>
                    <a:pt x="31802" y="29742"/>
                    <a:pt x="31885" y="29706"/>
                  </a:cubicBezTo>
                  <a:cubicBezTo>
                    <a:pt x="31897" y="29706"/>
                    <a:pt x="31945" y="29695"/>
                    <a:pt x="31945" y="29683"/>
                  </a:cubicBezTo>
                  <a:cubicBezTo>
                    <a:pt x="32659" y="29397"/>
                    <a:pt x="33338" y="29052"/>
                    <a:pt x="33993" y="28659"/>
                  </a:cubicBezTo>
                  <a:cubicBezTo>
                    <a:pt x="34029" y="28635"/>
                    <a:pt x="34040" y="28623"/>
                    <a:pt x="34064" y="28611"/>
                  </a:cubicBezTo>
                  <a:cubicBezTo>
                    <a:pt x="34386" y="28421"/>
                    <a:pt x="34683" y="28206"/>
                    <a:pt x="34981" y="28004"/>
                  </a:cubicBezTo>
                  <a:cubicBezTo>
                    <a:pt x="34993" y="27980"/>
                    <a:pt x="35017" y="27968"/>
                    <a:pt x="35041" y="27956"/>
                  </a:cubicBezTo>
                  <a:cubicBezTo>
                    <a:pt x="35231" y="27801"/>
                    <a:pt x="35422" y="27659"/>
                    <a:pt x="35636" y="27492"/>
                  </a:cubicBezTo>
                  <a:cubicBezTo>
                    <a:pt x="35648" y="27480"/>
                    <a:pt x="35672" y="27468"/>
                    <a:pt x="35695" y="27444"/>
                  </a:cubicBezTo>
                  <a:cubicBezTo>
                    <a:pt x="35969" y="27206"/>
                    <a:pt x="36255" y="26944"/>
                    <a:pt x="36529" y="26658"/>
                  </a:cubicBezTo>
                  <a:lnTo>
                    <a:pt x="36565" y="26611"/>
                  </a:lnTo>
                  <a:cubicBezTo>
                    <a:pt x="36958" y="26218"/>
                    <a:pt x="37327" y="25777"/>
                    <a:pt x="37672" y="25325"/>
                  </a:cubicBezTo>
                  <a:cubicBezTo>
                    <a:pt x="37684" y="25289"/>
                    <a:pt x="37696" y="25277"/>
                    <a:pt x="37720" y="25242"/>
                  </a:cubicBezTo>
                  <a:cubicBezTo>
                    <a:pt x="38017" y="24849"/>
                    <a:pt x="38291" y="24432"/>
                    <a:pt x="38553" y="23980"/>
                  </a:cubicBezTo>
                  <a:cubicBezTo>
                    <a:pt x="38553" y="23980"/>
                    <a:pt x="38577" y="23932"/>
                    <a:pt x="38577" y="23920"/>
                  </a:cubicBezTo>
                  <a:cubicBezTo>
                    <a:pt x="38815" y="23515"/>
                    <a:pt x="39029" y="23122"/>
                    <a:pt x="39208" y="22717"/>
                  </a:cubicBezTo>
                  <a:cubicBezTo>
                    <a:pt x="39220" y="22682"/>
                    <a:pt x="39232" y="22658"/>
                    <a:pt x="39244" y="22646"/>
                  </a:cubicBezTo>
                  <a:cubicBezTo>
                    <a:pt x="39458" y="22182"/>
                    <a:pt x="39648" y="21694"/>
                    <a:pt x="39827" y="21182"/>
                  </a:cubicBezTo>
                  <a:cubicBezTo>
                    <a:pt x="39839" y="21158"/>
                    <a:pt x="39839" y="21122"/>
                    <a:pt x="39863" y="21110"/>
                  </a:cubicBezTo>
                  <a:cubicBezTo>
                    <a:pt x="39994" y="20693"/>
                    <a:pt x="40125" y="20289"/>
                    <a:pt x="40232" y="19884"/>
                  </a:cubicBezTo>
                  <a:cubicBezTo>
                    <a:pt x="40232" y="19872"/>
                    <a:pt x="40244" y="19860"/>
                    <a:pt x="40244" y="19824"/>
                  </a:cubicBezTo>
                  <a:cubicBezTo>
                    <a:pt x="40279" y="19681"/>
                    <a:pt x="40315" y="19550"/>
                    <a:pt x="40351" y="19408"/>
                  </a:cubicBezTo>
                  <a:cubicBezTo>
                    <a:pt x="40363" y="19384"/>
                    <a:pt x="40363" y="19348"/>
                    <a:pt x="40363" y="19324"/>
                  </a:cubicBezTo>
                  <a:cubicBezTo>
                    <a:pt x="40422" y="19074"/>
                    <a:pt x="40470" y="18800"/>
                    <a:pt x="40529" y="18550"/>
                  </a:cubicBezTo>
                  <a:cubicBezTo>
                    <a:pt x="40529" y="18550"/>
                    <a:pt x="40541" y="18503"/>
                    <a:pt x="40541" y="18491"/>
                  </a:cubicBezTo>
                  <a:cubicBezTo>
                    <a:pt x="40601" y="18145"/>
                    <a:pt x="40648" y="17788"/>
                    <a:pt x="40684" y="17443"/>
                  </a:cubicBezTo>
                  <a:lnTo>
                    <a:pt x="40684" y="17383"/>
                  </a:lnTo>
                  <a:cubicBezTo>
                    <a:pt x="40720" y="17014"/>
                    <a:pt x="40720" y="16812"/>
                    <a:pt x="40720" y="16776"/>
                  </a:cubicBezTo>
                  <a:cubicBezTo>
                    <a:pt x="40732" y="16431"/>
                    <a:pt x="40589" y="16110"/>
                    <a:pt x="40339" y="15883"/>
                  </a:cubicBezTo>
                  <a:cubicBezTo>
                    <a:pt x="40172" y="15740"/>
                    <a:pt x="39970" y="15645"/>
                    <a:pt x="39755" y="15621"/>
                  </a:cubicBezTo>
                  <a:lnTo>
                    <a:pt x="39708" y="15621"/>
                  </a:lnTo>
                  <a:cubicBezTo>
                    <a:pt x="39708" y="15574"/>
                    <a:pt x="39696" y="15526"/>
                    <a:pt x="39696" y="15478"/>
                  </a:cubicBezTo>
                  <a:cubicBezTo>
                    <a:pt x="39648" y="15228"/>
                    <a:pt x="39529" y="14990"/>
                    <a:pt x="39374" y="14800"/>
                  </a:cubicBezTo>
                  <a:cubicBezTo>
                    <a:pt x="39374" y="14788"/>
                    <a:pt x="38791" y="14157"/>
                    <a:pt x="38791" y="14157"/>
                  </a:cubicBezTo>
                  <a:cubicBezTo>
                    <a:pt x="39077" y="13633"/>
                    <a:pt x="39172" y="13026"/>
                    <a:pt x="39077" y="12419"/>
                  </a:cubicBezTo>
                  <a:cubicBezTo>
                    <a:pt x="38958" y="11716"/>
                    <a:pt x="38565" y="11109"/>
                    <a:pt x="38017" y="10704"/>
                  </a:cubicBezTo>
                  <a:cubicBezTo>
                    <a:pt x="38243" y="10406"/>
                    <a:pt x="38339" y="10037"/>
                    <a:pt x="38267" y="9644"/>
                  </a:cubicBezTo>
                  <a:cubicBezTo>
                    <a:pt x="38220" y="9406"/>
                    <a:pt x="38124" y="9168"/>
                    <a:pt x="37958" y="8990"/>
                  </a:cubicBezTo>
                  <a:cubicBezTo>
                    <a:pt x="37958" y="8978"/>
                    <a:pt x="37589" y="8573"/>
                    <a:pt x="37589" y="8573"/>
                  </a:cubicBezTo>
                  <a:cubicBezTo>
                    <a:pt x="37779" y="8144"/>
                    <a:pt x="37850" y="7656"/>
                    <a:pt x="37767" y="7180"/>
                  </a:cubicBezTo>
                  <a:cubicBezTo>
                    <a:pt x="37589" y="6156"/>
                    <a:pt x="36779" y="5358"/>
                    <a:pt x="35743" y="5203"/>
                  </a:cubicBezTo>
                  <a:cubicBezTo>
                    <a:pt x="35628" y="5183"/>
                    <a:pt x="35513" y="5173"/>
                    <a:pt x="35400" y="5173"/>
                  </a:cubicBezTo>
                  <a:cubicBezTo>
                    <a:pt x="35254" y="5173"/>
                    <a:pt x="35110" y="5189"/>
                    <a:pt x="34969" y="5215"/>
                  </a:cubicBezTo>
                  <a:lnTo>
                    <a:pt x="33993" y="5382"/>
                  </a:lnTo>
                  <a:cubicBezTo>
                    <a:pt x="33790" y="5406"/>
                    <a:pt x="33600" y="5501"/>
                    <a:pt x="33433" y="5596"/>
                  </a:cubicBezTo>
                  <a:cubicBezTo>
                    <a:pt x="33386" y="5584"/>
                    <a:pt x="33338" y="5573"/>
                    <a:pt x="33278" y="5573"/>
                  </a:cubicBezTo>
                  <a:cubicBezTo>
                    <a:pt x="33207" y="5567"/>
                    <a:pt x="33139" y="5564"/>
                    <a:pt x="33069" y="5564"/>
                  </a:cubicBezTo>
                  <a:cubicBezTo>
                    <a:pt x="32999" y="5564"/>
                    <a:pt x="32927" y="5567"/>
                    <a:pt x="32850" y="5573"/>
                  </a:cubicBezTo>
                  <a:lnTo>
                    <a:pt x="32207" y="5680"/>
                  </a:lnTo>
                  <a:cubicBezTo>
                    <a:pt x="31933" y="5406"/>
                    <a:pt x="31635" y="5156"/>
                    <a:pt x="31338" y="4918"/>
                  </a:cubicBezTo>
                  <a:lnTo>
                    <a:pt x="31850" y="4668"/>
                  </a:lnTo>
                  <a:cubicBezTo>
                    <a:pt x="32207" y="4489"/>
                    <a:pt x="32493" y="4168"/>
                    <a:pt x="32612" y="3787"/>
                  </a:cubicBezTo>
                  <a:cubicBezTo>
                    <a:pt x="32743" y="3394"/>
                    <a:pt x="32719" y="3001"/>
                    <a:pt x="32540" y="2620"/>
                  </a:cubicBezTo>
                  <a:cubicBezTo>
                    <a:pt x="32314" y="2179"/>
                    <a:pt x="31897" y="1870"/>
                    <a:pt x="31409" y="1786"/>
                  </a:cubicBezTo>
                  <a:cubicBezTo>
                    <a:pt x="31336" y="1778"/>
                    <a:pt x="31264" y="1773"/>
                    <a:pt x="31192" y="1773"/>
                  </a:cubicBezTo>
                  <a:cubicBezTo>
                    <a:pt x="30960" y="1773"/>
                    <a:pt x="30735" y="1820"/>
                    <a:pt x="30516" y="1929"/>
                  </a:cubicBezTo>
                  <a:lnTo>
                    <a:pt x="29707" y="2322"/>
                  </a:lnTo>
                  <a:cubicBezTo>
                    <a:pt x="29349" y="2501"/>
                    <a:pt x="29076" y="2822"/>
                    <a:pt x="28957" y="3203"/>
                  </a:cubicBezTo>
                  <a:cubicBezTo>
                    <a:pt x="28933" y="3251"/>
                    <a:pt x="28921" y="3275"/>
                    <a:pt x="28921" y="3322"/>
                  </a:cubicBezTo>
                  <a:cubicBezTo>
                    <a:pt x="28028" y="2846"/>
                    <a:pt x="27075" y="2477"/>
                    <a:pt x="26099" y="2191"/>
                  </a:cubicBezTo>
                  <a:cubicBezTo>
                    <a:pt x="25861" y="1846"/>
                    <a:pt x="25480" y="1608"/>
                    <a:pt x="25063" y="1536"/>
                  </a:cubicBezTo>
                  <a:cubicBezTo>
                    <a:pt x="24991" y="1529"/>
                    <a:pt x="24919" y="1525"/>
                    <a:pt x="24848" y="1525"/>
                  </a:cubicBezTo>
                  <a:cubicBezTo>
                    <a:pt x="24684" y="1525"/>
                    <a:pt x="24526" y="1546"/>
                    <a:pt x="24385" y="1596"/>
                  </a:cubicBezTo>
                  <a:cubicBezTo>
                    <a:pt x="24265" y="1643"/>
                    <a:pt x="24146" y="1691"/>
                    <a:pt x="24039" y="1763"/>
                  </a:cubicBezTo>
                  <a:cubicBezTo>
                    <a:pt x="23390" y="1675"/>
                    <a:pt x="22738" y="1632"/>
                    <a:pt x="22090" y="1632"/>
                  </a:cubicBezTo>
                  <a:cubicBezTo>
                    <a:pt x="19124" y="1632"/>
                    <a:pt x="16212" y="2533"/>
                    <a:pt x="13740" y="4203"/>
                  </a:cubicBezTo>
                  <a:cubicBezTo>
                    <a:pt x="13717" y="4144"/>
                    <a:pt x="13669" y="4096"/>
                    <a:pt x="13633" y="4037"/>
                  </a:cubicBezTo>
                  <a:lnTo>
                    <a:pt x="13633" y="4025"/>
                  </a:lnTo>
                  <a:cubicBezTo>
                    <a:pt x="13574" y="3929"/>
                    <a:pt x="13514" y="3846"/>
                    <a:pt x="13478" y="3751"/>
                  </a:cubicBezTo>
                  <a:lnTo>
                    <a:pt x="13419" y="3668"/>
                  </a:lnTo>
                  <a:cubicBezTo>
                    <a:pt x="13371" y="3608"/>
                    <a:pt x="13324" y="3537"/>
                    <a:pt x="13276" y="3477"/>
                  </a:cubicBezTo>
                  <a:lnTo>
                    <a:pt x="13216" y="3382"/>
                  </a:lnTo>
                  <a:cubicBezTo>
                    <a:pt x="13181" y="3322"/>
                    <a:pt x="13133" y="3251"/>
                    <a:pt x="13074" y="3191"/>
                  </a:cubicBezTo>
                  <a:lnTo>
                    <a:pt x="13014" y="3120"/>
                  </a:lnTo>
                  <a:cubicBezTo>
                    <a:pt x="12931" y="3025"/>
                    <a:pt x="12871" y="2941"/>
                    <a:pt x="12800" y="2858"/>
                  </a:cubicBezTo>
                  <a:lnTo>
                    <a:pt x="12776" y="2834"/>
                  </a:lnTo>
                  <a:cubicBezTo>
                    <a:pt x="12716" y="2763"/>
                    <a:pt x="12633" y="2667"/>
                    <a:pt x="12562" y="2596"/>
                  </a:cubicBezTo>
                  <a:lnTo>
                    <a:pt x="12490" y="2525"/>
                  </a:lnTo>
                  <a:cubicBezTo>
                    <a:pt x="12431" y="2465"/>
                    <a:pt x="12383" y="2405"/>
                    <a:pt x="12323" y="2346"/>
                  </a:cubicBezTo>
                  <a:lnTo>
                    <a:pt x="12252" y="2263"/>
                  </a:lnTo>
                  <a:lnTo>
                    <a:pt x="12073" y="2084"/>
                  </a:lnTo>
                  <a:lnTo>
                    <a:pt x="12014" y="2024"/>
                  </a:lnTo>
                  <a:cubicBezTo>
                    <a:pt x="11942" y="1953"/>
                    <a:pt x="11847" y="1882"/>
                    <a:pt x="11776" y="1810"/>
                  </a:cubicBezTo>
                  <a:lnTo>
                    <a:pt x="11740" y="1774"/>
                  </a:lnTo>
                  <a:cubicBezTo>
                    <a:pt x="11669" y="1715"/>
                    <a:pt x="11597" y="1655"/>
                    <a:pt x="11526" y="1584"/>
                  </a:cubicBezTo>
                  <a:lnTo>
                    <a:pt x="11431" y="1512"/>
                  </a:lnTo>
                  <a:cubicBezTo>
                    <a:pt x="11371" y="1465"/>
                    <a:pt x="11311" y="1417"/>
                    <a:pt x="11240" y="1358"/>
                  </a:cubicBezTo>
                  <a:cubicBezTo>
                    <a:pt x="11204" y="1346"/>
                    <a:pt x="11180" y="1310"/>
                    <a:pt x="11145" y="1298"/>
                  </a:cubicBezTo>
                  <a:cubicBezTo>
                    <a:pt x="11085" y="1251"/>
                    <a:pt x="11014" y="1215"/>
                    <a:pt x="10954" y="1167"/>
                  </a:cubicBezTo>
                  <a:lnTo>
                    <a:pt x="10871" y="1108"/>
                  </a:lnTo>
                  <a:cubicBezTo>
                    <a:pt x="10776" y="1048"/>
                    <a:pt x="10692" y="989"/>
                    <a:pt x="10585" y="929"/>
                  </a:cubicBezTo>
                  <a:lnTo>
                    <a:pt x="10514" y="881"/>
                  </a:lnTo>
                  <a:cubicBezTo>
                    <a:pt x="10442" y="834"/>
                    <a:pt x="10359" y="810"/>
                    <a:pt x="10288" y="762"/>
                  </a:cubicBezTo>
                  <a:lnTo>
                    <a:pt x="10168" y="703"/>
                  </a:lnTo>
                  <a:lnTo>
                    <a:pt x="9990" y="620"/>
                  </a:lnTo>
                  <a:cubicBezTo>
                    <a:pt x="9942" y="596"/>
                    <a:pt x="9907" y="572"/>
                    <a:pt x="9859" y="560"/>
                  </a:cubicBezTo>
                  <a:cubicBezTo>
                    <a:pt x="9799" y="524"/>
                    <a:pt x="9740" y="500"/>
                    <a:pt x="9656" y="477"/>
                  </a:cubicBezTo>
                  <a:lnTo>
                    <a:pt x="9633" y="465"/>
                  </a:lnTo>
                  <a:cubicBezTo>
                    <a:pt x="9597" y="453"/>
                    <a:pt x="9561" y="441"/>
                    <a:pt x="9526" y="417"/>
                  </a:cubicBezTo>
                  <a:cubicBezTo>
                    <a:pt x="9418" y="381"/>
                    <a:pt x="9335" y="346"/>
                    <a:pt x="9228" y="322"/>
                  </a:cubicBezTo>
                  <a:cubicBezTo>
                    <a:pt x="9180" y="298"/>
                    <a:pt x="9156" y="286"/>
                    <a:pt x="9109" y="286"/>
                  </a:cubicBezTo>
                  <a:lnTo>
                    <a:pt x="9085" y="274"/>
                  </a:lnTo>
                  <a:lnTo>
                    <a:pt x="8906" y="227"/>
                  </a:lnTo>
                  <a:lnTo>
                    <a:pt x="8728" y="179"/>
                  </a:lnTo>
                  <a:cubicBezTo>
                    <a:pt x="8692" y="179"/>
                    <a:pt x="8668" y="167"/>
                    <a:pt x="8644" y="167"/>
                  </a:cubicBezTo>
                  <a:cubicBezTo>
                    <a:pt x="8621" y="167"/>
                    <a:pt x="8609" y="155"/>
                    <a:pt x="8573" y="155"/>
                  </a:cubicBezTo>
                  <a:cubicBezTo>
                    <a:pt x="8513" y="143"/>
                    <a:pt x="8454" y="119"/>
                    <a:pt x="8394" y="119"/>
                  </a:cubicBezTo>
                  <a:cubicBezTo>
                    <a:pt x="8335" y="108"/>
                    <a:pt x="8275" y="108"/>
                    <a:pt x="8216" y="96"/>
                  </a:cubicBezTo>
                  <a:lnTo>
                    <a:pt x="8049" y="60"/>
                  </a:lnTo>
                  <a:cubicBezTo>
                    <a:pt x="7966" y="48"/>
                    <a:pt x="7859" y="36"/>
                    <a:pt x="7751" y="36"/>
                  </a:cubicBezTo>
                  <a:cubicBezTo>
                    <a:pt x="7692" y="36"/>
                    <a:pt x="7632" y="12"/>
                    <a:pt x="7561" y="12"/>
                  </a:cubicBezTo>
                  <a:cubicBezTo>
                    <a:pt x="7490" y="12"/>
                    <a:pt x="7418" y="0"/>
                    <a:pt x="7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dir="900000" algn="bl" rotWithShape="0">
                <a:srgbClr val="000000">
                  <a:alpha val="13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6" name="Google Shape;2646;p50"/>
            <p:cNvSpPr/>
            <p:nvPr/>
          </p:nvSpPr>
          <p:spPr>
            <a:xfrm>
              <a:off x="6373700" y="4002025"/>
              <a:ext cx="748325" cy="681825"/>
            </a:xfrm>
            <a:custGeom>
              <a:avLst/>
              <a:gdLst/>
              <a:ahLst/>
              <a:cxnLst/>
              <a:rect l="l" t="t" r="r" b="b"/>
              <a:pathLst>
                <a:path w="29933" h="27273" extrusionOk="0">
                  <a:moveTo>
                    <a:pt x="14971" y="1"/>
                  </a:moveTo>
                  <a:cubicBezTo>
                    <a:pt x="11481" y="1"/>
                    <a:pt x="7990" y="1331"/>
                    <a:pt x="5323" y="3992"/>
                  </a:cubicBezTo>
                  <a:cubicBezTo>
                    <a:pt x="1" y="9315"/>
                    <a:pt x="1" y="17947"/>
                    <a:pt x="5323" y="23281"/>
                  </a:cubicBezTo>
                  <a:cubicBezTo>
                    <a:pt x="7990" y="25942"/>
                    <a:pt x="11481" y="27272"/>
                    <a:pt x="14971" y="27272"/>
                  </a:cubicBezTo>
                  <a:cubicBezTo>
                    <a:pt x="18461" y="27272"/>
                    <a:pt x="21950" y="25942"/>
                    <a:pt x="24611" y="23281"/>
                  </a:cubicBezTo>
                  <a:cubicBezTo>
                    <a:pt x="29933" y="17947"/>
                    <a:pt x="29933" y="9315"/>
                    <a:pt x="24611" y="3992"/>
                  </a:cubicBezTo>
                  <a:cubicBezTo>
                    <a:pt x="21950" y="1331"/>
                    <a:pt x="18461" y="1"/>
                    <a:pt x="14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7" name="Google Shape;2647;p50"/>
            <p:cNvSpPr/>
            <p:nvPr/>
          </p:nvSpPr>
          <p:spPr>
            <a:xfrm>
              <a:off x="6399600" y="4369725"/>
              <a:ext cx="95575" cy="205500"/>
            </a:xfrm>
            <a:custGeom>
              <a:avLst/>
              <a:gdLst/>
              <a:ahLst/>
              <a:cxnLst/>
              <a:rect l="l" t="t" r="r" b="b"/>
              <a:pathLst>
                <a:path w="3823" h="8220" extrusionOk="0">
                  <a:moveTo>
                    <a:pt x="2334" y="0"/>
                  </a:moveTo>
                  <a:cubicBezTo>
                    <a:pt x="1608" y="238"/>
                    <a:pt x="774" y="417"/>
                    <a:pt x="0" y="441"/>
                  </a:cubicBezTo>
                  <a:cubicBezTo>
                    <a:pt x="60" y="1226"/>
                    <a:pt x="131" y="2012"/>
                    <a:pt x="227" y="2786"/>
                  </a:cubicBezTo>
                  <a:cubicBezTo>
                    <a:pt x="393" y="4143"/>
                    <a:pt x="608" y="5477"/>
                    <a:pt x="905" y="6822"/>
                  </a:cubicBezTo>
                  <a:cubicBezTo>
                    <a:pt x="1001" y="7227"/>
                    <a:pt x="1108" y="7656"/>
                    <a:pt x="1405" y="7942"/>
                  </a:cubicBezTo>
                  <a:cubicBezTo>
                    <a:pt x="1614" y="8133"/>
                    <a:pt x="1891" y="8220"/>
                    <a:pt x="2176" y="8220"/>
                  </a:cubicBezTo>
                  <a:cubicBezTo>
                    <a:pt x="2474" y="8220"/>
                    <a:pt x="2781" y="8124"/>
                    <a:pt x="3025" y="7953"/>
                  </a:cubicBezTo>
                  <a:cubicBezTo>
                    <a:pt x="3501" y="7596"/>
                    <a:pt x="3739" y="7001"/>
                    <a:pt x="3763" y="6429"/>
                  </a:cubicBezTo>
                  <a:cubicBezTo>
                    <a:pt x="3822" y="5858"/>
                    <a:pt x="3703" y="5275"/>
                    <a:pt x="3584" y="4691"/>
                  </a:cubicBezTo>
                  <a:cubicBezTo>
                    <a:pt x="3334" y="3441"/>
                    <a:pt x="3036" y="2191"/>
                    <a:pt x="2667" y="988"/>
                  </a:cubicBezTo>
                  <a:cubicBezTo>
                    <a:pt x="2560" y="655"/>
                    <a:pt x="2453" y="333"/>
                    <a:pt x="2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8" name="Google Shape;2648;p50"/>
            <p:cNvSpPr/>
            <p:nvPr/>
          </p:nvSpPr>
          <p:spPr>
            <a:xfrm>
              <a:off x="6399600" y="4369425"/>
              <a:ext cx="67000" cy="69675"/>
            </a:xfrm>
            <a:custGeom>
              <a:avLst/>
              <a:gdLst/>
              <a:ahLst/>
              <a:cxnLst/>
              <a:rect l="l" t="t" r="r" b="b"/>
              <a:pathLst>
                <a:path w="2680" h="2787" extrusionOk="0">
                  <a:moveTo>
                    <a:pt x="2334" y="0"/>
                  </a:moveTo>
                  <a:cubicBezTo>
                    <a:pt x="1608" y="238"/>
                    <a:pt x="774" y="417"/>
                    <a:pt x="0" y="429"/>
                  </a:cubicBezTo>
                  <a:cubicBezTo>
                    <a:pt x="60" y="1227"/>
                    <a:pt x="131" y="2012"/>
                    <a:pt x="227" y="2786"/>
                  </a:cubicBezTo>
                  <a:cubicBezTo>
                    <a:pt x="405" y="2691"/>
                    <a:pt x="572" y="2572"/>
                    <a:pt x="703" y="2477"/>
                  </a:cubicBezTo>
                  <a:cubicBezTo>
                    <a:pt x="1370" y="1977"/>
                    <a:pt x="2024" y="1488"/>
                    <a:pt x="2679" y="988"/>
                  </a:cubicBezTo>
                  <a:cubicBezTo>
                    <a:pt x="2572" y="655"/>
                    <a:pt x="2477" y="334"/>
                    <a:pt x="233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6230225" y="3961875"/>
              <a:ext cx="362275" cy="461850"/>
            </a:xfrm>
            <a:custGeom>
              <a:avLst/>
              <a:gdLst/>
              <a:ahLst/>
              <a:cxnLst/>
              <a:rect l="l" t="t" r="r" b="b"/>
              <a:pathLst>
                <a:path w="14491" h="18474" extrusionOk="0">
                  <a:moveTo>
                    <a:pt x="5744" y="0"/>
                  </a:moveTo>
                  <a:cubicBezTo>
                    <a:pt x="5454" y="0"/>
                    <a:pt x="5156" y="21"/>
                    <a:pt x="4847" y="62"/>
                  </a:cubicBezTo>
                  <a:cubicBezTo>
                    <a:pt x="715" y="645"/>
                    <a:pt x="1" y="6075"/>
                    <a:pt x="215" y="10932"/>
                  </a:cubicBezTo>
                  <a:cubicBezTo>
                    <a:pt x="227" y="11337"/>
                    <a:pt x="263" y="11730"/>
                    <a:pt x="286" y="12123"/>
                  </a:cubicBezTo>
                  <a:cubicBezTo>
                    <a:pt x="298" y="12492"/>
                    <a:pt x="346" y="12849"/>
                    <a:pt x="382" y="13207"/>
                  </a:cubicBezTo>
                  <a:cubicBezTo>
                    <a:pt x="441" y="13790"/>
                    <a:pt x="501" y="14338"/>
                    <a:pt x="572" y="14862"/>
                  </a:cubicBezTo>
                  <a:cubicBezTo>
                    <a:pt x="644" y="15421"/>
                    <a:pt x="715" y="15945"/>
                    <a:pt x="798" y="16421"/>
                  </a:cubicBezTo>
                  <a:cubicBezTo>
                    <a:pt x="834" y="16719"/>
                    <a:pt x="882" y="16981"/>
                    <a:pt x="929" y="17243"/>
                  </a:cubicBezTo>
                  <a:cubicBezTo>
                    <a:pt x="1059" y="17966"/>
                    <a:pt x="1697" y="18474"/>
                    <a:pt x="2427" y="18474"/>
                  </a:cubicBezTo>
                  <a:cubicBezTo>
                    <a:pt x="2503" y="18474"/>
                    <a:pt x="2579" y="18468"/>
                    <a:pt x="2656" y="18457"/>
                  </a:cubicBezTo>
                  <a:lnTo>
                    <a:pt x="13026" y="16838"/>
                  </a:lnTo>
                  <a:lnTo>
                    <a:pt x="13145" y="16826"/>
                  </a:lnTo>
                  <a:cubicBezTo>
                    <a:pt x="13931" y="16707"/>
                    <a:pt x="14491" y="16005"/>
                    <a:pt x="14443" y="15231"/>
                  </a:cubicBezTo>
                  <a:cubicBezTo>
                    <a:pt x="14383" y="14457"/>
                    <a:pt x="14288" y="13433"/>
                    <a:pt x="14110" y="12266"/>
                  </a:cubicBezTo>
                  <a:cubicBezTo>
                    <a:pt x="14098" y="12195"/>
                    <a:pt x="14098" y="12135"/>
                    <a:pt x="14086" y="12064"/>
                  </a:cubicBezTo>
                  <a:cubicBezTo>
                    <a:pt x="14062" y="12004"/>
                    <a:pt x="14062" y="11921"/>
                    <a:pt x="14050" y="11861"/>
                  </a:cubicBezTo>
                  <a:cubicBezTo>
                    <a:pt x="13931" y="11111"/>
                    <a:pt x="13788" y="10290"/>
                    <a:pt x="13598" y="9468"/>
                  </a:cubicBezTo>
                  <a:cubicBezTo>
                    <a:pt x="13324" y="8313"/>
                    <a:pt x="12979" y="7122"/>
                    <a:pt x="12538" y="5991"/>
                  </a:cubicBezTo>
                  <a:cubicBezTo>
                    <a:pt x="11431" y="3158"/>
                    <a:pt x="9728" y="741"/>
                    <a:pt x="7061" y="145"/>
                  </a:cubicBezTo>
                  <a:cubicBezTo>
                    <a:pt x="6638" y="51"/>
                    <a:pt x="6202" y="0"/>
                    <a:pt x="5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6231125" y="3960825"/>
              <a:ext cx="312550" cy="281425"/>
            </a:xfrm>
            <a:custGeom>
              <a:avLst/>
              <a:gdLst/>
              <a:ahLst/>
              <a:cxnLst/>
              <a:rect l="l" t="t" r="r" b="b"/>
              <a:pathLst>
                <a:path w="12502" h="11257" extrusionOk="0">
                  <a:moveTo>
                    <a:pt x="5698" y="0"/>
                  </a:moveTo>
                  <a:cubicBezTo>
                    <a:pt x="5419" y="0"/>
                    <a:pt x="5131" y="19"/>
                    <a:pt x="4834" y="56"/>
                  </a:cubicBezTo>
                  <a:cubicBezTo>
                    <a:pt x="715" y="640"/>
                    <a:pt x="0" y="6069"/>
                    <a:pt x="203" y="10927"/>
                  </a:cubicBezTo>
                  <a:cubicBezTo>
                    <a:pt x="508" y="11130"/>
                    <a:pt x="874" y="11249"/>
                    <a:pt x="1235" y="11249"/>
                  </a:cubicBezTo>
                  <a:cubicBezTo>
                    <a:pt x="1381" y="11249"/>
                    <a:pt x="1527" y="11230"/>
                    <a:pt x="1667" y="11189"/>
                  </a:cubicBezTo>
                  <a:cubicBezTo>
                    <a:pt x="2417" y="10998"/>
                    <a:pt x="2929" y="10272"/>
                    <a:pt x="3227" y="9522"/>
                  </a:cubicBezTo>
                  <a:cubicBezTo>
                    <a:pt x="3358" y="9200"/>
                    <a:pt x="3465" y="8843"/>
                    <a:pt x="3679" y="8558"/>
                  </a:cubicBezTo>
                  <a:cubicBezTo>
                    <a:pt x="3867" y="8293"/>
                    <a:pt x="4177" y="8089"/>
                    <a:pt x="4506" y="8089"/>
                  </a:cubicBezTo>
                  <a:cubicBezTo>
                    <a:pt x="4532" y="8089"/>
                    <a:pt x="4558" y="8091"/>
                    <a:pt x="4584" y="8093"/>
                  </a:cubicBezTo>
                  <a:cubicBezTo>
                    <a:pt x="4906" y="8141"/>
                    <a:pt x="5168" y="8391"/>
                    <a:pt x="5311" y="8688"/>
                  </a:cubicBezTo>
                  <a:cubicBezTo>
                    <a:pt x="5465" y="8986"/>
                    <a:pt x="5525" y="9308"/>
                    <a:pt x="5644" y="9617"/>
                  </a:cubicBezTo>
                  <a:cubicBezTo>
                    <a:pt x="5959" y="10506"/>
                    <a:pt x="6784" y="11256"/>
                    <a:pt x="7717" y="11256"/>
                  </a:cubicBezTo>
                  <a:cubicBezTo>
                    <a:pt x="7772" y="11256"/>
                    <a:pt x="7827" y="11254"/>
                    <a:pt x="7882" y="11248"/>
                  </a:cubicBezTo>
                  <a:cubicBezTo>
                    <a:pt x="8942" y="11153"/>
                    <a:pt x="9716" y="10046"/>
                    <a:pt x="9704" y="8974"/>
                  </a:cubicBezTo>
                  <a:cubicBezTo>
                    <a:pt x="9680" y="8569"/>
                    <a:pt x="9597" y="8188"/>
                    <a:pt x="9561" y="7784"/>
                  </a:cubicBezTo>
                  <a:cubicBezTo>
                    <a:pt x="9537" y="7379"/>
                    <a:pt x="9561" y="6962"/>
                    <a:pt x="9775" y="6629"/>
                  </a:cubicBezTo>
                  <a:cubicBezTo>
                    <a:pt x="9948" y="6351"/>
                    <a:pt x="10266" y="6151"/>
                    <a:pt x="10576" y="6151"/>
                  </a:cubicBezTo>
                  <a:cubicBezTo>
                    <a:pt x="10652" y="6151"/>
                    <a:pt x="10727" y="6162"/>
                    <a:pt x="10799" y="6188"/>
                  </a:cubicBezTo>
                  <a:cubicBezTo>
                    <a:pt x="11014" y="6283"/>
                    <a:pt x="11180" y="6450"/>
                    <a:pt x="11383" y="6522"/>
                  </a:cubicBezTo>
                  <a:cubicBezTo>
                    <a:pt x="11460" y="6550"/>
                    <a:pt x="11538" y="6563"/>
                    <a:pt x="11616" y="6563"/>
                  </a:cubicBezTo>
                  <a:cubicBezTo>
                    <a:pt x="11954" y="6563"/>
                    <a:pt x="12279" y="6312"/>
                    <a:pt x="12502" y="6021"/>
                  </a:cubicBezTo>
                  <a:cubicBezTo>
                    <a:pt x="11225" y="2741"/>
                    <a:pt x="9114" y="0"/>
                    <a:pt x="56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6313575" y="4040775"/>
              <a:ext cx="17000" cy="30000"/>
            </a:xfrm>
            <a:custGeom>
              <a:avLst/>
              <a:gdLst/>
              <a:ahLst/>
              <a:cxnLst/>
              <a:rect l="l" t="t" r="r" b="b"/>
              <a:pathLst>
                <a:path w="680" h="1200" extrusionOk="0">
                  <a:moveTo>
                    <a:pt x="395" y="1"/>
                  </a:moveTo>
                  <a:cubicBezTo>
                    <a:pt x="259" y="1"/>
                    <a:pt x="119" y="104"/>
                    <a:pt x="108" y="240"/>
                  </a:cubicBezTo>
                  <a:lnTo>
                    <a:pt x="24" y="883"/>
                  </a:lnTo>
                  <a:cubicBezTo>
                    <a:pt x="0" y="1038"/>
                    <a:pt x="108" y="1180"/>
                    <a:pt x="262" y="1192"/>
                  </a:cubicBezTo>
                  <a:cubicBezTo>
                    <a:pt x="281" y="1197"/>
                    <a:pt x="300" y="1199"/>
                    <a:pt x="318" y="1199"/>
                  </a:cubicBezTo>
                  <a:cubicBezTo>
                    <a:pt x="443" y="1199"/>
                    <a:pt x="562" y="1099"/>
                    <a:pt x="572" y="954"/>
                  </a:cubicBezTo>
                  <a:lnTo>
                    <a:pt x="655" y="323"/>
                  </a:lnTo>
                  <a:cubicBezTo>
                    <a:pt x="679" y="168"/>
                    <a:pt x="572" y="26"/>
                    <a:pt x="417" y="2"/>
                  </a:cubicBezTo>
                  <a:cubicBezTo>
                    <a:pt x="410" y="1"/>
                    <a:pt x="403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6467475" y="4056800"/>
              <a:ext cx="28875" cy="22500"/>
            </a:xfrm>
            <a:custGeom>
              <a:avLst/>
              <a:gdLst/>
              <a:ahLst/>
              <a:cxnLst/>
              <a:rect l="l" t="t" r="r" b="b"/>
              <a:pathLst>
                <a:path w="1155" h="900" extrusionOk="0">
                  <a:moveTo>
                    <a:pt x="312" y="1"/>
                  </a:moveTo>
                  <a:cubicBezTo>
                    <a:pt x="228" y="1"/>
                    <a:pt x="144" y="47"/>
                    <a:pt x="83" y="123"/>
                  </a:cubicBezTo>
                  <a:cubicBezTo>
                    <a:pt x="0" y="242"/>
                    <a:pt x="36" y="408"/>
                    <a:pt x="155" y="492"/>
                  </a:cubicBezTo>
                  <a:lnTo>
                    <a:pt x="691" y="849"/>
                  </a:lnTo>
                  <a:cubicBezTo>
                    <a:pt x="734" y="884"/>
                    <a:pt x="784" y="900"/>
                    <a:pt x="835" y="900"/>
                  </a:cubicBezTo>
                  <a:cubicBezTo>
                    <a:pt x="922" y="900"/>
                    <a:pt x="1011" y="853"/>
                    <a:pt x="1072" y="778"/>
                  </a:cubicBezTo>
                  <a:cubicBezTo>
                    <a:pt x="1155" y="658"/>
                    <a:pt x="1131" y="480"/>
                    <a:pt x="988" y="408"/>
                  </a:cubicBezTo>
                  <a:lnTo>
                    <a:pt x="452" y="51"/>
                  </a:lnTo>
                  <a:cubicBezTo>
                    <a:pt x="409" y="16"/>
                    <a:pt x="360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6381450" y="4108650"/>
              <a:ext cx="25625" cy="25675"/>
            </a:xfrm>
            <a:custGeom>
              <a:avLst/>
              <a:gdLst/>
              <a:ahLst/>
              <a:cxnLst/>
              <a:rect l="l" t="t" r="r" b="b"/>
              <a:pathLst>
                <a:path w="1025" h="1027" extrusionOk="0">
                  <a:moveTo>
                    <a:pt x="293" y="0"/>
                  </a:moveTo>
                  <a:cubicBezTo>
                    <a:pt x="233" y="0"/>
                    <a:pt x="171" y="19"/>
                    <a:pt x="119" y="61"/>
                  </a:cubicBezTo>
                  <a:cubicBezTo>
                    <a:pt x="12" y="168"/>
                    <a:pt x="0" y="323"/>
                    <a:pt x="83" y="442"/>
                  </a:cubicBezTo>
                  <a:lnTo>
                    <a:pt x="500" y="942"/>
                  </a:lnTo>
                  <a:cubicBezTo>
                    <a:pt x="560" y="995"/>
                    <a:pt x="639" y="1026"/>
                    <a:pt x="718" y="1026"/>
                  </a:cubicBezTo>
                  <a:cubicBezTo>
                    <a:pt x="780" y="1026"/>
                    <a:pt x="841" y="1007"/>
                    <a:pt x="893" y="966"/>
                  </a:cubicBezTo>
                  <a:cubicBezTo>
                    <a:pt x="1012" y="859"/>
                    <a:pt x="1024" y="704"/>
                    <a:pt x="917" y="585"/>
                  </a:cubicBezTo>
                  <a:lnTo>
                    <a:pt x="500" y="85"/>
                  </a:lnTo>
                  <a:cubicBezTo>
                    <a:pt x="447" y="31"/>
                    <a:pt x="371" y="0"/>
                    <a:pt x="2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6390375" y="3998950"/>
              <a:ext cx="25625" cy="2562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293" y="1"/>
                  </a:moveTo>
                  <a:cubicBezTo>
                    <a:pt x="233" y="1"/>
                    <a:pt x="171" y="19"/>
                    <a:pt x="119" y="55"/>
                  </a:cubicBezTo>
                  <a:cubicBezTo>
                    <a:pt x="12" y="163"/>
                    <a:pt x="0" y="329"/>
                    <a:pt x="84" y="448"/>
                  </a:cubicBezTo>
                  <a:lnTo>
                    <a:pt x="500" y="937"/>
                  </a:lnTo>
                  <a:cubicBezTo>
                    <a:pt x="559" y="995"/>
                    <a:pt x="635" y="1025"/>
                    <a:pt x="711" y="1025"/>
                  </a:cubicBezTo>
                  <a:cubicBezTo>
                    <a:pt x="775" y="1025"/>
                    <a:pt x="839" y="1004"/>
                    <a:pt x="893" y="960"/>
                  </a:cubicBezTo>
                  <a:cubicBezTo>
                    <a:pt x="1012" y="877"/>
                    <a:pt x="1024" y="698"/>
                    <a:pt x="917" y="579"/>
                  </a:cubicBezTo>
                  <a:lnTo>
                    <a:pt x="500" y="91"/>
                  </a:lnTo>
                  <a:cubicBezTo>
                    <a:pt x="447" y="31"/>
                    <a:pt x="371" y="1"/>
                    <a:pt x="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6265350" y="4144725"/>
              <a:ext cx="25925" cy="25675"/>
            </a:xfrm>
            <a:custGeom>
              <a:avLst/>
              <a:gdLst/>
              <a:ahLst/>
              <a:cxnLst/>
              <a:rect l="l" t="t" r="r" b="b"/>
              <a:pathLst>
                <a:path w="1037" h="1027" extrusionOk="0">
                  <a:moveTo>
                    <a:pt x="728" y="0"/>
                  </a:moveTo>
                  <a:cubicBezTo>
                    <a:pt x="659" y="0"/>
                    <a:pt x="592" y="27"/>
                    <a:pt x="536" y="82"/>
                  </a:cubicBezTo>
                  <a:lnTo>
                    <a:pt x="108" y="570"/>
                  </a:lnTo>
                  <a:cubicBezTo>
                    <a:pt x="1" y="690"/>
                    <a:pt x="1" y="844"/>
                    <a:pt x="120" y="951"/>
                  </a:cubicBezTo>
                  <a:cubicBezTo>
                    <a:pt x="176" y="1002"/>
                    <a:pt x="243" y="1026"/>
                    <a:pt x="308" y="1026"/>
                  </a:cubicBezTo>
                  <a:cubicBezTo>
                    <a:pt x="380" y="1026"/>
                    <a:pt x="450" y="996"/>
                    <a:pt x="501" y="940"/>
                  </a:cubicBezTo>
                  <a:lnTo>
                    <a:pt x="941" y="463"/>
                  </a:lnTo>
                  <a:cubicBezTo>
                    <a:pt x="1037" y="344"/>
                    <a:pt x="1037" y="178"/>
                    <a:pt x="917" y="70"/>
                  </a:cubicBezTo>
                  <a:cubicBezTo>
                    <a:pt x="860" y="24"/>
                    <a:pt x="793" y="0"/>
                    <a:pt x="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6413875" y="4188550"/>
              <a:ext cx="25925" cy="25650"/>
            </a:xfrm>
            <a:custGeom>
              <a:avLst/>
              <a:gdLst/>
              <a:ahLst/>
              <a:cxnLst/>
              <a:rect l="l" t="t" r="r" b="b"/>
              <a:pathLst>
                <a:path w="1037" h="1026" extrusionOk="0">
                  <a:moveTo>
                    <a:pt x="724" y="1"/>
                  </a:moveTo>
                  <a:cubicBezTo>
                    <a:pt x="653" y="1"/>
                    <a:pt x="586" y="30"/>
                    <a:pt x="537" y="91"/>
                  </a:cubicBezTo>
                  <a:lnTo>
                    <a:pt x="96" y="568"/>
                  </a:lnTo>
                  <a:cubicBezTo>
                    <a:pt x="1" y="687"/>
                    <a:pt x="1" y="853"/>
                    <a:pt x="120" y="961"/>
                  </a:cubicBezTo>
                  <a:cubicBezTo>
                    <a:pt x="163" y="1004"/>
                    <a:pt x="224" y="1025"/>
                    <a:pt x="288" y="1025"/>
                  </a:cubicBezTo>
                  <a:cubicBezTo>
                    <a:pt x="363" y="1025"/>
                    <a:pt x="443" y="995"/>
                    <a:pt x="501" y="937"/>
                  </a:cubicBezTo>
                  <a:lnTo>
                    <a:pt x="930" y="461"/>
                  </a:lnTo>
                  <a:cubicBezTo>
                    <a:pt x="1037" y="341"/>
                    <a:pt x="1037" y="187"/>
                    <a:pt x="918" y="80"/>
                  </a:cubicBezTo>
                  <a:cubicBezTo>
                    <a:pt x="860" y="27"/>
                    <a:pt x="790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6244525" y="4258975"/>
              <a:ext cx="347975" cy="164750"/>
            </a:xfrm>
            <a:custGeom>
              <a:avLst/>
              <a:gdLst/>
              <a:ahLst/>
              <a:cxnLst/>
              <a:rect l="l" t="t" r="r" b="b"/>
              <a:pathLst>
                <a:path w="13919" h="6590" extrusionOk="0">
                  <a:moveTo>
                    <a:pt x="13466" y="1"/>
                  </a:moveTo>
                  <a:cubicBezTo>
                    <a:pt x="12371" y="346"/>
                    <a:pt x="11240" y="644"/>
                    <a:pt x="10121" y="918"/>
                  </a:cubicBezTo>
                  <a:cubicBezTo>
                    <a:pt x="6787" y="1751"/>
                    <a:pt x="3394" y="2394"/>
                    <a:pt x="0" y="2978"/>
                  </a:cubicBezTo>
                  <a:cubicBezTo>
                    <a:pt x="72" y="3537"/>
                    <a:pt x="143" y="4061"/>
                    <a:pt x="226" y="4537"/>
                  </a:cubicBezTo>
                  <a:cubicBezTo>
                    <a:pt x="262" y="4835"/>
                    <a:pt x="310" y="5097"/>
                    <a:pt x="357" y="5359"/>
                  </a:cubicBezTo>
                  <a:cubicBezTo>
                    <a:pt x="487" y="6082"/>
                    <a:pt x="1125" y="6590"/>
                    <a:pt x="1855" y="6590"/>
                  </a:cubicBezTo>
                  <a:cubicBezTo>
                    <a:pt x="1931" y="6590"/>
                    <a:pt x="2007" y="6584"/>
                    <a:pt x="2084" y="6573"/>
                  </a:cubicBezTo>
                  <a:lnTo>
                    <a:pt x="12573" y="4942"/>
                  </a:lnTo>
                  <a:cubicBezTo>
                    <a:pt x="13359" y="4823"/>
                    <a:pt x="13919" y="4121"/>
                    <a:pt x="13859" y="3359"/>
                  </a:cubicBezTo>
                  <a:cubicBezTo>
                    <a:pt x="13800" y="2585"/>
                    <a:pt x="13704" y="1561"/>
                    <a:pt x="13526" y="394"/>
                  </a:cubicBezTo>
                  <a:cubicBezTo>
                    <a:pt x="13514" y="322"/>
                    <a:pt x="13514" y="263"/>
                    <a:pt x="13502" y="191"/>
                  </a:cubicBezTo>
                  <a:cubicBezTo>
                    <a:pt x="13478" y="132"/>
                    <a:pt x="13478" y="60"/>
                    <a:pt x="13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6549325" y="4352450"/>
              <a:ext cx="637000" cy="326250"/>
            </a:xfrm>
            <a:custGeom>
              <a:avLst/>
              <a:gdLst/>
              <a:ahLst/>
              <a:cxnLst/>
              <a:rect l="l" t="t" r="r" b="b"/>
              <a:pathLst>
                <a:path w="25480" h="13050" extrusionOk="0">
                  <a:moveTo>
                    <a:pt x="25480" y="1"/>
                  </a:moveTo>
                  <a:lnTo>
                    <a:pt x="24301" y="203"/>
                  </a:lnTo>
                  <a:lnTo>
                    <a:pt x="12240" y="2275"/>
                  </a:lnTo>
                  <a:cubicBezTo>
                    <a:pt x="12264" y="2548"/>
                    <a:pt x="12240" y="2822"/>
                    <a:pt x="12157" y="3084"/>
                  </a:cubicBezTo>
                  <a:cubicBezTo>
                    <a:pt x="11931" y="3693"/>
                    <a:pt x="11300" y="4088"/>
                    <a:pt x="10668" y="4088"/>
                  </a:cubicBezTo>
                  <a:cubicBezTo>
                    <a:pt x="10632" y="4088"/>
                    <a:pt x="10597" y="4087"/>
                    <a:pt x="10561" y="4084"/>
                  </a:cubicBezTo>
                  <a:cubicBezTo>
                    <a:pt x="10097" y="4061"/>
                    <a:pt x="9668" y="3882"/>
                    <a:pt x="9323" y="3584"/>
                  </a:cubicBezTo>
                  <a:cubicBezTo>
                    <a:pt x="9253" y="3519"/>
                    <a:pt x="9168" y="3488"/>
                    <a:pt x="9083" y="3488"/>
                  </a:cubicBezTo>
                  <a:cubicBezTo>
                    <a:pt x="8953" y="3488"/>
                    <a:pt x="8824" y="3561"/>
                    <a:pt x="8751" y="3691"/>
                  </a:cubicBezTo>
                  <a:cubicBezTo>
                    <a:pt x="8585" y="4001"/>
                    <a:pt x="8335" y="4251"/>
                    <a:pt x="8013" y="4418"/>
                  </a:cubicBezTo>
                  <a:cubicBezTo>
                    <a:pt x="7772" y="4541"/>
                    <a:pt x="7502" y="4604"/>
                    <a:pt x="7231" y="4604"/>
                  </a:cubicBezTo>
                  <a:cubicBezTo>
                    <a:pt x="6954" y="4604"/>
                    <a:pt x="6677" y="4538"/>
                    <a:pt x="6430" y="4406"/>
                  </a:cubicBezTo>
                  <a:cubicBezTo>
                    <a:pt x="6037" y="4192"/>
                    <a:pt x="5751" y="3834"/>
                    <a:pt x="5620" y="3418"/>
                  </a:cubicBezTo>
                  <a:lnTo>
                    <a:pt x="1096" y="4192"/>
                  </a:lnTo>
                  <a:lnTo>
                    <a:pt x="0" y="4382"/>
                  </a:lnTo>
                  <a:cubicBezTo>
                    <a:pt x="0" y="4382"/>
                    <a:pt x="84" y="4799"/>
                    <a:pt x="310" y="5442"/>
                  </a:cubicBezTo>
                  <a:cubicBezTo>
                    <a:pt x="310" y="5454"/>
                    <a:pt x="322" y="5465"/>
                    <a:pt x="322" y="5489"/>
                  </a:cubicBezTo>
                  <a:cubicBezTo>
                    <a:pt x="441" y="5787"/>
                    <a:pt x="572" y="6144"/>
                    <a:pt x="750" y="6513"/>
                  </a:cubicBezTo>
                  <a:cubicBezTo>
                    <a:pt x="750" y="6525"/>
                    <a:pt x="774" y="6537"/>
                    <a:pt x="774" y="6561"/>
                  </a:cubicBezTo>
                  <a:cubicBezTo>
                    <a:pt x="953" y="6954"/>
                    <a:pt x="1191" y="7370"/>
                    <a:pt x="1453" y="7823"/>
                  </a:cubicBezTo>
                  <a:cubicBezTo>
                    <a:pt x="1465" y="7835"/>
                    <a:pt x="1465" y="7847"/>
                    <a:pt x="1489" y="7871"/>
                  </a:cubicBezTo>
                  <a:cubicBezTo>
                    <a:pt x="1727" y="8252"/>
                    <a:pt x="2000" y="8656"/>
                    <a:pt x="2334" y="9061"/>
                  </a:cubicBezTo>
                  <a:cubicBezTo>
                    <a:pt x="2334" y="9073"/>
                    <a:pt x="2346" y="9085"/>
                    <a:pt x="2358" y="9097"/>
                  </a:cubicBezTo>
                  <a:cubicBezTo>
                    <a:pt x="2524" y="9311"/>
                    <a:pt x="2703" y="9502"/>
                    <a:pt x="2882" y="9692"/>
                  </a:cubicBezTo>
                  <a:cubicBezTo>
                    <a:pt x="2882" y="9716"/>
                    <a:pt x="2893" y="9728"/>
                    <a:pt x="2917" y="9740"/>
                  </a:cubicBezTo>
                  <a:cubicBezTo>
                    <a:pt x="3048" y="9871"/>
                    <a:pt x="3179" y="10026"/>
                    <a:pt x="3334" y="10157"/>
                  </a:cubicBezTo>
                  <a:cubicBezTo>
                    <a:pt x="3334" y="10168"/>
                    <a:pt x="3346" y="10168"/>
                    <a:pt x="3358" y="10192"/>
                  </a:cubicBezTo>
                  <a:cubicBezTo>
                    <a:pt x="3489" y="10323"/>
                    <a:pt x="3632" y="10442"/>
                    <a:pt x="3775" y="10561"/>
                  </a:cubicBezTo>
                  <a:cubicBezTo>
                    <a:pt x="3786" y="10573"/>
                    <a:pt x="3810" y="10573"/>
                    <a:pt x="3822" y="10585"/>
                  </a:cubicBezTo>
                  <a:cubicBezTo>
                    <a:pt x="4060" y="10799"/>
                    <a:pt x="4322" y="10990"/>
                    <a:pt x="4596" y="11169"/>
                  </a:cubicBezTo>
                  <a:cubicBezTo>
                    <a:pt x="4608" y="11180"/>
                    <a:pt x="4620" y="11180"/>
                    <a:pt x="4644" y="11204"/>
                  </a:cubicBezTo>
                  <a:cubicBezTo>
                    <a:pt x="5060" y="11478"/>
                    <a:pt x="5501" y="11740"/>
                    <a:pt x="5989" y="11978"/>
                  </a:cubicBezTo>
                  <a:cubicBezTo>
                    <a:pt x="6013" y="11978"/>
                    <a:pt x="6025" y="11990"/>
                    <a:pt x="6037" y="11990"/>
                  </a:cubicBezTo>
                  <a:cubicBezTo>
                    <a:pt x="6311" y="12109"/>
                    <a:pt x="6608" y="12240"/>
                    <a:pt x="6906" y="12347"/>
                  </a:cubicBezTo>
                  <a:cubicBezTo>
                    <a:pt x="6918" y="12347"/>
                    <a:pt x="6930" y="12359"/>
                    <a:pt x="6942" y="12359"/>
                  </a:cubicBezTo>
                  <a:cubicBezTo>
                    <a:pt x="7215" y="12466"/>
                    <a:pt x="7501" y="12550"/>
                    <a:pt x="7799" y="12633"/>
                  </a:cubicBezTo>
                  <a:cubicBezTo>
                    <a:pt x="7811" y="12645"/>
                    <a:pt x="7823" y="12645"/>
                    <a:pt x="7835" y="12645"/>
                  </a:cubicBezTo>
                  <a:cubicBezTo>
                    <a:pt x="8132" y="12728"/>
                    <a:pt x="8430" y="12788"/>
                    <a:pt x="8751" y="12847"/>
                  </a:cubicBezTo>
                  <a:cubicBezTo>
                    <a:pt x="8763" y="12871"/>
                    <a:pt x="8775" y="12871"/>
                    <a:pt x="8787" y="12871"/>
                  </a:cubicBezTo>
                  <a:cubicBezTo>
                    <a:pt x="9025" y="12895"/>
                    <a:pt x="9287" y="12943"/>
                    <a:pt x="9537" y="12966"/>
                  </a:cubicBezTo>
                  <a:lnTo>
                    <a:pt x="9585" y="12966"/>
                  </a:lnTo>
                  <a:cubicBezTo>
                    <a:pt x="9680" y="12990"/>
                    <a:pt x="9787" y="12990"/>
                    <a:pt x="9894" y="13002"/>
                  </a:cubicBezTo>
                  <a:lnTo>
                    <a:pt x="9942" y="13002"/>
                  </a:lnTo>
                  <a:cubicBezTo>
                    <a:pt x="10263" y="13014"/>
                    <a:pt x="10621" y="13050"/>
                    <a:pt x="10978" y="13050"/>
                  </a:cubicBezTo>
                  <a:lnTo>
                    <a:pt x="11037" y="13050"/>
                  </a:lnTo>
                  <a:cubicBezTo>
                    <a:pt x="11264" y="13050"/>
                    <a:pt x="11490" y="13026"/>
                    <a:pt x="11728" y="13026"/>
                  </a:cubicBezTo>
                  <a:lnTo>
                    <a:pt x="11764" y="13026"/>
                  </a:lnTo>
                  <a:lnTo>
                    <a:pt x="12442" y="12990"/>
                  </a:lnTo>
                  <a:lnTo>
                    <a:pt x="12478" y="12990"/>
                  </a:lnTo>
                  <a:cubicBezTo>
                    <a:pt x="12776" y="12954"/>
                    <a:pt x="13097" y="12931"/>
                    <a:pt x="13407" y="12883"/>
                  </a:cubicBezTo>
                  <a:lnTo>
                    <a:pt x="13454" y="12883"/>
                  </a:lnTo>
                  <a:cubicBezTo>
                    <a:pt x="13752" y="12847"/>
                    <a:pt x="14050" y="12812"/>
                    <a:pt x="14359" y="12752"/>
                  </a:cubicBezTo>
                  <a:cubicBezTo>
                    <a:pt x="14371" y="12728"/>
                    <a:pt x="14383" y="12728"/>
                    <a:pt x="14407" y="12728"/>
                  </a:cubicBezTo>
                  <a:lnTo>
                    <a:pt x="14847" y="12645"/>
                  </a:lnTo>
                  <a:cubicBezTo>
                    <a:pt x="15002" y="12609"/>
                    <a:pt x="15145" y="12573"/>
                    <a:pt x="15300" y="12538"/>
                  </a:cubicBezTo>
                  <a:cubicBezTo>
                    <a:pt x="15312" y="12526"/>
                    <a:pt x="15324" y="12526"/>
                    <a:pt x="15335" y="12526"/>
                  </a:cubicBezTo>
                  <a:cubicBezTo>
                    <a:pt x="15931" y="12395"/>
                    <a:pt x="16502" y="12216"/>
                    <a:pt x="17038" y="12014"/>
                  </a:cubicBezTo>
                  <a:cubicBezTo>
                    <a:pt x="17050" y="12014"/>
                    <a:pt x="17062" y="12002"/>
                    <a:pt x="17086" y="12002"/>
                  </a:cubicBezTo>
                  <a:lnTo>
                    <a:pt x="17300" y="11919"/>
                  </a:lnTo>
                  <a:cubicBezTo>
                    <a:pt x="17324" y="11919"/>
                    <a:pt x="17336" y="11895"/>
                    <a:pt x="17348" y="11895"/>
                  </a:cubicBezTo>
                  <a:cubicBezTo>
                    <a:pt x="18038" y="11621"/>
                    <a:pt x="18657" y="11300"/>
                    <a:pt x="19241" y="10942"/>
                  </a:cubicBezTo>
                  <a:cubicBezTo>
                    <a:pt x="19253" y="10930"/>
                    <a:pt x="19265" y="10930"/>
                    <a:pt x="19288" y="10919"/>
                  </a:cubicBezTo>
                  <a:cubicBezTo>
                    <a:pt x="19586" y="10728"/>
                    <a:pt x="19860" y="10526"/>
                    <a:pt x="20134" y="10335"/>
                  </a:cubicBezTo>
                  <a:cubicBezTo>
                    <a:pt x="20134" y="10323"/>
                    <a:pt x="20146" y="10323"/>
                    <a:pt x="20158" y="10311"/>
                  </a:cubicBezTo>
                  <a:cubicBezTo>
                    <a:pt x="20360" y="10168"/>
                    <a:pt x="20539" y="10026"/>
                    <a:pt x="20717" y="9871"/>
                  </a:cubicBezTo>
                  <a:cubicBezTo>
                    <a:pt x="20729" y="9859"/>
                    <a:pt x="20741" y="9859"/>
                    <a:pt x="20753" y="9847"/>
                  </a:cubicBezTo>
                  <a:cubicBezTo>
                    <a:pt x="21039" y="9609"/>
                    <a:pt x="21289" y="9371"/>
                    <a:pt x="21551" y="9121"/>
                  </a:cubicBezTo>
                  <a:lnTo>
                    <a:pt x="21574" y="9085"/>
                  </a:lnTo>
                  <a:cubicBezTo>
                    <a:pt x="21943" y="8704"/>
                    <a:pt x="22289" y="8299"/>
                    <a:pt x="22586" y="7894"/>
                  </a:cubicBezTo>
                  <a:cubicBezTo>
                    <a:pt x="22598" y="7882"/>
                    <a:pt x="22598" y="7871"/>
                    <a:pt x="22622" y="7847"/>
                  </a:cubicBezTo>
                  <a:cubicBezTo>
                    <a:pt x="22920" y="7454"/>
                    <a:pt x="23170" y="7061"/>
                    <a:pt x="23408" y="6656"/>
                  </a:cubicBezTo>
                  <a:cubicBezTo>
                    <a:pt x="23420" y="6644"/>
                    <a:pt x="23420" y="6632"/>
                    <a:pt x="23432" y="6620"/>
                  </a:cubicBezTo>
                  <a:cubicBezTo>
                    <a:pt x="23658" y="6227"/>
                    <a:pt x="23848" y="5846"/>
                    <a:pt x="24027" y="5465"/>
                  </a:cubicBezTo>
                  <a:cubicBezTo>
                    <a:pt x="24027" y="5454"/>
                    <a:pt x="24051" y="5442"/>
                    <a:pt x="24051" y="5430"/>
                  </a:cubicBezTo>
                  <a:cubicBezTo>
                    <a:pt x="24253" y="4954"/>
                    <a:pt x="24444" y="4489"/>
                    <a:pt x="24599" y="4037"/>
                  </a:cubicBezTo>
                  <a:cubicBezTo>
                    <a:pt x="24599" y="4025"/>
                    <a:pt x="24610" y="4013"/>
                    <a:pt x="24610" y="4001"/>
                  </a:cubicBezTo>
                  <a:cubicBezTo>
                    <a:pt x="24765" y="3596"/>
                    <a:pt x="24884" y="3203"/>
                    <a:pt x="24968" y="2834"/>
                  </a:cubicBezTo>
                  <a:cubicBezTo>
                    <a:pt x="24968" y="2822"/>
                    <a:pt x="24980" y="2810"/>
                    <a:pt x="24980" y="2787"/>
                  </a:cubicBezTo>
                  <a:cubicBezTo>
                    <a:pt x="25027" y="2644"/>
                    <a:pt x="25063" y="2513"/>
                    <a:pt x="25087" y="2382"/>
                  </a:cubicBezTo>
                  <a:cubicBezTo>
                    <a:pt x="25099" y="2358"/>
                    <a:pt x="25099" y="2346"/>
                    <a:pt x="25099" y="2334"/>
                  </a:cubicBezTo>
                  <a:cubicBezTo>
                    <a:pt x="25158" y="2060"/>
                    <a:pt x="25206" y="1810"/>
                    <a:pt x="25253" y="1584"/>
                  </a:cubicBezTo>
                  <a:cubicBezTo>
                    <a:pt x="25265" y="1572"/>
                    <a:pt x="25265" y="1560"/>
                    <a:pt x="25265" y="1548"/>
                  </a:cubicBezTo>
                  <a:cubicBezTo>
                    <a:pt x="25337" y="1144"/>
                    <a:pt x="25384" y="798"/>
                    <a:pt x="25432" y="560"/>
                  </a:cubicBezTo>
                  <a:lnTo>
                    <a:pt x="25432" y="512"/>
                  </a:lnTo>
                  <a:cubicBezTo>
                    <a:pt x="25480" y="191"/>
                    <a:pt x="25480" y="1"/>
                    <a:pt x="25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6556450" y="4470325"/>
              <a:ext cx="48850" cy="44975"/>
            </a:xfrm>
            <a:custGeom>
              <a:avLst/>
              <a:gdLst/>
              <a:ahLst/>
              <a:cxnLst/>
              <a:rect l="l" t="t" r="r" b="b"/>
              <a:pathLst>
                <a:path w="1954" h="1799" extrusionOk="0">
                  <a:moveTo>
                    <a:pt x="1659" y="0"/>
                  </a:moveTo>
                  <a:cubicBezTo>
                    <a:pt x="1522" y="0"/>
                    <a:pt x="1374" y="48"/>
                    <a:pt x="1263" y="108"/>
                  </a:cubicBezTo>
                  <a:lnTo>
                    <a:pt x="1" y="679"/>
                  </a:lnTo>
                  <a:cubicBezTo>
                    <a:pt x="1" y="691"/>
                    <a:pt x="25" y="715"/>
                    <a:pt x="25" y="727"/>
                  </a:cubicBezTo>
                  <a:lnTo>
                    <a:pt x="1275" y="143"/>
                  </a:lnTo>
                  <a:cubicBezTo>
                    <a:pt x="1377" y="92"/>
                    <a:pt x="1521" y="47"/>
                    <a:pt x="1643" y="47"/>
                  </a:cubicBezTo>
                  <a:cubicBezTo>
                    <a:pt x="1692" y="47"/>
                    <a:pt x="1737" y="55"/>
                    <a:pt x="1775" y="72"/>
                  </a:cubicBezTo>
                  <a:cubicBezTo>
                    <a:pt x="1835" y="84"/>
                    <a:pt x="1870" y="131"/>
                    <a:pt x="1894" y="179"/>
                  </a:cubicBezTo>
                  <a:cubicBezTo>
                    <a:pt x="1632" y="584"/>
                    <a:pt x="1263" y="941"/>
                    <a:pt x="918" y="1274"/>
                  </a:cubicBezTo>
                  <a:cubicBezTo>
                    <a:pt x="763" y="1441"/>
                    <a:pt x="608" y="1596"/>
                    <a:pt x="453" y="1751"/>
                  </a:cubicBezTo>
                  <a:cubicBezTo>
                    <a:pt x="453" y="1774"/>
                    <a:pt x="465" y="1786"/>
                    <a:pt x="465" y="1798"/>
                  </a:cubicBezTo>
                  <a:lnTo>
                    <a:pt x="942" y="1322"/>
                  </a:lnTo>
                  <a:cubicBezTo>
                    <a:pt x="1299" y="977"/>
                    <a:pt x="1656" y="608"/>
                    <a:pt x="1942" y="203"/>
                  </a:cubicBezTo>
                  <a:lnTo>
                    <a:pt x="1954" y="179"/>
                  </a:lnTo>
                  <a:cubicBezTo>
                    <a:pt x="1930" y="108"/>
                    <a:pt x="1882" y="60"/>
                    <a:pt x="1811" y="24"/>
                  </a:cubicBezTo>
                  <a:cubicBezTo>
                    <a:pt x="1764" y="7"/>
                    <a:pt x="1712" y="0"/>
                    <a:pt x="165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6585325" y="4520075"/>
              <a:ext cx="59275" cy="58625"/>
            </a:xfrm>
            <a:custGeom>
              <a:avLst/>
              <a:gdLst/>
              <a:ahLst/>
              <a:cxnLst/>
              <a:rect l="l" t="t" r="r" b="b"/>
              <a:pathLst>
                <a:path w="2371" h="2345" extrusionOk="0">
                  <a:moveTo>
                    <a:pt x="1989" y="0"/>
                  </a:moveTo>
                  <a:cubicBezTo>
                    <a:pt x="1922" y="0"/>
                    <a:pt x="1843" y="16"/>
                    <a:pt x="1751" y="46"/>
                  </a:cubicBezTo>
                  <a:cubicBezTo>
                    <a:pt x="1192" y="237"/>
                    <a:pt x="703" y="582"/>
                    <a:pt x="203" y="916"/>
                  </a:cubicBezTo>
                  <a:cubicBezTo>
                    <a:pt x="144" y="951"/>
                    <a:pt x="72" y="1011"/>
                    <a:pt x="1" y="1058"/>
                  </a:cubicBezTo>
                  <a:cubicBezTo>
                    <a:pt x="13" y="1070"/>
                    <a:pt x="13" y="1082"/>
                    <a:pt x="25" y="1106"/>
                  </a:cubicBezTo>
                  <a:cubicBezTo>
                    <a:pt x="108" y="1058"/>
                    <a:pt x="179" y="999"/>
                    <a:pt x="251" y="951"/>
                  </a:cubicBezTo>
                  <a:cubicBezTo>
                    <a:pt x="727" y="630"/>
                    <a:pt x="1239" y="284"/>
                    <a:pt x="1787" y="94"/>
                  </a:cubicBezTo>
                  <a:cubicBezTo>
                    <a:pt x="1872" y="66"/>
                    <a:pt x="1946" y="51"/>
                    <a:pt x="2009" y="51"/>
                  </a:cubicBezTo>
                  <a:cubicBezTo>
                    <a:pt x="2077" y="51"/>
                    <a:pt x="2130" y="69"/>
                    <a:pt x="2168" y="106"/>
                  </a:cubicBezTo>
                  <a:cubicBezTo>
                    <a:pt x="2323" y="237"/>
                    <a:pt x="2168" y="475"/>
                    <a:pt x="2108" y="582"/>
                  </a:cubicBezTo>
                  <a:cubicBezTo>
                    <a:pt x="1930" y="856"/>
                    <a:pt x="1727" y="1118"/>
                    <a:pt x="1525" y="1368"/>
                  </a:cubicBezTo>
                  <a:cubicBezTo>
                    <a:pt x="1311" y="1666"/>
                    <a:pt x="1072" y="1987"/>
                    <a:pt x="870" y="2297"/>
                  </a:cubicBezTo>
                  <a:cubicBezTo>
                    <a:pt x="870" y="2309"/>
                    <a:pt x="894" y="2320"/>
                    <a:pt x="906" y="2344"/>
                  </a:cubicBezTo>
                  <a:cubicBezTo>
                    <a:pt x="1096" y="2023"/>
                    <a:pt x="1334" y="1713"/>
                    <a:pt x="1561" y="1416"/>
                  </a:cubicBezTo>
                  <a:cubicBezTo>
                    <a:pt x="1751" y="1166"/>
                    <a:pt x="1965" y="892"/>
                    <a:pt x="2144" y="630"/>
                  </a:cubicBezTo>
                  <a:cubicBezTo>
                    <a:pt x="2215" y="523"/>
                    <a:pt x="2370" y="261"/>
                    <a:pt x="2204" y="82"/>
                  </a:cubicBezTo>
                  <a:cubicBezTo>
                    <a:pt x="2149" y="28"/>
                    <a:pt x="2079" y="0"/>
                    <a:pt x="198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6621350" y="4552000"/>
              <a:ext cx="40200" cy="54075"/>
            </a:xfrm>
            <a:custGeom>
              <a:avLst/>
              <a:gdLst/>
              <a:ahLst/>
              <a:cxnLst/>
              <a:rect l="l" t="t" r="r" b="b"/>
              <a:pathLst>
                <a:path w="1608" h="2163" extrusionOk="0">
                  <a:moveTo>
                    <a:pt x="1316" y="1"/>
                  </a:moveTo>
                  <a:cubicBezTo>
                    <a:pt x="1169" y="1"/>
                    <a:pt x="985" y="95"/>
                    <a:pt x="882" y="198"/>
                  </a:cubicBezTo>
                  <a:cubicBezTo>
                    <a:pt x="477" y="591"/>
                    <a:pt x="251" y="1103"/>
                    <a:pt x="36" y="1603"/>
                  </a:cubicBezTo>
                  <a:cubicBezTo>
                    <a:pt x="12" y="1627"/>
                    <a:pt x="12" y="1639"/>
                    <a:pt x="1" y="1663"/>
                  </a:cubicBezTo>
                  <a:cubicBezTo>
                    <a:pt x="1" y="1674"/>
                    <a:pt x="12" y="1686"/>
                    <a:pt x="36" y="1698"/>
                  </a:cubicBezTo>
                  <a:cubicBezTo>
                    <a:pt x="48" y="1674"/>
                    <a:pt x="48" y="1663"/>
                    <a:pt x="60" y="1627"/>
                  </a:cubicBezTo>
                  <a:cubicBezTo>
                    <a:pt x="286" y="1139"/>
                    <a:pt x="513" y="627"/>
                    <a:pt x="894" y="246"/>
                  </a:cubicBezTo>
                  <a:cubicBezTo>
                    <a:pt x="986" y="153"/>
                    <a:pt x="1151" y="60"/>
                    <a:pt x="1293" y="60"/>
                  </a:cubicBezTo>
                  <a:cubicBezTo>
                    <a:pt x="1316" y="60"/>
                    <a:pt x="1337" y="62"/>
                    <a:pt x="1358" y="67"/>
                  </a:cubicBezTo>
                  <a:lnTo>
                    <a:pt x="1370" y="67"/>
                  </a:lnTo>
                  <a:cubicBezTo>
                    <a:pt x="1441" y="79"/>
                    <a:pt x="1489" y="127"/>
                    <a:pt x="1525" y="186"/>
                  </a:cubicBezTo>
                  <a:cubicBezTo>
                    <a:pt x="1536" y="234"/>
                    <a:pt x="1536" y="293"/>
                    <a:pt x="1536" y="353"/>
                  </a:cubicBezTo>
                  <a:cubicBezTo>
                    <a:pt x="1501" y="889"/>
                    <a:pt x="1167" y="1329"/>
                    <a:pt x="834" y="1698"/>
                  </a:cubicBezTo>
                  <a:cubicBezTo>
                    <a:pt x="786" y="1782"/>
                    <a:pt x="727" y="1841"/>
                    <a:pt x="667" y="1889"/>
                  </a:cubicBezTo>
                  <a:cubicBezTo>
                    <a:pt x="596" y="1972"/>
                    <a:pt x="524" y="2044"/>
                    <a:pt x="453" y="2139"/>
                  </a:cubicBezTo>
                  <a:cubicBezTo>
                    <a:pt x="453" y="2151"/>
                    <a:pt x="465" y="2151"/>
                    <a:pt x="477" y="2163"/>
                  </a:cubicBezTo>
                  <a:cubicBezTo>
                    <a:pt x="548" y="2091"/>
                    <a:pt x="632" y="1996"/>
                    <a:pt x="703" y="1924"/>
                  </a:cubicBezTo>
                  <a:cubicBezTo>
                    <a:pt x="751" y="1865"/>
                    <a:pt x="810" y="1794"/>
                    <a:pt x="870" y="1734"/>
                  </a:cubicBezTo>
                  <a:cubicBezTo>
                    <a:pt x="1203" y="1341"/>
                    <a:pt x="1548" y="889"/>
                    <a:pt x="1596" y="353"/>
                  </a:cubicBezTo>
                  <a:cubicBezTo>
                    <a:pt x="1608" y="293"/>
                    <a:pt x="1608" y="210"/>
                    <a:pt x="1584" y="150"/>
                  </a:cubicBezTo>
                  <a:cubicBezTo>
                    <a:pt x="1548" y="67"/>
                    <a:pt x="1489" y="20"/>
                    <a:pt x="1405" y="8"/>
                  </a:cubicBezTo>
                  <a:lnTo>
                    <a:pt x="1382" y="8"/>
                  </a:lnTo>
                  <a:cubicBezTo>
                    <a:pt x="1361" y="3"/>
                    <a:pt x="1339" y="1"/>
                    <a:pt x="1316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6643975" y="4593575"/>
              <a:ext cx="32175" cy="37800"/>
            </a:xfrm>
            <a:custGeom>
              <a:avLst/>
              <a:gdLst/>
              <a:ahLst/>
              <a:cxnLst/>
              <a:rect l="l" t="t" r="r" b="b"/>
              <a:pathLst>
                <a:path w="1287" h="1512" extrusionOk="0">
                  <a:moveTo>
                    <a:pt x="829" y="0"/>
                  </a:moveTo>
                  <a:cubicBezTo>
                    <a:pt x="487" y="0"/>
                    <a:pt x="184" y="314"/>
                    <a:pt x="60" y="654"/>
                  </a:cubicBezTo>
                  <a:cubicBezTo>
                    <a:pt x="36" y="726"/>
                    <a:pt x="12" y="797"/>
                    <a:pt x="0" y="869"/>
                  </a:cubicBezTo>
                  <a:cubicBezTo>
                    <a:pt x="12" y="893"/>
                    <a:pt x="36" y="893"/>
                    <a:pt x="48" y="904"/>
                  </a:cubicBezTo>
                  <a:cubicBezTo>
                    <a:pt x="60" y="809"/>
                    <a:pt x="72" y="726"/>
                    <a:pt x="108" y="654"/>
                  </a:cubicBezTo>
                  <a:cubicBezTo>
                    <a:pt x="220" y="327"/>
                    <a:pt x="536" y="32"/>
                    <a:pt x="862" y="32"/>
                  </a:cubicBezTo>
                  <a:cubicBezTo>
                    <a:pt x="881" y="32"/>
                    <a:pt x="899" y="33"/>
                    <a:pt x="917" y="35"/>
                  </a:cubicBezTo>
                  <a:cubicBezTo>
                    <a:pt x="929" y="35"/>
                    <a:pt x="941" y="59"/>
                    <a:pt x="953" y="59"/>
                  </a:cubicBezTo>
                  <a:cubicBezTo>
                    <a:pt x="1286" y="535"/>
                    <a:pt x="989" y="1166"/>
                    <a:pt x="881" y="1345"/>
                  </a:cubicBezTo>
                  <a:cubicBezTo>
                    <a:pt x="858" y="1393"/>
                    <a:pt x="834" y="1440"/>
                    <a:pt x="810" y="1488"/>
                  </a:cubicBezTo>
                  <a:cubicBezTo>
                    <a:pt x="822" y="1500"/>
                    <a:pt x="834" y="1500"/>
                    <a:pt x="858" y="1512"/>
                  </a:cubicBezTo>
                  <a:cubicBezTo>
                    <a:pt x="881" y="1464"/>
                    <a:pt x="893" y="1428"/>
                    <a:pt x="929" y="1381"/>
                  </a:cubicBezTo>
                  <a:cubicBezTo>
                    <a:pt x="1191" y="857"/>
                    <a:pt x="1227" y="357"/>
                    <a:pt x="989" y="23"/>
                  </a:cubicBezTo>
                  <a:cubicBezTo>
                    <a:pt x="935" y="8"/>
                    <a:pt x="881" y="0"/>
                    <a:pt x="82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6699050" y="4604575"/>
              <a:ext cx="40800" cy="55975"/>
            </a:xfrm>
            <a:custGeom>
              <a:avLst/>
              <a:gdLst/>
              <a:ahLst/>
              <a:cxnLst/>
              <a:rect l="l" t="t" r="r" b="b"/>
              <a:pathLst>
                <a:path w="1632" h="2239" extrusionOk="0">
                  <a:moveTo>
                    <a:pt x="1334" y="0"/>
                  </a:moveTo>
                  <a:lnTo>
                    <a:pt x="1310" y="12"/>
                  </a:lnTo>
                  <a:cubicBezTo>
                    <a:pt x="643" y="405"/>
                    <a:pt x="322" y="1131"/>
                    <a:pt x="0" y="1846"/>
                  </a:cubicBezTo>
                  <a:cubicBezTo>
                    <a:pt x="24" y="1846"/>
                    <a:pt x="36" y="1857"/>
                    <a:pt x="48" y="1857"/>
                  </a:cubicBezTo>
                  <a:cubicBezTo>
                    <a:pt x="345" y="1179"/>
                    <a:pt x="679" y="453"/>
                    <a:pt x="1310" y="72"/>
                  </a:cubicBezTo>
                  <a:lnTo>
                    <a:pt x="1310" y="72"/>
                  </a:lnTo>
                  <a:cubicBezTo>
                    <a:pt x="1572" y="595"/>
                    <a:pt x="1345" y="1179"/>
                    <a:pt x="1095" y="1774"/>
                  </a:cubicBezTo>
                  <a:lnTo>
                    <a:pt x="917" y="2215"/>
                  </a:lnTo>
                  <a:cubicBezTo>
                    <a:pt x="929" y="2215"/>
                    <a:pt x="941" y="2238"/>
                    <a:pt x="953" y="2238"/>
                  </a:cubicBezTo>
                  <a:lnTo>
                    <a:pt x="1131" y="1786"/>
                  </a:lnTo>
                  <a:cubicBezTo>
                    <a:pt x="1369" y="1203"/>
                    <a:pt x="1631" y="583"/>
                    <a:pt x="1345" y="36"/>
                  </a:cubicBezTo>
                  <a:lnTo>
                    <a:pt x="1334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6744275" y="4634625"/>
              <a:ext cx="27125" cy="38425"/>
            </a:xfrm>
            <a:custGeom>
              <a:avLst/>
              <a:gdLst/>
              <a:ahLst/>
              <a:cxnLst/>
              <a:rect l="l" t="t" r="r" b="b"/>
              <a:pathLst>
                <a:path w="1085" h="1537" extrusionOk="0">
                  <a:moveTo>
                    <a:pt x="870" y="1"/>
                  </a:moveTo>
                  <a:lnTo>
                    <a:pt x="858" y="24"/>
                  </a:lnTo>
                  <a:cubicBezTo>
                    <a:pt x="394" y="263"/>
                    <a:pt x="203" y="739"/>
                    <a:pt x="13" y="1251"/>
                  </a:cubicBezTo>
                  <a:cubicBezTo>
                    <a:pt x="13" y="1275"/>
                    <a:pt x="1" y="1286"/>
                    <a:pt x="1" y="1298"/>
                  </a:cubicBezTo>
                  <a:cubicBezTo>
                    <a:pt x="13" y="1310"/>
                    <a:pt x="25" y="1310"/>
                    <a:pt x="37" y="1310"/>
                  </a:cubicBezTo>
                  <a:cubicBezTo>
                    <a:pt x="37" y="1298"/>
                    <a:pt x="60" y="1286"/>
                    <a:pt x="60" y="1275"/>
                  </a:cubicBezTo>
                  <a:cubicBezTo>
                    <a:pt x="251" y="775"/>
                    <a:pt x="429" y="298"/>
                    <a:pt x="858" y="84"/>
                  </a:cubicBezTo>
                  <a:cubicBezTo>
                    <a:pt x="1037" y="453"/>
                    <a:pt x="989" y="870"/>
                    <a:pt x="965" y="1286"/>
                  </a:cubicBezTo>
                  <a:cubicBezTo>
                    <a:pt x="965" y="1358"/>
                    <a:pt x="953" y="1453"/>
                    <a:pt x="953" y="1525"/>
                  </a:cubicBezTo>
                  <a:cubicBezTo>
                    <a:pt x="965" y="1537"/>
                    <a:pt x="977" y="1537"/>
                    <a:pt x="989" y="1537"/>
                  </a:cubicBezTo>
                  <a:cubicBezTo>
                    <a:pt x="989" y="1453"/>
                    <a:pt x="989" y="1358"/>
                    <a:pt x="1013" y="1286"/>
                  </a:cubicBezTo>
                  <a:cubicBezTo>
                    <a:pt x="1049" y="858"/>
                    <a:pt x="1084" y="405"/>
                    <a:pt x="894" y="2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6788050" y="4620650"/>
              <a:ext cx="22050" cy="56275"/>
            </a:xfrm>
            <a:custGeom>
              <a:avLst/>
              <a:gdLst/>
              <a:ahLst/>
              <a:cxnLst/>
              <a:rect l="l" t="t" r="r" b="b"/>
              <a:pathLst>
                <a:path w="882" h="2251" extrusionOk="0">
                  <a:moveTo>
                    <a:pt x="357" y="0"/>
                  </a:moveTo>
                  <a:cubicBezTo>
                    <a:pt x="298" y="0"/>
                    <a:pt x="238" y="12"/>
                    <a:pt x="179" y="60"/>
                  </a:cubicBezTo>
                  <a:cubicBezTo>
                    <a:pt x="60" y="167"/>
                    <a:pt x="12" y="381"/>
                    <a:pt x="12" y="548"/>
                  </a:cubicBezTo>
                  <a:lnTo>
                    <a:pt x="0" y="2215"/>
                  </a:lnTo>
                  <a:lnTo>
                    <a:pt x="48" y="2215"/>
                  </a:lnTo>
                  <a:lnTo>
                    <a:pt x="60" y="548"/>
                  </a:lnTo>
                  <a:cubicBezTo>
                    <a:pt x="60" y="405"/>
                    <a:pt x="107" y="191"/>
                    <a:pt x="214" y="107"/>
                  </a:cubicBezTo>
                  <a:cubicBezTo>
                    <a:pt x="250" y="71"/>
                    <a:pt x="298" y="60"/>
                    <a:pt x="357" y="60"/>
                  </a:cubicBezTo>
                  <a:cubicBezTo>
                    <a:pt x="476" y="71"/>
                    <a:pt x="548" y="191"/>
                    <a:pt x="583" y="250"/>
                  </a:cubicBezTo>
                  <a:cubicBezTo>
                    <a:pt x="822" y="702"/>
                    <a:pt x="655" y="1238"/>
                    <a:pt x="488" y="1738"/>
                  </a:cubicBezTo>
                  <a:cubicBezTo>
                    <a:pt x="452" y="1845"/>
                    <a:pt x="417" y="1965"/>
                    <a:pt x="393" y="2072"/>
                  </a:cubicBezTo>
                  <a:lnTo>
                    <a:pt x="345" y="2250"/>
                  </a:lnTo>
                  <a:lnTo>
                    <a:pt x="393" y="2250"/>
                  </a:lnTo>
                  <a:lnTo>
                    <a:pt x="429" y="2072"/>
                  </a:lnTo>
                  <a:cubicBezTo>
                    <a:pt x="464" y="1965"/>
                    <a:pt x="512" y="1845"/>
                    <a:pt x="536" y="1738"/>
                  </a:cubicBezTo>
                  <a:cubicBezTo>
                    <a:pt x="703" y="1214"/>
                    <a:pt x="881" y="679"/>
                    <a:pt x="631" y="202"/>
                  </a:cubicBezTo>
                  <a:cubicBezTo>
                    <a:pt x="583" y="119"/>
                    <a:pt x="488" y="12"/>
                    <a:pt x="36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6815125" y="4633725"/>
              <a:ext cx="35150" cy="43800"/>
            </a:xfrm>
            <a:custGeom>
              <a:avLst/>
              <a:gdLst/>
              <a:ahLst/>
              <a:cxnLst/>
              <a:rect l="l" t="t" r="r" b="b"/>
              <a:pathLst>
                <a:path w="1406" h="1752" extrusionOk="0">
                  <a:moveTo>
                    <a:pt x="974" y="1"/>
                  </a:moveTo>
                  <a:cubicBezTo>
                    <a:pt x="844" y="1"/>
                    <a:pt x="708" y="50"/>
                    <a:pt x="596" y="120"/>
                  </a:cubicBezTo>
                  <a:cubicBezTo>
                    <a:pt x="191" y="382"/>
                    <a:pt x="1" y="965"/>
                    <a:pt x="179" y="1430"/>
                  </a:cubicBezTo>
                  <a:cubicBezTo>
                    <a:pt x="227" y="1549"/>
                    <a:pt x="298" y="1644"/>
                    <a:pt x="358" y="1751"/>
                  </a:cubicBezTo>
                  <a:lnTo>
                    <a:pt x="417" y="1751"/>
                  </a:lnTo>
                  <a:cubicBezTo>
                    <a:pt x="358" y="1644"/>
                    <a:pt x="286" y="1525"/>
                    <a:pt x="239" y="1406"/>
                  </a:cubicBezTo>
                  <a:cubicBezTo>
                    <a:pt x="60" y="965"/>
                    <a:pt x="239" y="418"/>
                    <a:pt x="643" y="156"/>
                  </a:cubicBezTo>
                  <a:cubicBezTo>
                    <a:pt x="741" y="100"/>
                    <a:pt x="868" y="56"/>
                    <a:pt x="987" y="56"/>
                  </a:cubicBezTo>
                  <a:cubicBezTo>
                    <a:pt x="1071" y="56"/>
                    <a:pt x="1151" y="78"/>
                    <a:pt x="1215" y="132"/>
                  </a:cubicBezTo>
                  <a:cubicBezTo>
                    <a:pt x="1334" y="239"/>
                    <a:pt x="1358" y="418"/>
                    <a:pt x="1310" y="680"/>
                  </a:cubicBezTo>
                  <a:cubicBezTo>
                    <a:pt x="1298" y="799"/>
                    <a:pt x="1274" y="918"/>
                    <a:pt x="1239" y="1037"/>
                  </a:cubicBezTo>
                  <a:cubicBezTo>
                    <a:pt x="1179" y="1275"/>
                    <a:pt x="1132" y="1513"/>
                    <a:pt x="1120" y="1751"/>
                  </a:cubicBezTo>
                  <a:lnTo>
                    <a:pt x="1167" y="1751"/>
                  </a:lnTo>
                  <a:cubicBezTo>
                    <a:pt x="1179" y="1513"/>
                    <a:pt x="1227" y="1287"/>
                    <a:pt x="1286" y="1049"/>
                  </a:cubicBezTo>
                  <a:cubicBezTo>
                    <a:pt x="1310" y="930"/>
                    <a:pt x="1346" y="811"/>
                    <a:pt x="1358" y="691"/>
                  </a:cubicBezTo>
                  <a:cubicBezTo>
                    <a:pt x="1405" y="418"/>
                    <a:pt x="1358" y="215"/>
                    <a:pt x="1227" y="84"/>
                  </a:cubicBezTo>
                  <a:cubicBezTo>
                    <a:pt x="1153" y="25"/>
                    <a:pt x="1065" y="1"/>
                    <a:pt x="97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6859775" y="4637000"/>
              <a:ext cx="26225" cy="39925"/>
            </a:xfrm>
            <a:custGeom>
              <a:avLst/>
              <a:gdLst/>
              <a:ahLst/>
              <a:cxnLst/>
              <a:rect l="l" t="t" r="r" b="b"/>
              <a:pathLst>
                <a:path w="1049" h="1597" extrusionOk="0">
                  <a:moveTo>
                    <a:pt x="424" y="1"/>
                  </a:moveTo>
                  <a:cubicBezTo>
                    <a:pt x="370" y="1"/>
                    <a:pt x="322" y="17"/>
                    <a:pt x="274" y="48"/>
                  </a:cubicBezTo>
                  <a:cubicBezTo>
                    <a:pt x="120" y="144"/>
                    <a:pt x="36" y="418"/>
                    <a:pt x="24" y="620"/>
                  </a:cubicBezTo>
                  <a:cubicBezTo>
                    <a:pt x="0" y="953"/>
                    <a:pt x="0" y="1275"/>
                    <a:pt x="36" y="1596"/>
                  </a:cubicBezTo>
                  <a:lnTo>
                    <a:pt x="84" y="1596"/>
                  </a:lnTo>
                  <a:cubicBezTo>
                    <a:pt x="48" y="1275"/>
                    <a:pt x="48" y="953"/>
                    <a:pt x="60" y="644"/>
                  </a:cubicBezTo>
                  <a:cubicBezTo>
                    <a:pt x="84" y="429"/>
                    <a:pt x="155" y="191"/>
                    <a:pt x="298" y="84"/>
                  </a:cubicBezTo>
                  <a:cubicBezTo>
                    <a:pt x="337" y="61"/>
                    <a:pt x="376" y="43"/>
                    <a:pt x="421" y="43"/>
                  </a:cubicBezTo>
                  <a:cubicBezTo>
                    <a:pt x="445" y="43"/>
                    <a:pt x="471" y="48"/>
                    <a:pt x="501" y="60"/>
                  </a:cubicBezTo>
                  <a:cubicBezTo>
                    <a:pt x="631" y="120"/>
                    <a:pt x="691" y="263"/>
                    <a:pt x="739" y="429"/>
                  </a:cubicBezTo>
                  <a:lnTo>
                    <a:pt x="1001" y="1489"/>
                  </a:lnTo>
                  <a:lnTo>
                    <a:pt x="1048" y="1489"/>
                  </a:lnTo>
                  <a:lnTo>
                    <a:pt x="774" y="418"/>
                  </a:lnTo>
                  <a:cubicBezTo>
                    <a:pt x="739" y="239"/>
                    <a:pt x="679" y="72"/>
                    <a:pt x="512" y="13"/>
                  </a:cubicBezTo>
                  <a:cubicBezTo>
                    <a:pt x="481" y="5"/>
                    <a:pt x="452" y="1"/>
                    <a:pt x="42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6902350" y="4627975"/>
              <a:ext cx="30975" cy="42700"/>
            </a:xfrm>
            <a:custGeom>
              <a:avLst/>
              <a:gdLst/>
              <a:ahLst/>
              <a:cxnLst/>
              <a:rect l="l" t="t" r="r" b="b"/>
              <a:pathLst>
                <a:path w="1239" h="1708" extrusionOk="0">
                  <a:moveTo>
                    <a:pt x="430" y="1"/>
                  </a:moveTo>
                  <a:cubicBezTo>
                    <a:pt x="414" y="1"/>
                    <a:pt x="397" y="2"/>
                    <a:pt x="381" y="5"/>
                  </a:cubicBezTo>
                  <a:cubicBezTo>
                    <a:pt x="286" y="17"/>
                    <a:pt x="202" y="64"/>
                    <a:pt x="143" y="136"/>
                  </a:cubicBezTo>
                  <a:cubicBezTo>
                    <a:pt x="48" y="267"/>
                    <a:pt x="0" y="493"/>
                    <a:pt x="24" y="695"/>
                  </a:cubicBezTo>
                  <a:cubicBezTo>
                    <a:pt x="60" y="874"/>
                    <a:pt x="119" y="1076"/>
                    <a:pt x="167" y="1255"/>
                  </a:cubicBezTo>
                  <a:cubicBezTo>
                    <a:pt x="202" y="1410"/>
                    <a:pt x="238" y="1564"/>
                    <a:pt x="262" y="1707"/>
                  </a:cubicBezTo>
                  <a:cubicBezTo>
                    <a:pt x="286" y="1695"/>
                    <a:pt x="298" y="1695"/>
                    <a:pt x="310" y="1695"/>
                  </a:cubicBezTo>
                  <a:cubicBezTo>
                    <a:pt x="298" y="1552"/>
                    <a:pt x="250" y="1386"/>
                    <a:pt x="202" y="1231"/>
                  </a:cubicBezTo>
                  <a:cubicBezTo>
                    <a:pt x="167" y="1052"/>
                    <a:pt x="119" y="862"/>
                    <a:pt x="83" y="683"/>
                  </a:cubicBezTo>
                  <a:cubicBezTo>
                    <a:pt x="60" y="493"/>
                    <a:pt x="107" y="279"/>
                    <a:pt x="191" y="159"/>
                  </a:cubicBezTo>
                  <a:cubicBezTo>
                    <a:pt x="238" y="88"/>
                    <a:pt x="310" y="64"/>
                    <a:pt x="381" y="40"/>
                  </a:cubicBezTo>
                  <a:cubicBezTo>
                    <a:pt x="391" y="39"/>
                    <a:pt x="401" y="39"/>
                    <a:pt x="411" y="39"/>
                  </a:cubicBezTo>
                  <a:cubicBezTo>
                    <a:pt x="523" y="39"/>
                    <a:pt x="651" y="100"/>
                    <a:pt x="738" y="231"/>
                  </a:cubicBezTo>
                  <a:cubicBezTo>
                    <a:pt x="964" y="493"/>
                    <a:pt x="1060" y="862"/>
                    <a:pt x="1131" y="1231"/>
                  </a:cubicBezTo>
                  <a:cubicBezTo>
                    <a:pt x="1143" y="1338"/>
                    <a:pt x="1155" y="1433"/>
                    <a:pt x="1191" y="1517"/>
                  </a:cubicBezTo>
                  <a:cubicBezTo>
                    <a:pt x="1203" y="1505"/>
                    <a:pt x="1214" y="1505"/>
                    <a:pt x="1238" y="1505"/>
                  </a:cubicBezTo>
                  <a:cubicBezTo>
                    <a:pt x="1214" y="1422"/>
                    <a:pt x="1191" y="1314"/>
                    <a:pt x="1179" y="1219"/>
                  </a:cubicBezTo>
                  <a:cubicBezTo>
                    <a:pt x="1095" y="850"/>
                    <a:pt x="1012" y="469"/>
                    <a:pt x="786" y="195"/>
                  </a:cubicBezTo>
                  <a:cubicBezTo>
                    <a:pt x="680" y="79"/>
                    <a:pt x="556" y="1"/>
                    <a:pt x="430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6955925" y="4595900"/>
              <a:ext cx="31875" cy="56325"/>
            </a:xfrm>
            <a:custGeom>
              <a:avLst/>
              <a:gdLst/>
              <a:ahLst/>
              <a:cxnLst/>
              <a:rect l="l" t="t" r="r" b="b"/>
              <a:pathLst>
                <a:path w="1275" h="2253" extrusionOk="0">
                  <a:moveTo>
                    <a:pt x="524" y="0"/>
                  </a:moveTo>
                  <a:cubicBezTo>
                    <a:pt x="395" y="0"/>
                    <a:pt x="278" y="58"/>
                    <a:pt x="191" y="157"/>
                  </a:cubicBezTo>
                  <a:cubicBezTo>
                    <a:pt x="0" y="383"/>
                    <a:pt x="60" y="692"/>
                    <a:pt x="322" y="1157"/>
                  </a:cubicBezTo>
                  <a:cubicBezTo>
                    <a:pt x="536" y="1490"/>
                    <a:pt x="738" y="1847"/>
                    <a:pt x="822" y="2252"/>
                  </a:cubicBezTo>
                  <a:cubicBezTo>
                    <a:pt x="834" y="2252"/>
                    <a:pt x="846" y="2240"/>
                    <a:pt x="857" y="2240"/>
                  </a:cubicBezTo>
                  <a:cubicBezTo>
                    <a:pt x="786" y="1835"/>
                    <a:pt x="584" y="1466"/>
                    <a:pt x="369" y="1133"/>
                  </a:cubicBezTo>
                  <a:cubicBezTo>
                    <a:pt x="107" y="704"/>
                    <a:pt x="60" y="395"/>
                    <a:pt x="226" y="204"/>
                  </a:cubicBezTo>
                  <a:cubicBezTo>
                    <a:pt x="310" y="109"/>
                    <a:pt x="429" y="61"/>
                    <a:pt x="560" y="61"/>
                  </a:cubicBezTo>
                  <a:cubicBezTo>
                    <a:pt x="738" y="61"/>
                    <a:pt x="917" y="168"/>
                    <a:pt x="1024" y="323"/>
                  </a:cubicBezTo>
                  <a:cubicBezTo>
                    <a:pt x="1215" y="597"/>
                    <a:pt x="1203" y="990"/>
                    <a:pt x="1155" y="1252"/>
                  </a:cubicBezTo>
                  <a:cubicBezTo>
                    <a:pt x="1143" y="1311"/>
                    <a:pt x="1143" y="1371"/>
                    <a:pt x="1131" y="1431"/>
                  </a:cubicBezTo>
                  <a:cubicBezTo>
                    <a:pt x="1084" y="1669"/>
                    <a:pt x="1060" y="1931"/>
                    <a:pt x="1084" y="2169"/>
                  </a:cubicBezTo>
                  <a:cubicBezTo>
                    <a:pt x="1096" y="2169"/>
                    <a:pt x="1119" y="2145"/>
                    <a:pt x="1131" y="2145"/>
                  </a:cubicBezTo>
                  <a:cubicBezTo>
                    <a:pt x="1084" y="1907"/>
                    <a:pt x="1131" y="1669"/>
                    <a:pt x="1179" y="1431"/>
                  </a:cubicBezTo>
                  <a:cubicBezTo>
                    <a:pt x="1191" y="1371"/>
                    <a:pt x="1191" y="1311"/>
                    <a:pt x="1203" y="1252"/>
                  </a:cubicBezTo>
                  <a:cubicBezTo>
                    <a:pt x="1250" y="990"/>
                    <a:pt x="1274" y="585"/>
                    <a:pt x="1072" y="288"/>
                  </a:cubicBezTo>
                  <a:cubicBezTo>
                    <a:pt x="965" y="121"/>
                    <a:pt x="762" y="26"/>
                    <a:pt x="560" y="2"/>
                  </a:cubicBezTo>
                  <a:cubicBezTo>
                    <a:pt x="548" y="1"/>
                    <a:pt x="536" y="0"/>
                    <a:pt x="524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7012475" y="4570325"/>
              <a:ext cx="41700" cy="56000"/>
            </a:xfrm>
            <a:custGeom>
              <a:avLst/>
              <a:gdLst/>
              <a:ahLst/>
              <a:cxnLst/>
              <a:rect l="l" t="t" r="r" b="b"/>
              <a:pathLst>
                <a:path w="1668" h="2240" extrusionOk="0">
                  <a:moveTo>
                    <a:pt x="530" y="0"/>
                  </a:moveTo>
                  <a:cubicBezTo>
                    <a:pt x="520" y="0"/>
                    <a:pt x="510" y="0"/>
                    <a:pt x="500" y="1"/>
                  </a:cubicBezTo>
                  <a:cubicBezTo>
                    <a:pt x="369" y="13"/>
                    <a:pt x="262" y="72"/>
                    <a:pt x="179" y="191"/>
                  </a:cubicBezTo>
                  <a:cubicBezTo>
                    <a:pt x="48" y="358"/>
                    <a:pt x="0" y="644"/>
                    <a:pt x="48" y="882"/>
                  </a:cubicBezTo>
                  <a:cubicBezTo>
                    <a:pt x="119" y="1239"/>
                    <a:pt x="322" y="1561"/>
                    <a:pt x="524" y="1882"/>
                  </a:cubicBezTo>
                  <a:cubicBezTo>
                    <a:pt x="596" y="2001"/>
                    <a:pt x="679" y="2120"/>
                    <a:pt x="739" y="2239"/>
                  </a:cubicBezTo>
                  <a:cubicBezTo>
                    <a:pt x="762" y="2215"/>
                    <a:pt x="774" y="2215"/>
                    <a:pt x="786" y="2204"/>
                  </a:cubicBezTo>
                  <a:lnTo>
                    <a:pt x="560" y="1846"/>
                  </a:lnTo>
                  <a:cubicBezTo>
                    <a:pt x="358" y="1537"/>
                    <a:pt x="167" y="1227"/>
                    <a:pt x="84" y="870"/>
                  </a:cubicBezTo>
                  <a:cubicBezTo>
                    <a:pt x="48" y="632"/>
                    <a:pt x="108" y="370"/>
                    <a:pt x="227" y="215"/>
                  </a:cubicBezTo>
                  <a:cubicBezTo>
                    <a:pt x="298" y="120"/>
                    <a:pt x="405" y="60"/>
                    <a:pt x="524" y="49"/>
                  </a:cubicBezTo>
                  <a:cubicBezTo>
                    <a:pt x="538" y="47"/>
                    <a:pt x="551" y="47"/>
                    <a:pt x="564" y="47"/>
                  </a:cubicBezTo>
                  <a:cubicBezTo>
                    <a:pt x="918" y="47"/>
                    <a:pt x="1088" y="503"/>
                    <a:pt x="1215" y="882"/>
                  </a:cubicBezTo>
                  <a:lnTo>
                    <a:pt x="1251" y="953"/>
                  </a:lnTo>
                  <a:cubicBezTo>
                    <a:pt x="1334" y="1191"/>
                    <a:pt x="1477" y="1430"/>
                    <a:pt x="1632" y="1620"/>
                  </a:cubicBezTo>
                  <a:cubicBezTo>
                    <a:pt x="1632" y="1608"/>
                    <a:pt x="1655" y="1608"/>
                    <a:pt x="1667" y="1596"/>
                  </a:cubicBezTo>
                  <a:cubicBezTo>
                    <a:pt x="1501" y="1406"/>
                    <a:pt x="1370" y="1168"/>
                    <a:pt x="1274" y="941"/>
                  </a:cubicBezTo>
                  <a:lnTo>
                    <a:pt x="1251" y="870"/>
                  </a:lnTo>
                  <a:cubicBezTo>
                    <a:pt x="1099" y="475"/>
                    <a:pt x="926" y="0"/>
                    <a:pt x="530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7045800" y="4546475"/>
              <a:ext cx="43200" cy="52150"/>
            </a:xfrm>
            <a:custGeom>
              <a:avLst/>
              <a:gdLst/>
              <a:ahLst/>
              <a:cxnLst/>
              <a:rect l="l" t="t" r="r" b="b"/>
              <a:pathLst>
                <a:path w="1728" h="2086" extrusionOk="0">
                  <a:moveTo>
                    <a:pt x="358" y="1"/>
                  </a:moveTo>
                  <a:cubicBezTo>
                    <a:pt x="256" y="1"/>
                    <a:pt x="172" y="47"/>
                    <a:pt x="108" y="121"/>
                  </a:cubicBezTo>
                  <a:cubicBezTo>
                    <a:pt x="1" y="241"/>
                    <a:pt x="1" y="407"/>
                    <a:pt x="1" y="526"/>
                  </a:cubicBezTo>
                  <a:cubicBezTo>
                    <a:pt x="25" y="1050"/>
                    <a:pt x="275" y="1586"/>
                    <a:pt x="680" y="1919"/>
                  </a:cubicBezTo>
                  <a:cubicBezTo>
                    <a:pt x="715" y="1955"/>
                    <a:pt x="775" y="2003"/>
                    <a:pt x="822" y="2038"/>
                  </a:cubicBezTo>
                  <a:lnTo>
                    <a:pt x="882" y="2086"/>
                  </a:lnTo>
                  <a:cubicBezTo>
                    <a:pt x="894" y="2074"/>
                    <a:pt x="918" y="2074"/>
                    <a:pt x="930" y="2062"/>
                  </a:cubicBezTo>
                  <a:cubicBezTo>
                    <a:pt x="894" y="2026"/>
                    <a:pt x="882" y="2015"/>
                    <a:pt x="858" y="2003"/>
                  </a:cubicBezTo>
                  <a:cubicBezTo>
                    <a:pt x="810" y="1967"/>
                    <a:pt x="751" y="1919"/>
                    <a:pt x="703" y="1884"/>
                  </a:cubicBezTo>
                  <a:cubicBezTo>
                    <a:pt x="322" y="1538"/>
                    <a:pt x="84" y="1026"/>
                    <a:pt x="60" y="514"/>
                  </a:cubicBezTo>
                  <a:cubicBezTo>
                    <a:pt x="48" y="407"/>
                    <a:pt x="60" y="241"/>
                    <a:pt x="156" y="133"/>
                  </a:cubicBezTo>
                  <a:cubicBezTo>
                    <a:pt x="215" y="62"/>
                    <a:pt x="287" y="26"/>
                    <a:pt x="394" y="26"/>
                  </a:cubicBezTo>
                  <a:cubicBezTo>
                    <a:pt x="632" y="50"/>
                    <a:pt x="918" y="288"/>
                    <a:pt x="1072" y="491"/>
                  </a:cubicBezTo>
                  <a:lnTo>
                    <a:pt x="1703" y="1324"/>
                  </a:lnTo>
                  <a:lnTo>
                    <a:pt x="1703" y="1348"/>
                  </a:lnTo>
                  <a:cubicBezTo>
                    <a:pt x="1715" y="1324"/>
                    <a:pt x="1715" y="1312"/>
                    <a:pt x="1727" y="1300"/>
                  </a:cubicBezTo>
                  <a:lnTo>
                    <a:pt x="1108" y="479"/>
                  </a:lnTo>
                  <a:cubicBezTo>
                    <a:pt x="930" y="241"/>
                    <a:pt x="644" y="14"/>
                    <a:pt x="394" y="2"/>
                  </a:cubicBezTo>
                  <a:cubicBezTo>
                    <a:pt x="382" y="1"/>
                    <a:pt x="370" y="1"/>
                    <a:pt x="35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7079150" y="4497375"/>
              <a:ext cx="56575" cy="51850"/>
            </a:xfrm>
            <a:custGeom>
              <a:avLst/>
              <a:gdLst/>
              <a:ahLst/>
              <a:cxnLst/>
              <a:rect l="l" t="t" r="r" b="b"/>
              <a:pathLst>
                <a:path w="2263" h="2074" extrusionOk="0">
                  <a:moveTo>
                    <a:pt x="954" y="1"/>
                  </a:moveTo>
                  <a:cubicBezTo>
                    <a:pt x="938" y="1"/>
                    <a:pt x="921" y="1"/>
                    <a:pt x="905" y="2"/>
                  </a:cubicBezTo>
                  <a:cubicBezTo>
                    <a:pt x="572" y="14"/>
                    <a:pt x="250" y="276"/>
                    <a:pt x="119" y="597"/>
                  </a:cubicBezTo>
                  <a:cubicBezTo>
                    <a:pt x="0" y="871"/>
                    <a:pt x="24" y="1121"/>
                    <a:pt x="191" y="1312"/>
                  </a:cubicBezTo>
                  <a:cubicBezTo>
                    <a:pt x="322" y="1490"/>
                    <a:pt x="524" y="1562"/>
                    <a:pt x="727" y="1657"/>
                  </a:cubicBezTo>
                  <a:cubicBezTo>
                    <a:pt x="762" y="1669"/>
                    <a:pt x="798" y="1681"/>
                    <a:pt x="846" y="1693"/>
                  </a:cubicBezTo>
                  <a:cubicBezTo>
                    <a:pt x="1060" y="1800"/>
                    <a:pt x="1262" y="1919"/>
                    <a:pt x="1417" y="2074"/>
                  </a:cubicBezTo>
                  <a:cubicBezTo>
                    <a:pt x="1441" y="2062"/>
                    <a:pt x="1441" y="2038"/>
                    <a:pt x="1453" y="2026"/>
                  </a:cubicBezTo>
                  <a:cubicBezTo>
                    <a:pt x="1286" y="1895"/>
                    <a:pt x="1096" y="1764"/>
                    <a:pt x="858" y="1657"/>
                  </a:cubicBezTo>
                  <a:cubicBezTo>
                    <a:pt x="810" y="1645"/>
                    <a:pt x="786" y="1621"/>
                    <a:pt x="739" y="1609"/>
                  </a:cubicBezTo>
                  <a:cubicBezTo>
                    <a:pt x="548" y="1526"/>
                    <a:pt x="358" y="1443"/>
                    <a:pt x="215" y="1288"/>
                  </a:cubicBezTo>
                  <a:cubicBezTo>
                    <a:pt x="72" y="1097"/>
                    <a:pt x="36" y="871"/>
                    <a:pt x="143" y="609"/>
                  </a:cubicBezTo>
                  <a:cubicBezTo>
                    <a:pt x="262" y="300"/>
                    <a:pt x="572" y="61"/>
                    <a:pt x="893" y="49"/>
                  </a:cubicBezTo>
                  <a:cubicBezTo>
                    <a:pt x="916" y="48"/>
                    <a:pt x="939" y="47"/>
                    <a:pt x="962" y="47"/>
                  </a:cubicBezTo>
                  <a:cubicBezTo>
                    <a:pt x="1493" y="47"/>
                    <a:pt x="1953" y="436"/>
                    <a:pt x="2227" y="847"/>
                  </a:cubicBezTo>
                  <a:cubicBezTo>
                    <a:pt x="2239" y="835"/>
                    <a:pt x="2239" y="823"/>
                    <a:pt x="2263" y="811"/>
                  </a:cubicBezTo>
                  <a:cubicBezTo>
                    <a:pt x="1974" y="384"/>
                    <a:pt x="1494" y="1"/>
                    <a:pt x="95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7115175" y="4450300"/>
              <a:ext cx="50325" cy="38800"/>
            </a:xfrm>
            <a:custGeom>
              <a:avLst/>
              <a:gdLst/>
              <a:ahLst/>
              <a:cxnLst/>
              <a:rect l="l" t="t" r="r" b="b"/>
              <a:pathLst>
                <a:path w="2013" h="1552" extrusionOk="0">
                  <a:moveTo>
                    <a:pt x="904" y="1"/>
                  </a:moveTo>
                  <a:cubicBezTo>
                    <a:pt x="816" y="1"/>
                    <a:pt x="729" y="8"/>
                    <a:pt x="643" y="27"/>
                  </a:cubicBezTo>
                  <a:cubicBezTo>
                    <a:pt x="369" y="87"/>
                    <a:pt x="60" y="266"/>
                    <a:pt x="24" y="575"/>
                  </a:cubicBezTo>
                  <a:cubicBezTo>
                    <a:pt x="0" y="920"/>
                    <a:pt x="298" y="1182"/>
                    <a:pt x="595" y="1301"/>
                  </a:cubicBezTo>
                  <a:cubicBezTo>
                    <a:pt x="726" y="1361"/>
                    <a:pt x="845" y="1397"/>
                    <a:pt x="976" y="1421"/>
                  </a:cubicBezTo>
                  <a:cubicBezTo>
                    <a:pt x="1131" y="1456"/>
                    <a:pt x="1274" y="1492"/>
                    <a:pt x="1417" y="1551"/>
                  </a:cubicBezTo>
                  <a:cubicBezTo>
                    <a:pt x="1417" y="1540"/>
                    <a:pt x="1429" y="1528"/>
                    <a:pt x="1429" y="1516"/>
                  </a:cubicBezTo>
                  <a:cubicBezTo>
                    <a:pt x="1298" y="1456"/>
                    <a:pt x="1143" y="1409"/>
                    <a:pt x="1000" y="1373"/>
                  </a:cubicBezTo>
                  <a:cubicBezTo>
                    <a:pt x="881" y="1337"/>
                    <a:pt x="738" y="1301"/>
                    <a:pt x="619" y="1254"/>
                  </a:cubicBezTo>
                  <a:cubicBezTo>
                    <a:pt x="345" y="1159"/>
                    <a:pt x="60" y="897"/>
                    <a:pt x="83" y="587"/>
                  </a:cubicBezTo>
                  <a:cubicBezTo>
                    <a:pt x="119" y="301"/>
                    <a:pt x="405" y="123"/>
                    <a:pt x="655" y="87"/>
                  </a:cubicBezTo>
                  <a:cubicBezTo>
                    <a:pt x="736" y="68"/>
                    <a:pt x="821" y="60"/>
                    <a:pt x="907" y="60"/>
                  </a:cubicBezTo>
                  <a:cubicBezTo>
                    <a:pt x="1036" y="60"/>
                    <a:pt x="1169" y="77"/>
                    <a:pt x="1298" y="99"/>
                  </a:cubicBezTo>
                  <a:cubicBezTo>
                    <a:pt x="1369" y="99"/>
                    <a:pt x="1429" y="111"/>
                    <a:pt x="1488" y="111"/>
                  </a:cubicBezTo>
                  <a:cubicBezTo>
                    <a:pt x="1610" y="128"/>
                    <a:pt x="1739" y="139"/>
                    <a:pt x="1859" y="139"/>
                  </a:cubicBezTo>
                  <a:cubicBezTo>
                    <a:pt x="1904" y="139"/>
                    <a:pt x="1947" y="138"/>
                    <a:pt x="1988" y="135"/>
                  </a:cubicBezTo>
                  <a:cubicBezTo>
                    <a:pt x="1988" y="111"/>
                    <a:pt x="2012" y="99"/>
                    <a:pt x="2012" y="87"/>
                  </a:cubicBezTo>
                  <a:lnTo>
                    <a:pt x="2012" y="87"/>
                  </a:lnTo>
                  <a:cubicBezTo>
                    <a:pt x="1960" y="90"/>
                    <a:pt x="1909" y="92"/>
                    <a:pt x="1858" y="92"/>
                  </a:cubicBezTo>
                  <a:cubicBezTo>
                    <a:pt x="1735" y="92"/>
                    <a:pt x="1615" y="84"/>
                    <a:pt x="1488" y="75"/>
                  </a:cubicBezTo>
                  <a:cubicBezTo>
                    <a:pt x="1417" y="75"/>
                    <a:pt x="1357" y="51"/>
                    <a:pt x="1298" y="39"/>
                  </a:cubicBezTo>
                  <a:cubicBezTo>
                    <a:pt x="1169" y="18"/>
                    <a:pt x="1036" y="1"/>
                    <a:pt x="90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7125875" y="4410800"/>
              <a:ext cx="50925" cy="16775"/>
            </a:xfrm>
            <a:custGeom>
              <a:avLst/>
              <a:gdLst/>
              <a:ahLst/>
              <a:cxnLst/>
              <a:rect l="l" t="t" r="r" b="b"/>
              <a:pathLst>
                <a:path w="2037" h="671" extrusionOk="0">
                  <a:moveTo>
                    <a:pt x="2037" y="0"/>
                  </a:moveTo>
                  <a:cubicBezTo>
                    <a:pt x="1941" y="24"/>
                    <a:pt x="1834" y="24"/>
                    <a:pt x="1739" y="48"/>
                  </a:cubicBezTo>
                  <a:lnTo>
                    <a:pt x="36" y="214"/>
                  </a:lnTo>
                  <a:lnTo>
                    <a:pt x="1" y="214"/>
                  </a:lnTo>
                  <a:lnTo>
                    <a:pt x="13" y="250"/>
                  </a:lnTo>
                  <a:cubicBezTo>
                    <a:pt x="151" y="546"/>
                    <a:pt x="501" y="670"/>
                    <a:pt x="848" y="670"/>
                  </a:cubicBezTo>
                  <a:cubicBezTo>
                    <a:pt x="920" y="670"/>
                    <a:pt x="991" y="665"/>
                    <a:pt x="1060" y="655"/>
                  </a:cubicBezTo>
                  <a:cubicBezTo>
                    <a:pt x="1179" y="619"/>
                    <a:pt x="1298" y="607"/>
                    <a:pt x="1406" y="584"/>
                  </a:cubicBezTo>
                  <a:cubicBezTo>
                    <a:pt x="1560" y="536"/>
                    <a:pt x="1727" y="488"/>
                    <a:pt x="1906" y="488"/>
                  </a:cubicBezTo>
                  <a:cubicBezTo>
                    <a:pt x="1906" y="476"/>
                    <a:pt x="1918" y="464"/>
                    <a:pt x="1918" y="441"/>
                  </a:cubicBezTo>
                  <a:lnTo>
                    <a:pt x="1918" y="441"/>
                  </a:lnTo>
                  <a:cubicBezTo>
                    <a:pt x="1739" y="464"/>
                    <a:pt x="1560" y="488"/>
                    <a:pt x="1382" y="536"/>
                  </a:cubicBezTo>
                  <a:cubicBezTo>
                    <a:pt x="1263" y="560"/>
                    <a:pt x="1167" y="595"/>
                    <a:pt x="1048" y="607"/>
                  </a:cubicBezTo>
                  <a:cubicBezTo>
                    <a:pt x="979" y="616"/>
                    <a:pt x="908" y="621"/>
                    <a:pt x="838" y="621"/>
                  </a:cubicBezTo>
                  <a:cubicBezTo>
                    <a:pt x="520" y="621"/>
                    <a:pt x="208" y="525"/>
                    <a:pt x="72" y="262"/>
                  </a:cubicBezTo>
                  <a:lnTo>
                    <a:pt x="1739" y="83"/>
                  </a:lnTo>
                  <a:cubicBezTo>
                    <a:pt x="1834" y="72"/>
                    <a:pt x="1941" y="60"/>
                    <a:pt x="2025" y="48"/>
                  </a:cubicBezTo>
                  <a:cubicBezTo>
                    <a:pt x="2037" y="24"/>
                    <a:pt x="2037" y="12"/>
                    <a:pt x="2037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7137200" y="4364950"/>
              <a:ext cx="46750" cy="29200"/>
            </a:xfrm>
            <a:custGeom>
              <a:avLst/>
              <a:gdLst/>
              <a:ahLst/>
              <a:cxnLst/>
              <a:rect l="l" t="t" r="r" b="b"/>
              <a:pathLst>
                <a:path w="1870" h="1168" extrusionOk="0">
                  <a:moveTo>
                    <a:pt x="1869" y="1"/>
                  </a:moveTo>
                  <a:cubicBezTo>
                    <a:pt x="1560" y="1"/>
                    <a:pt x="1250" y="48"/>
                    <a:pt x="953" y="143"/>
                  </a:cubicBezTo>
                  <a:cubicBezTo>
                    <a:pt x="560" y="298"/>
                    <a:pt x="95" y="632"/>
                    <a:pt x="0" y="1132"/>
                  </a:cubicBezTo>
                  <a:lnTo>
                    <a:pt x="0" y="1167"/>
                  </a:lnTo>
                  <a:lnTo>
                    <a:pt x="1572" y="1084"/>
                  </a:lnTo>
                  <a:lnTo>
                    <a:pt x="1738" y="1084"/>
                  </a:lnTo>
                  <a:cubicBezTo>
                    <a:pt x="1750" y="1072"/>
                    <a:pt x="1750" y="1060"/>
                    <a:pt x="1750" y="1048"/>
                  </a:cubicBezTo>
                  <a:lnTo>
                    <a:pt x="1560" y="1036"/>
                  </a:lnTo>
                  <a:lnTo>
                    <a:pt x="36" y="1096"/>
                  </a:lnTo>
                  <a:cubicBezTo>
                    <a:pt x="155" y="644"/>
                    <a:pt x="595" y="322"/>
                    <a:pt x="964" y="191"/>
                  </a:cubicBezTo>
                  <a:cubicBezTo>
                    <a:pt x="1262" y="84"/>
                    <a:pt x="1572" y="60"/>
                    <a:pt x="1869" y="48"/>
                  </a:cubicBezTo>
                  <a:lnTo>
                    <a:pt x="1869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6" name="Google Shape;2676;p50"/>
            <p:cNvSpPr/>
            <p:nvPr/>
          </p:nvSpPr>
          <p:spPr>
            <a:xfrm>
              <a:off x="6576100" y="4356025"/>
              <a:ext cx="580450" cy="297125"/>
            </a:xfrm>
            <a:custGeom>
              <a:avLst/>
              <a:gdLst/>
              <a:ahLst/>
              <a:cxnLst/>
              <a:rect l="l" t="t" r="r" b="b"/>
              <a:pathLst>
                <a:path w="23218" h="11885" extrusionOk="0">
                  <a:moveTo>
                    <a:pt x="23218" y="0"/>
                  </a:moveTo>
                  <a:lnTo>
                    <a:pt x="11145" y="2072"/>
                  </a:lnTo>
                  <a:lnTo>
                    <a:pt x="11145" y="2096"/>
                  </a:lnTo>
                  <a:cubicBezTo>
                    <a:pt x="11157" y="2382"/>
                    <a:pt x="11145" y="2655"/>
                    <a:pt x="11050" y="2917"/>
                  </a:cubicBezTo>
                  <a:cubicBezTo>
                    <a:pt x="10824" y="3526"/>
                    <a:pt x="10204" y="3921"/>
                    <a:pt x="9573" y="3921"/>
                  </a:cubicBezTo>
                  <a:cubicBezTo>
                    <a:pt x="9537" y="3921"/>
                    <a:pt x="9502" y="3920"/>
                    <a:pt x="9466" y="3918"/>
                  </a:cubicBezTo>
                  <a:cubicBezTo>
                    <a:pt x="9002" y="3882"/>
                    <a:pt x="8573" y="3703"/>
                    <a:pt x="8228" y="3406"/>
                  </a:cubicBezTo>
                  <a:cubicBezTo>
                    <a:pt x="8159" y="3346"/>
                    <a:pt x="8074" y="3318"/>
                    <a:pt x="7989" y="3318"/>
                  </a:cubicBezTo>
                  <a:cubicBezTo>
                    <a:pt x="7854" y="3318"/>
                    <a:pt x="7718" y="3388"/>
                    <a:pt x="7645" y="3513"/>
                  </a:cubicBezTo>
                  <a:cubicBezTo>
                    <a:pt x="7478" y="3822"/>
                    <a:pt x="7228" y="4084"/>
                    <a:pt x="6918" y="4239"/>
                  </a:cubicBezTo>
                  <a:cubicBezTo>
                    <a:pt x="6677" y="4369"/>
                    <a:pt x="6404" y="4434"/>
                    <a:pt x="6130" y="4434"/>
                  </a:cubicBezTo>
                  <a:cubicBezTo>
                    <a:pt x="5850" y="4434"/>
                    <a:pt x="5570" y="4366"/>
                    <a:pt x="5323" y="4227"/>
                  </a:cubicBezTo>
                  <a:cubicBezTo>
                    <a:pt x="4930" y="4025"/>
                    <a:pt x="4656" y="3668"/>
                    <a:pt x="4513" y="3251"/>
                  </a:cubicBezTo>
                  <a:cubicBezTo>
                    <a:pt x="4501" y="3227"/>
                    <a:pt x="4501" y="3227"/>
                    <a:pt x="4501" y="3215"/>
                  </a:cubicBezTo>
                  <a:lnTo>
                    <a:pt x="1" y="3989"/>
                  </a:lnTo>
                  <a:lnTo>
                    <a:pt x="1" y="4025"/>
                  </a:lnTo>
                  <a:cubicBezTo>
                    <a:pt x="128" y="4576"/>
                    <a:pt x="1973" y="11885"/>
                    <a:pt x="10224" y="11885"/>
                  </a:cubicBezTo>
                  <a:cubicBezTo>
                    <a:pt x="11241" y="11885"/>
                    <a:pt x="12354" y="11774"/>
                    <a:pt x="13574" y="11526"/>
                  </a:cubicBezTo>
                  <a:cubicBezTo>
                    <a:pt x="22599" y="9680"/>
                    <a:pt x="23170" y="667"/>
                    <a:pt x="23218" y="36"/>
                  </a:cubicBezTo>
                  <a:lnTo>
                    <a:pt x="232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7" name="Google Shape;2677;p50"/>
            <p:cNvSpPr/>
            <p:nvPr/>
          </p:nvSpPr>
          <p:spPr>
            <a:xfrm>
              <a:off x="6936875" y="4457600"/>
              <a:ext cx="28600" cy="20375"/>
            </a:xfrm>
            <a:custGeom>
              <a:avLst/>
              <a:gdLst/>
              <a:ahLst/>
              <a:cxnLst/>
              <a:rect l="l" t="t" r="r" b="b"/>
              <a:pathLst>
                <a:path w="1144" h="815" extrusionOk="0">
                  <a:moveTo>
                    <a:pt x="937" y="1"/>
                  </a:moveTo>
                  <a:cubicBezTo>
                    <a:pt x="903" y="1"/>
                    <a:pt x="869" y="11"/>
                    <a:pt x="834" y="33"/>
                  </a:cubicBezTo>
                  <a:lnTo>
                    <a:pt x="119" y="474"/>
                  </a:lnTo>
                  <a:cubicBezTo>
                    <a:pt x="36" y="533"/>
                    <a:pt x="0" y="640"/>
                    <a:pt x="60" y="736"/>
                  </a:cubicBezTo>
                  <a:cubicBezTo>
                    <a:pt x="99" y="790"/>
                    <a:pt x="158" y="814"/>
                    <a:pt x="218" y="814"/>
                  </a:cubicBezTo>
                  <a:cubicBezTo>
                    <a:pt x="249" y="814"/>
                    <a:pt x="281" y="807"/>
                    <a:pt x="310" y="795"/>
                  </a:cubicBezTo>
                  <a:lnTo>
                    <a:pt x="1024" y="343"/>
                  </a:lnTo>
                  <a:cubicBezTo>
                    <a:pt x="1119" y="283"/>
                    <a:pt x="1143" y="176"/>
                    <a:pt x="1084" y="93"/>
                  </a:cubicBezTo>
                  <a:cubicBezTo>
                    <a:pt x="1046" y="32"/>
                    <a:pt x="994" y="1"/>
                    <a:pt x="9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8" name="Google Shape;2678;p50"/>
            <p:cNvSpPr/>
            <p:nvPr/>
          </p:nvSpPr>
          <p:spPr>
            <a:xfrm>
              <a:off x="7055625" y="4409050"/>
              <a:ext cx="30100" cy="15300"/>
            </a:xfrm>
            <a:custGeom>
              <a:avLst/>
              <a:gdLst/>
              <a:ahLst/>
              <a:cxnLst/>
              <a:rect l="l" t="t" r="r" b="b"/>
              <a:pathLst>
                <a:path w="1204" h="612" extrusionOk="0">
                  <a:moveTo>
                    <a:pt x="199" y="0"/>
                  </a:moveTo>
                  <a:cubicBezTo>
                    <a:pt x="127" y="0"/>
                    <a:pt x="53" y="53"/>
                    <a:pt x="25" y="130"/>
                  </a:cubicBezTo>
                  <a:cubicBezTo>
                    <a:pt x="1" y="213"/>
                    <a:pt x="60" y="320"/>
                    <a:pt x="144" y="356"/>
                  </a:cubicBezTo>
                  <a:lnTo>
                    <a:pt x="953" y="606"/>
                  </a:lnTo>
                  <a:cubicBezTo>
                    <a:pt x="966" y="610"/>
                    <a:pt x="979" y="611"/>
                    <a:pt x="992" y="611"/>
                  </a:cubicBezTo>
                  <a:cubicBezTo>
                    <a:pt x="1067" y="611"/>
                    <a:pt x="1149" y="558"/>
                    <a:pt x="1179" y="487"/>
                  </a:cubicBezTo>
                  <a:cubicBezTo>
                    <a:pt x="1203" y="392"/>
                    <a:pt x="1144" y="296"/>
                    <a:pt x="1060" y="261"/>
                  </a:cubicBezTo>
                  <a:lnTo>
                    <a:pt x="251" y="11"/>
                  </a:lnTo>
                  <a:cubicBezTo>
                    <a:pt x="234" y="3"/>
                    <a:pt x="217" y="0"/>
                    <a:pt x="19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9" name="Google Shape;2679;p50"/>
            <p:cNvSpPr/>
            <p:nvPr/>
          </p:nvSpPr>
          <p:spPr>
            <a:xfrm>
              <a:off x="6637425" y="4496550"/>
              <a:ext cx="30375" cy="15300"/>
            </a:xfrm>
            <a:custGeom>
              <a:avLst/>
              <a:gdLst/>
              <a:ahLst/>
              <a:cxnLst/>
              <a:rect l="l" t="t" r="r" b="b"/>
              <a:pathLst>
                <a:path w="1215" h="612" extrusionOk="0">
                  <a:moveTo>
                    <a:pt x="210" y="1"/>
                  </a:moveTo>
                  <a:cubicBezTo>
                    <a:pt x="140" y="1"/>
                    <a:pt x="67" y="54"/>
                    <a:pt x="48" y="130"/>
                  </a:cubicBezTo>
                  <a:cubicBezTo>
                    <a:pt x="0" y="225"/>
                    <a:pt x="60" y="333"/>
                    <a:pt x="167" y="344"/>
                  </a:cubicBezTo>
                  <a:lnTo>
                    <a:pt x="965" y="606"/>
                  </a:lnTo>
                  <a:cubicBezTo>
                    <a:pt x="979" y="610"/>
                    <a:pt x="994" y="612"/>
                    <a:pt x="1008" y="612"/>
                  </a:cubicBezTo>
                  <a:cubicBezTo>
                    <a:pt x="1088" y="612"/>
                    <a:pt x="1161" y="558"/>
                    <a:pt x="1191" y="487"/>
                  </a:cubicBezTo>
                  <a:cubicBezTo>
                    <a:pt x="1215" y="392"/>
                    <a:pt x="1155" y="285"/>
                    <a:pt x="1072" y="261"/>
                  </a:cubicBezTo>
                  <a:lnTo>
                    <a:pt x="262" y="11"/>
                  </a:lnTo>
                  <a:cubicBezTo>
                    <a:pt x="246" y="4"/>
                    <a:pt x="228" y="1"/>
                    <a:pt x="21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0" name="Google Shape;2680;p50"/>
            <p:cNvSpPr/>
            <p:nvPr/>
          </p:nvSpPr>
          <p:spPr>
            <a:xfrm>
              <a:off x="6800850" y="4597875"/>
              <a:ext cx="28575" cy="20350"/>
            </a:xfrm>
            <a:custGeom>
              <a:avLst/>
              <a:gdLst/>
              <a:ahLst/>
              <a:cxnLst/>
              <a:rect l="l" t="t" r="r" b="b"/>
              <a:pathLst>
                <a:path w="1143" h="814" extrusionOk="0">
                  <a:moveTo>
                    <a:pt x="924" y="0"/>
                  </a:moveTo>
                  <a:cubicBezTo>
                    <a:pt x="893" y="0"/>
                    <a:pt x="862" y="10"/>
                    <a:pt x="833" y="30"/>
                  </a:cubicBezTo>
                  <a:lnTo>
                    <a:pt x="119" y="482"/>
                  </a:lnTo>
                  <a:cubicBezTo>
                    <a:pt x="24" y="542"/>
                    <a:pt x="0" y="637"/>
                    <a:pt x="60" y="732"/>
                  </a:cubicBezTo>
                  <a:cubicBezTo>
                    <a:pt x="100" y="781"/>
                    <a:pt x="169" y="814"/>
                    <a:pt x="232" y="814"/>
                  </a:cubicBezTo>
                  <a:cubicBezTo>
                    <a:pt x="260" y="814"/>
                    <a:pt x="287" y="807"/>
                    <a:pt x="310" y="792"/>
                  </a:cubicBezTo>
                  <a:lnTo>
                    <a:pt x="1024" y="340"/>
                  </a:lnTo>
                  <a:cubicBezTo>
                    <a:pt x="1107" y="280"/>
                    <a:pt x="1143" y="185"/>
                    <a:pt x="1083" y="89"/>
                  </a:cubicBezTo>
                  <a:cubicBezTo>
                    <a:pt x="1044" y="35"/>
                    <a:pt x="984" y="0"/>
                    <a:pt x="9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7034500" y="4476525"/>
              <a:ext cx="30375" cy="12025"/>
            </a:xfrm>
            <a:custGeom>
              <a:avLst/>
              <a:gdLst/>
              <a:ahLst/>
              <a:cxnLst/>
              <a:rect l="l" t="t" r="r" b="b"/>
              <a:pathLst>
                <a:path w="1215" h="481" extrusionOk="0">
                  <a:moveTo>
                    <a:pt x="191" y="1"/>
                  </a:moveTo>
                  <a:cubicBezTo>
                    <a:pt x="104" y="1"/>
                    <a:pt x="23" y="59"/>
                    <a:pt x="12" y="157"/>
                  </a:cubicBezTo>
                  <a:cubicBezTo>
                    <a:pt x="0" y="241"/>
                    <a:pt x="72" y="348"/>
                    <a:pt x="155" y="360"/>
                  </a:cubicBezTo>
                  <a:lnTo>
                    <a:pt x="989" y="479"/>
                  </a:lnTo>
                  <a:cubicBezTo>
                    <a:pt x="998" y="480"/>
                    <a:pt x="1007" y="480"/>
                    <a:pt x="1016" y="480"/>
                  </a:cubicBezTo>
                  <a:cubicBezTo>
                    <a:pt x="1111" y="480"/>
                    <a:pt x="1192" y="423"/>
                    <a:pt x="1203" y="336"/>
                  </a:cubicBezTo>
                  <a:cubicBezTo>
                    <a:pt x="1215" y="229"/>
                    <a:pt x="1155" y="133"/>
                    <a:pt x="1048" y="121"/>
                  </a:cubicBezTo>
                  <a:lnTo>
                    <a:pt x="215" y="2"/>
                  </a:lnTo>
                  <a:cubicBezTo>
                    <a:pt x="207" y="1"/>
                    <a:pt x="199" y="1"/>
                    <a:pt x="1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6854725" y="4518100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197" y="0"/>
                  </a:moveTo>
                  <a:cubicBezTo>
                    <a:pt x="152" y="0"/>
                    <a:pt x="107" y="18"/>
                    <a:pt x="71" y="54"/>
                  </a:cubicBezTo>
                  <a:cubicBezTo>
                    <a:pt x="0" y="125"/>
                    <a:pt x="0" y="244"/>
                    <a:pt x="71" y="304"/>
                  </a:cubicBezTo>
                  <a:lnTo>
                    <a:pt x="679" y="887"/>
                  </a:lnTo>
                  <a:cubicBezTo>
                    <a:pt x="720" y="923"/>
                    <a:pt x="765" y="941"/>
                    <a:pt x="810" y="941"/>
                  </a:cubicBezTo>
                  <a:cubicBezTo>
                    <a:pt x="854" y="941"/>
                    <a:pt x="899" y="923"/>
                    <a:pt x="941" y="887"/>
                  </a:cubicBezTo>
                  <a:cubicBezTo>
                    <a:pt x="1012" y="816"/>
                    <a:pt x="1012" y="709"/>
                    <a:pt x="941" y="637"/>
                  </a:cubicBezTo>
                  <a:lnTo>
                    <a:pt x="322" y="54"/>
                  </a:lnTo>
                  <a:cubicBezTo>
                    <a:pt x="286" y="18"/>
                    <a:pt x="241" y="0"/>
                    <a:pt x="19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6960075" y="4557525"/>
              <a:ext cx="21750" cy="26850"/>
            </a:xfrm>
            <a:custGeom>
              <a:avLst/>
              <a:gdLst/>
              <a:ahLst/>
              <a:cxnLst/>
              <a:rect l="l" t="t" r="r" b="b"/>
              <a:pathLst>
                <a:path w="870" h="1074" extrusionOk="0">
                  <a:moveTo>
                    <a:pt x="658" y="0"/>
                  </a:moveTo>
                  <a:cubicBezTo>
                    <a:pt x="601" y="0"/>
                    <a:pt x="548" y="27"/>
                    <a:pt x="513" y="84"/>
                  </a:cubicBezTo>
                  <a:lnTo>
                    <a:pt x="60" y="775"/>
                  </a:lnTo>
                  <a:cubicBezTo>
                    <a:pt x="1" y="870"/>
                    <a:pt x="13" y="977"/>
                    <a:pt x="96" y="1037"/>
                  </a:cubicBezTo>
                  <a:cubicBezTo>
                    <a:pt x="130" y="1061"/>
                    <a:pt x="169" y="1073"/>
                    <a:pt x="208" y="1073"/>
                  </a:cubicBezTo>
                  <a:cubicBezTo>
                    <a:pt x="266" y="1073"/>
                    <a:pt x="323" y="1046"/>
                    <a:pt x="358" y="989"/>
                  </a:cubicBezTo>
                  <a:lnTo>
                    <a:pt x="810" y="287"/>
                  </a:lnTo>
                  <a:cubicBezTo>
                    <a:pt x="870" y="203"/>
                    <a:pt x="858" y="96"/>
                    <a:pt x="775" y="37"/>
                  </a:cubicBezTo>
                  <a:cubicBezTo>
                    <a:pt x="736" y="13"/>
                    <a:pt x="696" y="0"/>
                    <a:pt x="6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6752025" y="4496800"/>
              <a:ext cx="22050" cy="26750"/>
            </a:xfrm>
            <a:custGeom>
              <a:avLst/>
              <a:gdLst/>
              <a:ahLst/>
              <a:cxnLst/>
              <a:rect l="l" t="t" r="r" b="b"/>
              <a:pathLst>
                <a:path w="882" h="1070" extrusionOk="0">
                  <a:moveTo>
                    <a:pt x="661" y="0"/>
                  </a:moveTo>
                  <a:cubicBezTo>
                    <a:pt x="608" y="0"/>
                    <a:pt x="560" y="28"/>
                    <a:pt x="524" y="84"/>
                  </a:cubicBezTo>
                  <a:lnTo>
                    <a:pt x="60" y="787"/>
                  </a:lnTo>
                  <a:cubicBezTo>
                    <a:pt x="0" y="870"/>
                    <a:pt x="12" y="977"/>
                    <a:pt x="108" y="1037"/>
                  </a:cubicBezTo>
                  <a:cubicBezTo>
                    <a:pt x="135" y="1059"/>
                    <a:pt x="168" y="1070"/>
                    <a:pt x="203" y="1070"/>
                  </a:cubicBezTo>
                  <a:cubicBezTo>
                    <a:pt x="260" y="1070"/>
                    <a:pt x="321" y="1041"/>
                    <a:pt x="358" y="989"/>
                  </a:cubicBezTo>
                  <a:lnTo>
                    <a:pt x="822" y="299"/>
                  </a:lnTo>
                  <a:cubicBezTo>
                    <a:pt x="881" y="203"/>
                    <a:pt x="858" y="96"/>
                    <a:pt x="774" y="37"/>
                  </a:cubicBezTo>
                  <a:cubicBezTo>
                    <a:pt x="736" y="13"/>
                    <a:pt x="698" y="0"/>
                    <a:pt x="66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6563600" y="4291575"/>
              <a:ext cx="75050" cy="133100"/>
            </a:xfrm>
            <a:custGeom>
              <a:avLst/>
              <a:gdLst/>
              <a:ahLst/>
              <a:cxnLst/>
              <a:rect l="l" t="t" r="r" b="b"/>
              <a:pathLst>
                <a:path w="3002" h="5324" extrusionOk="0">
                  <a:moveTo>
                    <a:pt x="2640" y="0"/>
                  </a:moveTo>
                  <a:cubicBezTo>
                    <a:pt x="2622" y="0"/>
                    <a:pt x="2603" y="2"/>
                    <a:pt x="2584" y="7"/>
                  </a:cubicBezTo>
                  <a:lnTo>
                    <a:pt x="394" y="328"/>
                  </a:lnTo>
                  <a:cubicBezTo>
                    <a:pt x="144" y="376"/>
                    <a:pt x="1" y="602"/>
                    <a:pt x="36" y="828"/>
                  </a:cubicBezTo>
                  <a:lnTo>
                    <a:pt x="679" y="5079"/>
                  </a:lnTo>
                  <a:cubicBezTo>
                    <a:pt x="690" y="5224"/>
                    <a:pt x="799" y="5324"/>
                    <a:pt x="929" y="5324"/>
                  </a:cubicBezTo>
                  <a:cubicBezTo>
                    <a:pt x="949" y="5324"/>
                    <a:pt x="969" y="5321"/>
                    <a:pt x="989" y="5317"/>
                  </a:cubicBezTo>
                  <a:lnTo>
                    <a:pt x="1513" y="5245"/>
                  </a:lnTo>
                  <a:cubicBezTo>
                    <a:pt x="1656" y="5210"/>
                    <a:pt x="1763" y="5079"/>
                    <a:pt x="1727" y="4912"/>
                  </a:cubicBezTo>
                  <a:lnTo>
                    <a:pt x="1477" y="3245"/>
                  </a:lnTo>
                  <a:lnTo>
                    <a:pt x="2608" y="3067"/>
                  </a:lnTo>
                  <a:cubicBezTo>
                    <a:pt x="2763" y="3043"/>
                    <a:pt x="2858" y="2912"/>
                    <a:pt x="2834" y="2757"/>
                  </a:cubicBezTo>
                  <a:lnTo>
                    <a:pt x="2763" y="2293"/>
                  </a:lnTo>
                  <a:cubicBezTo>
                    <a:pt x="2731" y="2152"/>
                    <a:pt x="2620" y="2051"/>
                    <a:pt x="2484" y="2051"/>
                  </a:cubicBezTo>
                  <a:cubicBezTo>
                    <a:pt x="2470" y="2051"/>
                    <a:pt x="2456" y="2052"/>
                    <a:pt x="2442" y="2055"/>
                  </a:cubicBezTo>
                  <a:lnTo>
                    <a:pt x="1310" y="2233"/>
                  </a:lnTo>
                  <a:lnTo>
                    <a:pt x="1168" y="1304"/>
                  </a:lnTo>
                  <a:lnTo>
                    <a:pt x="2727" y="1066"/>
                  </a:lnTo>
                  <a:cubicBezTo>
                    <a:pt x="2894" y="1031"/>
                    <a:pt x="3001" y="888"/>
                    <a:pt x="2965" y="733"/>
                  </a:cubicBezTo>
                  <a:lnTo>
                    <a:pt x="2894" y="245"/>
                  </a:lnTo>
                  <a:cubicBezTo>
                    <a:pt x="2883" y="109"/>
                    <a:pt x="2772" y="0"/>
                    <a:pt x="264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6649625" y="4286300"/>
              <a:ext cx="84850" cy="124575"/>
            </a:xfrm>
            <a:custGeom>
              <a:avLst/>
              <a:gdLst/>
              <a:ahLst/>
              <a:cxnLst/>
              <a:rect l="l" t="t" r="r" b="b"/>
              <a:pathLst>
                <a:path w="3394" h="4983" extrusionOk="0">
                  <a:moveTo>
                    <a:pt x="803" y="0"/>
                  </a:moveTo>
                  <a:cubicBezTo>
                    <a:pt x="790" y="0"/>
                    <a:pt x="776" y="1"/>
                    <a:pt x="763" y="3"/>
                  </a:cubicBezTo>
                  <a:lnTo>
                    <a:pt x="263" y="63"/>
                  </a:lnTo>
                  <a:cubicBezTo>
                    <a:pt x="108" y="99"/>
                    <a:pt x="1" y="230"/>
                    <a:pt x="24" y="396"/>
                  </a:cubicBezTo>
                  <a:lnTo>
                    <a:pt x="667" y="4623"/>
                  </a:lnTo>
                  <a:cubicBezTo>
                    <a:pt x="701" y="4834"/>
                    <a:pt x="879" y="4983"/>
                    <a:pt x="1096" y="4983"/>
                  </a:cubicBezTo>
                  <a:cubicBezTo>
                    <a:pt x="1111" y="4983"/>
                    <a:pt x="1127" y="4982"/>
                    <a:pt x="1144" y="4980"/>
                  </a:cubicBezTo>
                  <a:lnTo>
                    <a:pt x="3144" y="4682"/>
                  </a:lnTo>
                  <a:cubicBezTo>
                    <a:pt x="3287" y="4647"/>
                    <a:pt x="3394" y="4516"/>
                    <a:pt x="3358" y="4349"/>
                  </a:cubicBezTo>
                  <a:lnTo>
                    <a:pt x="3287" y="3873"/>
                  </a:lnTo>
                  <a:cubicBezTo>
                    <a:pt x="3265" y="3742"/>
                    <a:pt x="3144" y="3632"/>
                    <a:pt x="3014" y="3632"/>
                  </a:cubicBezTo>
                  <a:cubicBezTo>
                    <a:pt x="3002" y="3632"/>
                    <a:pt x="2990" y="3633"/>
                    <a:pt x="2977" y="3635"/>
                  </a:cubicBezTo>
                  <a:lnTo>
                    <a:pt x="1620" y="3849"/>
                  </a:lnTo>
                  <a:lnTo>
                    <a:pt x="1072" y="241"/>
                  </a:lnTo>
                  <a:cubicBezTo>
                    <a:pt x="1061" y="101"/>
                    <a:pt x="933" y="0"/>
                    <a:pt x="80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6744575" y="4268400"/>
              <a:ext cx="100350" cy="131775"/>
            </a:xfrm>
            <a:custGeom>
              <a:avLst/>
              <a:gdLst/>
              <a:ahLst/>
              <a:cxnLst/>
              <a:rect l="l" t="t" r="r" b="b"/>
              <a:pathLst>
                <a:path w="4014" h="5271" extrusionOk="0">
                  <a:moveTo>
                    <a:pt x="1560" y="1767"/>
                  </a:moveTo>
                  <a:lnTo>
                    <a:pt x="2084" y="2839"/>
                  </a:lnTo>
                  <a:lnTo>
                    <a:pt x="1394" y="2946"/>
                  </a:lnTo>
                  <a:lnTo>
                    <a:pt x="1560" y="1767"/>
                  </a:lnTo>
                  <a:close/>
                  <a:moveTo>
                    <a:pt x="1589" y="1"/>
                  </a:moveTo>
                  <a:cubicBezTo>
                    <a:pt x="1572" y="1"/>
                    <a:pt x="1554" y="2"/>
                    <a:pt x="1537" y="5"/>
                  </a:cubicBezTo>
                  <a:lnTo>
                    <a:pt x="1037" y="88"/>
                  </a:lnTo>
                  <a:cubicBezTo>
                    <a:pt x="882" y="112"/>
                    <a:pt x="763" y="231"/>
                    <a:pt x="739" y="386"/>
                  </a:cubicBezTo>
                  <a:lnTo>
                    <a:pt x="1" y="4922"/>
                  </a:lnTo>
                  <a:cubicBezTo>
                    <a:pt x="1" y="4946"/>
                    <a:pt x="13" y="4982"/>
                    <a:pt x="13" y="5029"/>
                  </a:cubicBezTo>
                  <a:cubicBezTo>
                    <a:pt x="23" y="5170"/>
                    <a:pt x="152" y="5271"/>
                    <a:pt x="300" y="5271"/>
                  </a:cubicBezTo>
                  <a:cubicBezTo>
                    <a:pt x="315" y="5271"/>
                    <a:pt x="330" y="5270"/>
                    <a:pt x="346" y="5268"/>
                  </a:cubicBezTo>
                  <a:lnTo>
                    <a:pt x="787" y="5184"/>
                  </a:lnTo>
                  <a:cubicBezTo>
                    <a:pt x="941" y="5172"/>
                    <a:pt x="1060" y="5053"/>
                    <a:pt x="1072" y="4887"/>
                  </a:cubicBezTo>
                  <a:lnTo>
                    <a:pt x="1203" y="4017"/>
                  </a:lnTo>
                  <a:lnTo>
                    <a:pt x="2513" y="3815"/>
                  </a:lnTo>
                  <a:lnTo>
                    <a:pt x="2906" y="4613"/>
                  </a:lnTo>
                  <a:cubicBezTo>
                    <a:pt x="2959" y="4729"/>
                    <a:pt x="3077" y="4807"/>
                    <a:pt x="3219" y="4807"/>
                  </a:cubicBezTo>
                  <a:cubicBezTo>
                    <a:pt x="3237" y="4807"/>
                    <a:pt x="3256" y="4806"/>
                    <a:pt x="3275" y="4803"/>
                  </a:cubicBezTo>
                  <a:lnTo>
                    <a:pt x="3739" y="4732"/>
                  </a:lnTo>
                  <a:cubicBezTo>
                    <a:pt x="3918" y="4708"/>
                    <a:pt x="4013" y="4565"/>
                    <a:pt x="3989" y="4398"/>
                  </a:cubicBezTo>
                  <a:cubicBezTo>
                    <a:pt x="3989" y="4351"/>
                    <a:pt x="3989" y="4327"/>
                    <a:pt x="3977" y="4291"/>
                  </a:cubicBezTo>
                  <a:lnTo>
                    <a:pt x="1906" y="207"/>
                  </a:lnTo>
                  <a:cubicBezTo>
                    <a:pt x="1853" y="81"/>
                    <a:pt x="1725" y="1"/>
                    <a:pt x="158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6836250" y="4246625"/>
              <a:ext cx="100650" cy="131550"/>
            </a:xfrm>
            <a:custGeom>
              <a:avLst/>
              <a:gdLst/>
              <a:ahLst/>
              <a:cxnLst/>
              <a:rect l="l" t="t" r="r" b="b"/>
              <a:pathLst>
                <a:path w="4026" h="5262" extrusionOk="0">
                  <a:moveTo>
                    <a:pt x="3739" y="0"/>
                  </a:moveTo>
                  <a:cubicBezTo>
                    <a:pt x="3720" y="0"/>
                    <a:pt x="3700" y="3"/>
                    <a:pt x="3680" y="7"/>
                  </a:cubicBezTo>
                  <a:lnTo>
                    <a:pt x="3204" y="66"/>
                  </a:lnTo>
                  <a:cubicBezTo>
                    <a:pt x="3061" y="78"/>
                    <a:pt x="2942" y="209"/>
                    <a:pt x="2918" y="364"/>
                  </a:cubicBezTo>
                  <a:lnTo>
                    <a:pt x="2465" y="3460"/>
                  </a:lnTo>
                  <a:lnTo>
                    <a:pt x="1108" y="626"/>
                  </a:lnTo>
                  <a:cubicBezTo>
                    <a:pt x="1057" y="514"/>
                    <a:pt x="928" y="428"/>
                    <a:pt x="802" y="428"/>
                  </a:cubicBezTo>
                  <a:cubicBezTo>
                    <a:pt x="781" y="428"/>
                    <a:pt x="760" y="430"/>
                    <a:pt x="739" y="435"/>
                  </a:cubicBezTo>
                  <a:lnTo>
                    <a:pt x="287" y="507"/>
                  </a:lnTo>
                  <a:cubicBezTo>
                    <a:pt x="120" y="543"/>
                    <a:pt x="1" y="685"/>
                    <a:pt x="37" y="852"/>
                  </a:cubicBezTo>
                  <a:cubicBezTo>
                    <a:pt x="37" y="876"/>
                    <a:pt x="48" y="924"/>
                    <a:pt x="60" y="935"/>
                  </a:cubicBezTo>
                  <a:lnTo>
                    <a:pt x="2120" y="5067"/>
                  </a:lnTo>
                  <a:cubicBezTo>
                    <a:pt x="2173" y="5183"/>
                    <a:pt x="2310" y="5262"/>
                    <a:pt x="2439" y="5262"/>
                  </a:cubicBezTo>
                  <a:cubicBezTo>
                    <a:pt x="2456" y="5262"/>
                    <a:pt x="2473" y="5260"/>
                    <a:pt x="2489" y="5257"/>
                  </a:cubicBezTo>
                  <a:lnTo>
                    <a:pt x="3001" y="5186"/>
                  </a:lnTo>
                  <a:cubicBezTo>
                    <a:pt x="3156" y="5162"/>
                    <a:pt x="3263" y="5043"/>
                    <a:pt x="3299" y="4900"/>
                  </a:cubicBezTo>
                  <a:lnTo>
                    <a:pt x="4025" y="340"/>
                  </a:lnTo>
                  <a:lnTo>
                    <a:pt x="4025" y="257"/>
                  </a:lnTo>
                  <a:cubicBezTo>
                    <a:pt x="3994" y="110"/>
                    <a:pt x="3879" y="0"/>
                    <a:pt x="373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6950550" y="4234600"/>
              <a:ext cx="105100" cy="128275"/>
            </a:xfrm>
            <a:custGeom>
              <a:avLst/>
              <a:gdLst/>
              <a:ahLst/>
              <a:cxnLst/>
              <a:rect l="l" t="t" r="r" b="b"/>
              <a:pathLst>
                <a:path w="4204" h="5131" extrusionOk="0">
                  <a:moveTo>
                    <a:pt x="1972" y="1041"/>
                  </a:moveTo>
                  <a:cubicBezTo>
                    <a:pt x="2380" y="1041"/>
                    <a:pt x="2720" y="1365"/>
                    <a:pt x="2775" y="1750"/>
                  </a:cubicBezTo>
                  <a:lnTo>
                    <a:pt x="2977" y="3119"/>
                  </a:lnTo>
                  <a:cubicBezTo>
                    <a:pt x="3037" y="3536"/>
                    <a:pt x="2775" y="3976"/>
                    <a:pt x="2323" y="4060"/>
                  </a:cubicBezTo>
                  <a:cubicBezTo>
                    <a:pt x="2285" y="4066"/>
                    <a:pt x="2249" y="4069"/>
                    <a:pt x="2212" y="4069"/>
                  </a:cubicBezTo>
                  <a:cubicBezTo>
                    <a:pt x="1816" y="4069"/>
                    <a:pt x="1472" y="3728"/>
                    <a:pt x="1418" y="3357"/>
                  </a:cubicBezTo>
                  <a:lnTo>
                    <a:pt x="1215" y="1976"/>
                  </a:lnTo>
                  <a:cubicBezTo>
                    <a:pt x="1156" y="1571"/>
                    <a:pt x="1418" y="1119"/>
                    <a:pt x="1870" y="1047"/>
                  </a:cubicBezTo>
                  <a:cubicBezTo>
                    <a:pt x="1904" y="1043"/>
                    <a:pt x="1938" y="1041"/>
                    <a:pt x="1972" y="1041"/>
                  </a:cubicBezTo>
                  <a:close/>
                  <a:moveTo>
                    <a:pt x="2008" y="0"/>
                  </a:moveTo>
                  <a:cubicBezTo>
                    <a:pt x="1912" y="0"/>
                    <a:pt x="1814" y="8"/>
                    <a:pt x="1715" y="23"/>
                  </a:cubicBezTo>
                  <a:cubicBezTo>
                    <a:pt x="656" y="166"/>
                    <a:pt x="1" y="1166"/>
                    <a:pt x="156" y="2155"/>
                  </a:cubicBezTo>
                  <a:lnTo>
                    <a:pt x="358" y="3536"/>
                  </a:lnTo>
                  <a:cubicBezTo>
                    <a:pt x="498" y="4421"/>
                    <a:pt x="1266" y="5130"/>
                    <a:pt x="2198" y="5130"/>
                  </a:cubicBezTo>
                  <a:cubicBezTo>
                    <a:pt x="2293" y="5130"/>
                    <a:pt x="2391" y="5123"/>
                    <a:pt x="2489" y="5107"/>
                  </a:cubicBezTo>
                  <a:cubicBezTo>
                    <a:pt x="3549" y="4953"/>
                    <a:pt x="4204" y="3953"/>
                    <a:pt x="4049" y="2964"/>
                  </a:cubicBezTo>
                  <a:lnTo>
                    <a:pt x="3847" y="1595"/>
                  </a:lnTo>
                  <a:cubicBezTo>
                    <a:pt x="3706" y="700"/>
                    <a:pt x="2931" y="0"/>
                    <a:pt x="20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7061575" y="4220425"/>
              <a:ext cx="98850" cy="128650"/>
            </a:xfrm>
            <a:custGeom>
              <a:avLst/>
              <a:gdLst/>
              <a:ahLst/>
              <a:cxnLst/>
              <a:rect l="l" t="t" r="r" b="b"/>
              <a:pathLst>
                <a:path w="3954" h="5146" extrusionOk="0">
                  <a:moveTo>
                    <a:pt x="1794" y="1021"/>
                  </a:moveTo>
                  <a:cubicBezTo>
                    <a:pt x="2069" y="1021"/>
                    <a:pt x="2269" y="1210"/>
                    <a:pt x="2311" y="1483"/>
                  </a:cubicBezTo>
                  <a:cubicBezTo>
                    <a:pt x="2346" y="1781"/>
                    <a:pt x="2156" y="2031"/>
                    <a:pt x="1846" y="2079"/>
                  </a:cubicBezTo>
                  <a:lnTo>
                    <a:pt x="1322" y="2150"/>
                  </a:lnTo>
                  <a:lnTo>
                    <a:pt x="1156" y="1114"/>
                  </a:lnTo>
                  <a:lnTo>
                    <a:pt x="1680" y="1031"/>
                  </a:lnTo>
                  <a:cubicBezTo>
                    <a:pt x="1719" y="1024"/>
                    <a:pt x="1757" y="1021"/>
                    <a:pt x="1794" y="1021"/>
                  </a:cubicBezTo>
                  <a:close/>
                  <a:moveTo>
                    <a:pt x="1807" y="1"/>
                  </a:moveTo>
                  <a:cubicBezTo>
                    <a:pt x="1726" y="1"/>
                    <a:pt x="1644" y="7"/>
                    <a:pt x="1561" y="19"/>
                  </a:cubicBezTo>
                  <a:lnTo>
                    <a:pt x="358" y="198"/>
                  </a:lnTo>
                  <a:cubicBezTo>
                    <a:pt x="251" y="221"/>
                    <a:pt x="144" y="269"/>
                    <a:pt x="84" y="364"/>
                  </a:cubicBezTo>
                  <a:cubicBezTo>
                    <a:pt x="25" y="459"/>
                    <a:pt x="1" y="555"/>
                    <a:pt x="13" y="674"/>
                  </a:cubicBezTo>
                  <a:lnTo>
                    <a:pt x="656" y="4901"/>
                  </a:lnTo>
                  <a:cubicBezTo>
                    <a:pt x="666" y="5046"/>
                    <a:pt x="785" y="5146"/>
                    <a:pt x="909" y="5146"/>
                  </a:cubicBezTo>
                  <a:cubicBezTo>
                    <a:pt x="928" y="5146"/>
                    <a:pt x="947" y="5143"/>
                    <a:pt x="965" y="5139"/>
                  </a:cubicBezTo>
                  <a:lnTo>
                    <a:pt x="1477" y="5067"/>
                  </a:lnTo>
                  <a:cubicBezTo>
                    <a:pt x="1632" y="5031"/>
                    <a:pt x="1739" y="4901"/>
                    <a:pt x="1715" y="4734"/>
                  </a:cubicBezTo>
                  <a:lnTo>
                    <a:pt x="1477" y="3198"/>
                  </a:lnTo>
                  <a:lnTo>
                    <a:pt x="1573" y="3174"/>
                  </a:lnTo>
                  <a:lnTo>
                    <a:pt x="2858" y="4698"/>
                  </a:lnTo>
                  <a:cubicBezTo>
                    <a:pt x="2933" y="4762"/>
                    <a:pt x="3027" y="4807"/>
                    <a:pt x="3131" y="4807"/>
                  </a:cubicBezTo>
                  <a:cubicBezTo>
                    <a:pt x="3144" y="4807"/>
                    <a:pt x="3156" y="4807"/>
                    <a:pt x="3168" y="4805"/>
                  </a:cubicBezTo>
                  <a:lnTo>
                    <a:pt x="3692" y="4722"/>
                  </a:lnTo>
                  <a:cubicBezTo>
                    <a:pt x="3859" y="4698"/>
                    <a:pt x="3954" y="4567"/>
                    <a:pt x="3930" y="4400"/>
                  </a:cubicBezTo>
                  <a:cubicBezTo>
                    <a:pt x="3918" y="4353"/>
                    <a:pt x="3882" y="4293"/>
                    <a:pt x="3859" y="4246"/>
                  </a:cubicBezTo>
                  <a:lnTo>
                    <a:pt x="2644" y="2865"/>
                  </a:lnTo>
                  <a:cubicBezTo>
                    <a:pt x="3168" y="2543"/>
                    <a:pt x="3454" y="1924"/>
                    <a:pt x="3382" y="1329"/>
                  </a:cubicBezTo>
                  <a:cubicBezTo>
                    <a:pt x="3253" y="562"/>
                    <a:pt x="2594" y="1"/>
                    <a:pt x="180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6547825" y="4168875"/>
              <a:ext cx="75325" cy="104000"/>
            </a:xfrm>
            <a:custGeom>
              <a:avLst/>
              <a:gdLst/>
              <a:ahLst/>
              <a:cxnLst/>
              <a:rect l="l" t="t" r="r" b="b"/>
              <a:pathLst>
                <a:path w="3013" h="4160" extrusionOk="0">
                  <a:moveTo>
                    <a:pt x="1432" y="1"/>
                  </a:moveTo>
                  <a:cubicBezTo>
                    <a:pt x="1339" y="1"/>
                    <a:pt x="1247" y="7"/>
                    <a:pt x="1156" y="21"/>
                  </a:cubicBezTo>
                  <a:cubicBezTo>
                    <a:pt x="429" y="140"/>
                    <a:pt x="1" y="712"/>
                    <a:pt x="96" y="1414"/>
                  </a:cubicBezTo>
                  <a:cubicBezTo>
                    <a:pt x="191" y="2045"/>
                    <a:pt x="596" y="2307"/>
                    <a:pt x="1191" y="2474"/>
                  </a:cubicBezTo>
                  <a:lnTo>
                    <a:pt x="1346" y="2521"/>
                  </a:lnTo>
                  <a:cubicBezTo>
                    <a:pt x="1870" y="2652"/>
                    <a:pt x="1977" y="2676"/>
                    <a:pt x="2025" y="2902"/>
                  </a:cubicBezTo>
                  <a:cubicBezTo>
                    <a:pt x="2049" y="3129"/>
                    <a:pt x="1882" y="3307"/>
                    <a:pt x="1620" y="3319"/>
                  </a:cubicBezTo>
                  <a:cubicBezTo>
                    <a:pt x="1578" y="3327"/>
                    <a:pt x="1535" y="3331"/>
                    <a:pt x="1489" y="3331"/>
                  </a:cubicBezTo>
                  <a:cubicBezTo>
                    <a:pt x="1324" y="3331"/>
                    <a:pt x="1132" y="3281"/>
                    <a:pt x="917" y="3188"/>
                  </a:cubicBezTo>
                  <a:cubicBezTo>
                    <a:pt x="858" y="3176"/>
                    <a:pt x="810" y="3176"/>
                    <a:pt x="775" y="3176"/>
                  </a:cubicBezTo>
                  <a:cubicBezTo>
                    <a:pt x="679" y="3176"/>
                    <a:pt x="620" y="3236"/>
                    <a:pt x="596" y="3319"/>
                  </a:cubicBezTo>
                  <a:lnTo>
                    <a:pt x="453" y="3676"/>
                  </a:lnTo>
                  <a:cubicBezTo>
                    <a:pt x="429" y="3784"/>
                    <a:pt x="489" y="3903"/>
                    <a:pt x="572" y="3950"/>
                  </a:cubicBezTo>
                  <a:cubicBezTo>
                    <a:pt x="861" y="4081"/>
                    <a:pt x="1186" y="4160"/>
                    <a:pt x="1496" y="4160"/>
                  </a:cubicBezTo>
                  <a:cubicBezTo>
                    <a:pt x="1582" y="4160"/>
                    <a:pt x="1668" y="4154"/>
                    <a:pt x="1751" y="4141"/>
                  </a:cubicBezTo>
                  <a:cubicBezTo>
                    <a:pt x="2501" y="4034"/>
                    <a:pt x="3013" y="3450"/>
                    <a:pt x="2894" y="2712"/>
                  </a:cubicBezTo>
                  <a:cubicBezTo>
                    <a:pt x="2822" y="2236"/>
                    <a:pt x="2501" y="1879"/>
                    <a:pt x="1989" y="1760"/>
                  </a:cubicBezTo>
                  <a:cubicBezTo>
                    <a:pt x="1703" y="1688"/>
                    <a:pt x="1632" y="1664"/>
                    <a:pt x="1608" y="1664"/>
                  </a:cubicBezTo>
                  <a:cubicBezTo>
                    <a:pt x="1108" y="1533"/>
                    <a:pt x="1013" y="1414"/>
                    <a:pt x="977" y="1236"/>
                  </a:cubicBezTo>
                  <a:cubicBezTo>
                    <a:pt x="953" y="1021"/>
                    <a:pt x="1084" y="867"/>
                    <a:pt x="1322" y="831"/>
                  </a:cubicBezTo>
                  <a:cubicBezTo>
                    <a:pt x="1346" y="828"/>
                    <a:pt x="1377" y="826"/>
                    <a:pt x="1414" y="826"/>
                  </a:cubicBezTo>
                  <a:cubicBezTo>
                    <a:pt x="1541" y="826"/>
                    <a:pt x="1742" y="851"/>
                    <a:pt x="2001" y="962"/>
                  </a:cubicBezTo>
                  <a:cubicBezTo>
                    <a:pt x="2049" y="986"/>
                    <a:pt x="2096" y="986"/>
                    <a:pt x="2144" y="986"/>
                  </a:cubicBezTo>
                  <a:cubicBezTo>
                    <a:pt x="2227" y="962"/>
                    <a:pt x="2287" y="926"/>
                    <a:pt x="2322" y="831"/>
                  </a:cubicBezTo>
                  <a:lnTo>
                    <a:pt x="2441" y="474"/>
                  </a:lnTo>
                  <a:cubicBezTo>
                    <a:pt x="2465" y="378"/>
                    <a:pt x="2406" y="247"/>
                    <a:pt x="2322" y="212"/>
                  </a:cubicBezTo>
                  <a:cubicBezTo>
                    <a:pt x="2048" y="75"/>
                    <a:pt x="1739" y="1"/>
                    <a:pt x="14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6624025" y="4153875"/>
              <a:ext cx="86950" cy="106750"/>
            </a:xfrm>
            <a:custGeom>
              <a:avLst/>
              <a:gdLst/>
              <a:ahLst/>
              <a:cxnLst/>
              <a:rect l="l" t="t" r="r" b="b"/>
              <a:pathLst>
                <a:path w="3478" h="4270" extrusionOk="0">
                  <a:moveTo>
                    <a:pt x="2765" y="1"/>
                  </a:moveTo>
                  <a:cubicBezTo>
                    <a:pt x="2756" y="1"/>
                    <a:pt x="2748" y="1"/>
                    <a:pt x="2739" y="2"/>
                  </a:cubicBezTo>
                  <a:lnTo>
                    <a:pt x="2322" y="62"/>
                  </a:lnTo>
                  <a:cubicBezTo>
                    <a:pt x="2191" y="85"/>
                    <a:pt x="2108" y="204"/>
                    <a:pt x="2132" y="324"/>
                  </a:cubicBezTo>
                  <a:lnTo>
                    <a:pt x="2465" y="2586"/>
                  </a:lnTo>
                  <a:cubicBezTo>
                    <a:pt x="2525" y="2955"/>
                    <a:pt x="2382" y="3336"/>
                    <a:pt x="1953" y="3395"/>
                  </a:cubicBezTo>
                  <a:cubicBezTo>
                    <a:pt x="1913" y="3401"/>
                    <a:pt x="1875" y="3404"/>
                    <a:pt x="1837" y="3404"/>
                  </a:cubicBezTo>
                  <a:cubicBezTo>
                    <a:pt x="1505" y="3404"/>
                    <a:pt x="1267" y="3172"/>
                    <a:pt x="1203" y="2776"/>
                  </a:cubicBezTo>
                  <a:lnTo>
                    <a:pt x="858" y="514"/>
                  </a:lnTo>
                  <a:cubicBezTo>
                    <a:pt x="847" y="398"/>
                    <a:pt x="753" y="319"/>
                    <a:pt x="649" y="319"/>
                  </a:cubicBezTo>
                  <a:cubicBezTo>
                    <a:pt x="635" y="319"/>
                    <a:pt x="622" y="321"/>
                    <a:pt x="608" y="324"/>
                  </a:cubicBezTo>
                  <a:lnTo>
                    <a:pt x="191" y="383"/>
                  </a:lnTo>
                  <a:cubicBezTo>
                    <a:pt x="72" y="395"/>
                    <a:pt x="1" y="514"/>
                    <a:pt x="13" y="633"/>
                  </a:cubicBezTo>
                  <a:lnTo>
                    <a:pt x="358" y="2860"/>
                  </a:lnTo>
                  <a:cubicBezTo>
                    <a:pt x="478" y="3644"/>
                    <a:pt x="1056" y="4269"/>
                    <a:pt x="1865" y="4269"/>
                  </a:cubicBezTo>
                  <a:cubicBezTo>
                    <a:pt x="1940" y="4269"/>
                    <a:pt x="2017" y="4264"/>
                    <a:pt x="2096" y="4253"/>
                  </a:cubicBezTo>
                  <a:cubicBezTo>
                    <a:pt x="3025" y="4110"/>
                    <a:pt x="3477" y="3252"/>
                    <a:pt x="3346" y="2419"/>
                  </a:cubicBezTo>
                  <a:lnTo>
                    <a:pt x="2989" y="204"/>
                  </a:lnTo>
                  <a:cubicBezTo>
                    <a:pt x="2978" y="72"/>
                    <a:pt x="2875" y="1"/>
                    <a:pt x="27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6727025" y="4135950"/>
              <a:ext cx="114025" cy="113475"/>
            </a:xfrm>
            <a:custGeom>
              <a:avLst/>
              <a:gdLst/>
              <a:ahLst/>
              <a:cxnLst/>
              <a:rect l="l" t="t" r="r" b="b"/>
              <a:pathLst>
                <a:path w="4561" h="4539" extrusionOk="0">
                  <a:moveTo>
                    <a:pt x="3302" y="1"/>
                  </a:moveTo>
                  <a:cubicBezTo>
                    <a:pt x="3285" y="1"/>
                    <a:pt x="3268" y="2"/>
                    <a:pt x="3251" y="5"/>
                  </a:cubicBezTo>
                  <a:lnTo>
                    <a:pt x="2810" y="64"/>
                  </a:lnTo>
                  <a:cubicBezTo>
                    <a:pt x="2691" y="100"/>
                    <a:pt x="2596" y="183"/>
                    <a:pt x="2572" y="302"/>
                  </a:cubicBezTo>
                  <a:lnTo>
                    <a:pt x="2179" y="2850"/>
                  </a:lnTo>
                  <a:lnTo>
                    <a:pt x="1024" y="540"/>
                  </a:lnTo>
                  <a:cubicBezTo>
                    <a:pt x="973" y="439"/>
                    <a:pt x="879" y="381"/>
                    <a:pt x="778" y="381"/>
                  </a:cubicBezTo>
                  <a:cubicBezTo>
                    <a:pt x="761" y="381"/>
                    <a:pt x="744" y="382"/>
                    <a:pt x="727" y="386"/>
                  </a:cubicBezTo>
                  <a:lnTo>
                    <a:pt x="250" y="457"/>
                  </a:lnTo>
                  <a:cubicBezTo>
                    <a:pt x="107" y="469"/>
                    <a:pt x="0" y="600"/>
                    <a:pt x="12" y="755"/>
                  </a:cubicBezTo>
                  <a:lnTo>
                    <a:pt x="107" y="4315"/>
                  </a:lnTo>
                  <a:cubicBezTo>
                    <a:pt x="107" y="4386"/>
                    <a:pt x="155" y="4446"/>
                    <a:pt x="191" y="4493"/>
                  </a:cubicBezTo>
                  <a:cubicBezTo>
                    <a:pt x="225" y="4519"/>
                    <a:pt x="266" y="4539"/>
                    <a:pt x="312" y="4539"/>
                  </a:cubicBezTo>
                  <a:cubicBezTo>
                    <a:pt x="330" y="4539"/>
                    <a:pt x="349" y="4536"/>
                    <a:pt x="369" y="4529"/>
                  </a:cubicBezTo>
                  <a:lnTo>
                    <a:pt x="762" y="4470"/>
                  </a:lnTo>
                  <a:cubicBezTo>
                    <a:pt x="893" y="4458"/>
                    <a:pt x="988" y="4350"/>
                    <a:pt x="988" y="4219"/>
                  </a:cubicBezTo>
                  <a:lnTo>
                    <a:pt x="893" y="2195"/>
                  </a:lnTo>
                  <a:lnTo>
                    <a:pt x="1858" y="4148"/>
                  </a:lnTo>
                  <a:cubicBezTo>
                    <a:pt x="1908" y="4239"/>
                    <a:pt x="2002" y="4296"/>
                    <a:pt x="2103" y="4296"/>
                  </a:cubicBezTo>
                  <a:cubicBezTo>
                    <a:pt x="2120" y="4296"/>
                    <a:pt x="2138" y="4294"/>
                    <a:pt x="2155" y="4291"/>
                  </a:cubicBezTo>
                  <a:lnTo>
                    <a:pt x="2560" y="4231"/>
                  </a:lnTo>
                  <a:cubicBezTo>
                    <a:pt x="2691" y="4219"/>
                    <a:pt x="2786" y="4112"/>
                    <a:pt x="2798" y="3993"/>
                  </a:cubicBezTo>
                  <a:lnTo>
                    <a:pt x="3144" y="1850"/>
                  </a:lnTo>
                  <a:lnTo>
                    <a:pt x="3667" y="3803"/>
                  </a:lnTo>
                  <a:cubicBezTo>
                    <a:pt x="3688" y="3919"/>
                    <a:pt x="3784" y="3997"/>
                    <a:pt x="3897" y="3997"/>
                  </a:cubicBezTo>
                  <a:cubicBezTo>
                    <a:pt x="3911" y="3997"/>
                    <a:pt x="3926" y="3996"/>
                    <a:pt x="3941" y="3993"/>
                  </a:cubicBezTo>
                  <a:lnTo>
                    <a:pt x="4346" y="3934"/>
                  </a:lnTo>
                  <a:cubicBezTo>
                    <a:pt x="4417" y="3934"/>
                    <a:pt x="4477" y="3898"/>
                    <a:pt x="4513" y="3850"/>
                  </a:cubicBezTo>
                  <a:cubicBezTo>
                    <a:pt x="4537" y="3791"/>
                    <a:pt x="4560" y="3731"/>
                    <a:pt x="4537" y="3660"/>
                  </a:cubicBezTo>
                  <a:lnTo>
                    <a:pt x="3572" y="231"/>
                  </a:lnTo>
                  <a:cubicBezTo>
                    <a:pt x="3551" y="83"/>
                    <a:pt x="3436" y="1"/>
                    <a:pt x="330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6856200" y="4116300"/>
              <a:ext cx="113725" cy="113350"/>
            </a:xfrm>
            <a:custGeom>
              <a:avLst/>
              <a:gdLst/>
              <a:ahLst/>
              <a:cxnLst/>
              <a:rect l="l" t="t" r="r" b="b"/>
              <a:pathLst>
                <a:path w="4549" h="4534" extrusionOk="0">
                  <a:moveTo>
                    <a:pt x="3294" y="1"/>
                  </a:moveTo>
                  <a:cubicBezTo>
                    <a:pt x="3276" y="1"/>
                    <a:pt x="3258" y="2"/>
                    <a:pt x="3239" y="5"/>
                  </a:cubicBezTo>
                  <a:lnTo>
                    <a:pt x="2810" y="64"/>
                  </a:lnTo>
                  <a:cubicBezTo>
                    <a:pt x="2691" y="100"/>
                    <a:pt x="2584" y="183"/>
                    <a:pt x="2572" y="303"/>
                  </a:cubicBezTo>
                  <a:lnTo>
                    <a:pt x="2168" y="2850"/>
                  </a:lnTo>
                  <a:lnTo>
                    <a:pt x="1025" y="541"/>
                  </a:lnTo>
                  <a:cubicBezTo>
                    <a:pt x="970" y="432"/>
                    <a:pt x="865" y="372"/>
                    <a:pt x="757" y="372"/>
                  </a:cubicBezTo>
                  <a:cubicBezTo>
                    <a:pt x="747" y="372"/>
                    <a:pt x="737" y="373"/>
                    <a:pt x="727" y="374"/>
                  </a:cubicBezTo>
                  <a:lnTo>
                    <a:pt x="251" y="457"/>
                  </a:lnTo>
                  <a:cubicBezTo>
                    <a:pt x="108" y="469"/>
                    <a:pt x="1" y="600"/>
                    <a:pt x="12" y="755"/>
                  </a:cubicBezTo>
                  <a:lnTo>
                    <a:pt x="108" y="4303"/>
                  </a:lnTo>
                  <a:cubicBezTo>
                    <a:pt x="108" y="4386"/>
                    <a:pt x="143" y="4446"/>
                    <a:pt x="191" y="4482"/>
                  </a:cubicBezTo>
                  <a:cubicBezTo>
                    <a:pt x="227" y="4518"/>
                    <a:pt x="271" y="4534"/>
                    <a:pt x="321" y="4534"/>
                  </a:cubicBezTo>
                  <a:cubicBezTo>
                    <a:pt x="337" y="4534"/>
                    <a:pt x="353" y="4532"/>
                    <a:pt x="370" y="4529"/>
                  </a:cubicBezTo>
                  <a:lnTo>
                    <a:pt x="763" y="4470"/>
                  </a:lnTo>
                  <a:cubicBezTo>
                    <a:pt x="894" y="4458"/>
                    <a:pt x="977" y="4351"/>
                    <a:pt x="977" y="4220"/>
                  </a:cubicBezTo>
                  <a:lnTo>
                    <a:pt x="894" y="2196"/>
                  </a:lnTo>
                  <a:lnTo>
                    <a:pt x="1858" y="4148"/>
                  </a:lnTo>
                  <a:cubicBezTo>
                    <a:pt x="1912" y="4235"/>
                    <a:pt x="2017" y="4293"/>
                    <a:pt x="2125" y="4293"/>
                  </a:cubicBezTo>
                  <a:cubicBezTo>
                    <a:pt x="2135" y="4293"/>
                    <a:pt x="2145" y="4292"/>
                    <a:pt x="2156" y="4291"/>
                  </a:cubicBezTo>
                  <a:lnTo>
                    <a:pt x="2560" y="4232"/>
                  </a:lnTo>
                  <a:cubicBezTo>
                    <a:pt x="2691" y="4220"/>
                    <a:pt x="2787" y="4113"/>
                    <a:pt x="2799" y="3993"/>
                  </a:cubicBezTo>
                  <a:lnTo>
                    <a:pt x="3144" y="1850"/>
                  </a:lnTo>
                  <a:lnTo>
                    <a:pt x="3656" y="3803"/>
                  </a:lnTo>
                  <a:cubicBezTo>
                    <a:pt x="3689" y="3924"/>
                    <a:pt x="3794" y="3995"/>
                    <a:pt x="3913" y="3995"/>
                  </a:cubicBezTo>
                  <a:cubicBezTo>
                    <a:pt x="3923" y="3995"/>
                    <a:pt x="3932" y="3994"/>
                    <a:pt x="3942" y="3993"/>
                  </a:cubicBezTo>
                  <a:lnTo>
                    <a:pt x="4346" y="3934"/>
                  </a:lnTo>
                  <a:cubicBezTo>
                    <a:pt x="4418" y="3934"/>
                    <a:pt x="4477" y="3886"/>
                    <a:pt x="4513" y="3851"/>
                  </a:cubicBezTo>
                  <a:cubicBezTo>
                    <a:pt x="4537" y="3791"/>
                    <a:pt x="4549" y="3732"/>
                    <a:pt x="4537" y="3648"/>
                  </a:cubicBezTo>
                  <a:lnTo>
                    <a:pt x="3572" y="231"/>
                  </a:lnTo>
                  <a:cubicBezTo>
                    <a:pt x="3541" y="83"/>
                    <a:pt x="3434" y="1"/>
                    <a:pt x="329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6973775" y="4102975"/>
              <a:ext cx="72050" cy="106175"/>
            </a:xfrm>
            <a:custGeom>
              <a:avLst/>
              <a:gdLst/>
              <a:ahLst/>
              <a:cxnLst/>
              <a:rect l="l" t="t" r="r" b="b"/>
              <a:pathLst>
                <a:path w="2882" h="4247" extrusionOk="0">
                  <a:moveTo>
                    <a:pt x="2098" y="1"/>
                  </a:moveTo>
                  <a:cubicBezTo>
                    <a:pt x="2089" y="1"/>
                    <a:pt x="2081" y="1"/>
                    <a:pt x="2072" y="2"/>
                  </a:cubicBezTo>
                  <a:lnTo>
                    <a:pt x="298" y="276"/>
                  </a:lnTo>
                  <a:cubicBezTo>
                    <a:pt x="203" y="288"/>
                    <a:pt x="120" y="335"/>
                    <a:pt x="72" y="407"/>
                  </a:cubicBezTo>
                  <a:cubicBezTo>
                    <a:pt x="24" y="478"/>
                    <a:pt x="1" y="574"/>
                    <a:pt x="12" y="657"/>
                  </a:cubicBezTo>
                  <a:lnTo>
                    <a:pt x="524" y="3967"/>
                  </a:lnTo>
                  <a:cubicBezTo>
                    <a:pt x="546" y="4126"/>
                    <a:pt x="679" y="4247"/>
                    <a:pt x="843" y="4247"/>
                  </a:cubicBezTo>
                  <a:cubicBezTo>
                    <a:pt x="863" y="4247"/>
                    <a:pt x="884" y="4245"/>
                    <a:pt x="905" y="4241"/>
                  </a:cubicBezTo>
                  <a:lnTo>
                    <a:pt x="2679" y="3979"/>
                  </a:lnTo>
                  <a:cubicBezTo>
                    <a:pt x="2810" y="3967"/>
                    <a:pt x="2882" y="3860"/>
                    <a:pt x="2870" y="3729"/>
                  </a:cubicBezTo>
                  <a:lnTo>
                    <a:pt x="2810" y="3336"/>
                  </a:lnTo>
                  <a:cubicBezTo>
                    <a:pt x="2799" y="3224"/>
                    <a:pt x="2694" y="3144"/>
                    <a:pt x="2583" y="3144"/>
                  </a:cubicBezTo>
                  <a:cubicBezTo>
                    <a:pt x="2576" y="3144"/>
                    <a:pt x="2568" y="3145"/>
                    <a:pt x="2560" y="3145"/>
                  </a:cubicBezTo>
                  <a:lnTo>
                    <a:pt x="1310" y="3336"/>
                  </a:lnTo>
                  <a:lnTo>
                    <a:pt x="1191" y="2514"/>
                  </a:lnTo>
                  <a:lnTo>
                    <a:pt x="2096" y="2383"/>
                  </a:lnTo>
                  <a:cubicBezTo>
                    <a:pt x="2227" y="2371"/>
                    <a:pt x="2310" y="2252"/>
                    <a:pt x="2287" y="2133"/>
                  </a:cubicBezTo>
                  <a:lnTo>
                    <a:pt x="2227" y="1764"/>
                  </a:lnTo>
                  <a:cubicBezTo>
                    <a:pt x="2216" y="1632"/>
                    <a:pt x="2113" y="1561"/>
                    <a:pt x="2003" y="1561"/>
                  </a:cubicBezTo>
                  <a:cubicBezTo>
                    <a:pt x="1994" y="1561"/>
                    <a:pt x="1986" y="1561"/>
                    <a:pt x="1977" y="1562"/>
                  </a:cubicBezTo>
                  <a:lnTo>
                    <a:pt x="1072" y="1705"/>
                  </a:lnTo>
                  <a:lnTo>
                    <a:pt x="965" y="1026"/>
                  </a:lnTo>
                  <a:lnTo>
                    <a:pt x="2191" y="836"/>
                  </a:lnTo>
                  <a:cubicBezTo>
                    <a:pt x="2322" y="824"/>
                    <a:pt x="2394" y="705"/>
                    <a:pt x="2382" y="586"/>
                  </a:cubicBezTo>
                  <a:lnTo>
                    <a:pt x="2322" y="193"/>
                  </a:lnTo>
                  <a:cubicBezTo>
                    <a:pt x="2311" y="71"/>
                    <a:pt x="2208" y="1"/>
                    <a:pt x="209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7047000" y="4094375"/>
              <a:ext cx="80400" cy="104250"/>
            </a:xfrm>
            <a:custGeom>
              <a:avLst/>
              <a:gdLst/>
              <a:ahLst/>
              <a:cxnLst/>
              <a:rect l="l" t="t" r="r" b="b"/>
              <a:pathLst>
                <a:path w="3216" h="4170" extrusionOk="0">
                  <a:moveTo>
                    <a:pt x="1466" y="861"/>
                  </a:moveTo>
                  <a:cubicBezTo>
                    <a:pt x="1688" y="861"/>
                    <a:pt x="1840" y="1008"/>
                    <a:pt x="1882" y="1227"/>
                  </a:cubicBezTo>
                  <a:cubicBezTo>
                    <a:pt x="1905" y="1477"/>
                    <a:pt x="1763" y="1668"/>
                    <a:pt x="1501" y="1715"/>
                  </a:cubicBezTo>
                  <a:lnTo>
                    <a:pt x="1084" y="1775"/>
                  </a:lnTo>
                  <a:lnTo>
                    <a:pt x="953" y="930"/>
                  </a:lnTo>
                  <a:lnTo>
                    <a:pt x="1370" y="870"/>
                  </a:lnTo>
                  <a:cubicBezTo>
                    <a:pt x="1403" y="864"/>
                    <a:pt x="1435" y="861"/>
                    <a:pt x="1466" y="861"/>
                  </a:cubicBezTo>
                  <a:close/>
                  <a:moveTo>
                    <a:pt x="1444" y="1"/>
                  </a:moveTo>
                  <a:cubicBezTo>
                    <a:pt x="1384" y="1"/>
                    <a:pt x="1324" y="5"/>
                    <a:pt x="1263" y="13"/>
                  </a:cubicBezTo>
                  <a:lnTo>
                    <a:pt x="298" y="168"/>
                  </a:lnTo>
                  <a:cubicBezTo>
                    <a:pt x="215" y="179"/>
                    <a:pt x="120" y="227"/>
                    <a:pt x="72" y="298"/>
                  </a:cubicBezTo>
                  <a:cubicBezTo>
                    <a:pt x="36" y="370"/>
                    <a:pt x="0" y="465"/>
                    <a:pt x="12" y="549"/>
                  </a:cubicBezTo>
                  <a:lnTo>
                    <a:pt x="536" y="3978"/>
                  </a:lnTo>
                  <a:cubicBezTo>
                    <a:pt x="547" y="4099"/>
                    <a:pt x="651" y="4169"/>
                    <a:pt x="761" y="4169"/>
                  </a:cubicBezTo>
                  <a:cubicBezTo>
                    <a:pt x="769" y="4169"/>
                    <a:pt x="778" y="4169"/>
                    <a:pt x="786" y="4168"/>
                  </a:cubicBezTo>
                  <a:lnTo>
                    <a:pt x="1203" y="4108"/>
                  </a:lnTo>
                  <a:cubicBezTo>
                    <a:pt x="1346" y="4097"/>
                    <a:pt x="1417" y="3989"/>
                    <a:pt x="1405" y="3858"/>
                  </a:cubicBezTo>
                  <a:lnTo>
                    <a:pt x="1203" y="2608"/>
                  </a:lnTo>
                  <a:lnTo>
                    <a:pt x="1298" y="2596"/>
                  </a:lnTo>
                  <a:lnTo>
                    <a:pt x="2334" y="3811"/>
                  </a:lnTo>
                  <a:cubicBezTo>
                    <a:pt x="2407" y="3873"/>
                    <a:pt x="2471" y="3908"/>
                    <a:pt x="2557" y="3908"/>
                  </a:cubicBezTo>
                  <a:cubicBezTo>
                    <a:pt x="2569" y="3908"/>
                    <a:pt x="2582" y="3908"/>
                    <a:pt x="2596" y="3906"/>
                  </a:cubicBezTo>
                  <a:lnTo>
                    <a:pt x="3013" y="3847"/>
                  </a:lnTo>
                  <a:cubicBezTo>
                    <a:pt x="3144" y="3811"/>
                    <a:pt x="3215" y="3716"/>
                    <a:pt x="3203" y="3573"/>
                  </a:cubicBezTo>
                  <a:cubicBezTo>
                    <a:pt x="3191" y="3537"/>
                    <a:pt x="3168" y="3489"/>
                    <a:pt x="3144" y="3454"/>
                  </a:cubicBezTo>
                  <a:lnTo>
                    <a:pt x="2156" y="2346"/>
                  </a:lnTo>
                  <a:cubicBezTo>
                    <a:pt x="2596" y="2073"/>
                    <a:pt x="2810" y="1584"/>
                    <a:pt x="2727" y="1072"/>
                  </a:cubicBezTo>
                  <a:cubicBezTo>
                    <a:pt x="2629" y="452"/>
                    <a:pt x="2083" y="1"/>
                    <a:pt x="144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6661525" y="4021025"/>
              <a:ext cx="32775" cy="38400"/>
            </a:xfrm>
            <a:custGeom>
              <a:avLst/>
              <a:gdLst/>
              <a:ahLst/>
              <a:cxnLst/>
              <a:rect l="l" t="t" r="r" b="b"/>
              <a:pathLst>
                <a:path w="1311" h="1536" extrusionOk="0">
                  <a:moveTo>
                    <a:pt x="878" y="0"/>
                  </a:moveTo>
                  <a:cubicBezTo>
                    <a:pt x="748" y="0"/>
                    <a:pt x="620" y="66"/>
                    <a:pt x="549" y="184"/>
                  </a:cubicBezTo>
                  <a:lnTo>
                    <a:pt x="108" y="958"/>
                  </a:lnTo>
                  <a:cubicBezTo>
                    <a:pt x="1" y="1137"/>
                    <a:pt x="60" y="1375"/>
                    <a:pt x="239" y="1482"/>
                  </a:cubicBezTo>
                  <a:cubicBezTo>
                    <a:pt x="303" y="1518"/>
                    <a:pt x="372" y="1536"/>
                    <a:pt x="438" y="1536"/>
                  </a:cubicBezTo>
                  <a:cubicBezTo>
                    <a:pt x="569" y="1536"/>
                    <a:pt x="692" y="1470"/>
                    <a:pt x="763" y="1351"/>
                  </a:cubicBezTo>
                  <a:lnTo>
                    <a:pt x="1203" y="577"/>
                  </a:lnTo>
                  <a:cubicBezTo>
                    <a:pt x="1311" y="399"/>
                    <a:pt x="1251" y="161"/>
                    <a:pt x="1072" y="54"/>
                  </a:cubicBezTo>
                  <a:cubicBezTo>
                    <a:pt x="1012" y="17"/>
                    <a:pt x="945" y="0"/>
                    <a:pt x="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6865425" y="4057950"/>
              <a:ext cx="42000" cy="25975"/>
            </a:xfrm>
            <a:custGeom>
              <a:avLst/>
              <a:gdLst/>
              <a:ahLst/>
              <a:cxnLst/>
              <a:rect l="l" t="t" r="r" b="b"/>
              <a:pathLst>
                <a:path w="1680" h="1039" extrusionOk="0">
                  <a:moveTo>
                    <a:pt x="1253" y="1"/>
                  </a:moveTo>
                  <a:cubicBezTo>
                    <a:pt x="1216" y="1"/>
                    <a:pt x="1179" y="6"/>
                    <a:pt x="1144" y="17"/>
                  </a:cubicBezTo>
                  <a:lnTo>
                    <a:pt x="298" y="303"/>
                  </a:lnTo>
                  <a:cubicBezTo>
                    <a:pt x="108" y="362"/>
                    <a:pt x="1" y="589"/>
                    <a:pt x="60" y="779"/>
                  </a:cubicBezTo>
                  <a:cubicBezTo>
                    <a:pt x="117" y="932"/>
                    <a:pt x="266" y="1038"/>
                    <a:pt x="421" y="1038"/>
                  </a:cubicBezTo>
                  <a:cubicBezTo>
                    <a:pt x="459" y="1038"/>
                    <a:pt x="498" y="1032"/>
                    <a:pt x="536" y="1017"/>
                  </a:cubicBezTo>
                  <a:lnTo>
                    <a:pt x="1382" y="732"/>
                  </a:lnTo>
                  <a:cubicBezTo>
                    <a:pt x="1584" y="672"/>
                    <a:pt x="1679" y="446"/>
                    <a:pt x="1620" y="255"/>
                  </a:cubicBezTo>
                  <a:cubicBezTo>
                    <a:pt x="1572" y="100"/>
                    <a:pt x="1413" y="1"/>
                    <a:pt x="12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6519250" y="4588650"/>
              <a:ext cx="42300" cy="25600"/>
            </a:xfrm>
            <a:custGeom>
              <a:avLst/>
              <a:gdLst/>
              <a:ahLst/>
              <a:cxnLst/>
              <a:rect l="l" t="t" r="r" b="b"/>
              <a:pathLst>
                <a:path w="1692" h="1024" extrusionOk="0">
                  <a:moveTo>
                    <a:pt x="1272" y="0"/>
                  </a:moveTo>
                  <a:cubicBezTo>
                    <a:pt x="1233" y="0"/>
                    <a:pt x="1193" y="6"/>
                    <a:pt x="1156" y="18"/>
                  </a:cubicBezTo>
                  <a:lnTo>
                    <a:pt x="298" y="292"/>
                  </a:lnTo>
                  <a:cubicBezTo>
                    <a:pt x="108" y="351"/>
                    <a:pt x="1" y="578"/>
                    <a:pt x="72" y="768"/>
                  </a:cubicBezTo>
                  <a:cubicBezTo>
                    <a:pt x="129" y="930"/>
                    <a:pt x="271" y="1024"/>
                    <a:pt x="429" y="1024"/>
                  </a:cubicBezTo>
                  <a:cubicBezTo>
                    <a:pt x="468" y="1024"/>
                    <a:pt x="508" y="1018"/>
                    <a:pt x="548" y="1006"/>
                  </a:cubicBezTo>
                  <a:lnTo>
                    <a:pt x="1394" y="732"/>
                  </a:lnTo>
                  <a:cubicBezTo>
                    <a:pt x="1584" y="673"/>
                    <a:pt x="1691" y="447"/>
                    <a:pt x="1632" y="256"/>
                  </a:cubicBezTo>
                  <a:cubicBezTo>
                    <a:pt x="1584" y="94"/>
                    <a:pt x="1429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6754700" y="4080575"/>
              <a:ext cx="28300" cy="40150"/>
            </a:xfrm>
            <a:custGeom>
              <a:avLst/>
              <a:gdLst/>
              <a:ahLst/>
              <a:cxnLst/>
              <a:rect l="l" t="t" r="r" b="b"/>
              <a:pathLst>
                <a:path w="1132" h="1606" extrusionOk="0">
                  <a:moveTo>
                    <a:pt x="407" y="1"/>
                  </a:moveTo>
                  <a:cubicBezTo>
                    <a:pt x="370" y="1"/>
                    <a:pt x="334" y="6"/>
                    <a:pt x="298" y="17"/>
                  </a:cubicBezTo>
                  <a:cubicBezTo>
                    <a:pt x="96" y="77"/>
                    <a:pt x="1" y="303"/>
                    <a:pt x="60" y="493"/>
                  </a:cubicBezTo>
                  <a:lnTo>
                    <a:pt x="334" y="1351"/>
                  </a:lnTo>
                  <a:cubicBezTo>
                    <a:pt x="382" y="1505"/>
                    <a:pt x="541" y="1605"/>
                    <a:pt x="701" y="1605"/>
                  </a:cubicBezTo>
                  <a:cubicBezTo>
                    <a:pt x="738" y="1605"/>
                    <a:pt x="774" y="1600"/>
                    <a:pt x="810" y="1589"/>
                  </a:cubicBezTo>
                  <a:cubicBezTo>
                    <a:pt x="1024" y="1529"/>
                    <a:pt x="1132" y="1315"/>
                    <a:pt x="1048" y="1101"/>
                  </a:cubicBezTo>
                  <a:lnTo>
                    <a:pt x="774" y="255"/>
                  </a:lnTo>
                  <a:cubicBezTo>
                    <a:pt x="716" y="100"/>
                    <a:pt x="564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6603200" y="4620975"/>
              <a:ext cx="36325" cy="34975"/>
            </a:xfrm>
            <a:custGeom>
              <a:avLst/>
              <a:gdLst/>
              <a:ahLst/>
              <a:cxnLst/>
              <a:rect l="l" t="t" r="r" b="b"/>
              <a:pathLst>
                <a:path w="1453" h="1399" extrusionOk="0">
                  <a:moveTo>
                    <a:pt x="413" y="0"/>
                  </a:moveTo>
                  <a:cubicBezTo>
                    <a:pt x="322" y="0"/>
                    <a:pt x="234" y="33"/>
                    <a:pt x="167" y="106"/>
                  </a:cubicBezTo>
                  <a:cubicBezTo>
                    <a:pt x="12" y="249"/>
                    <a:pt x="0" y="487"/>
                    <a:pt x="143" y="642"/>
                  </a:cubicBezTo>
                  <a:lnTo>
                    <a:pt x="774" y="1285"/>
                  </a:lnTo>
                  <a:cubicBezTo>
                    <a:pt x="849" y="1359"/>
                    <a:pt x="949" y="1398"/>
                    <a:pt x="1050" y="1398"/>
                  </a:cubicBezTo>
                  <a:cubicBezTo>
                    <a:pt x="1142" y="1398"/>
                    <a:pt x="1236" y="1365"/>
                    <a:pt x="1310" y="1297"/>
                  </a:cubicBezTo>
                  <a:cubicBezTo>
                    <a:pt x="1453" y="1142"/>
                    <a:pt x="1453" y="904"/>
                    <a:pt x="1322" y="761"/>
                  </a:cubicBezTo>
                  <a:lnTo>
                    <a:pt x="703" y="118"/>
                  </a:lnTo>
                  <a:cubicBezTo>
                    <a:pt x="621" y="42"/>
                    <a:pt x="515" y="0"/>
                    <a:pt x="4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6504975" y="4414125"/>
              <a:ext cx="36925" cy="34800"/>
            </a:xfrm>
            <a:custGeom>
              <a:avLst/>
              <a:gdLst/>
              <a:ahLst/>
              <a:cxnLst/>
              <a:rect l="l" t="t" r="r" b="b"/>
              <a:pathLst>
                <a:path w="1477" h="1392" extrusionOk="0">
                  <a:moveTo>
                    <a:pt x="1047" y="1"/>
                  </a:moveTo>
                  <a:cubicBezTo>
                    <a:pt x="954" y="1"/>
                    <a:pt x="860" y="37"/>
                    <a:pt x="786" y="117"/>
                  </a:cubicBezTo>
                  <a:lnTo>
                    <a:pt x="143" y="748"/>
                  </a:lnTo>
                  <a:cubicBezTo>
                    <a:pt x="0" y="891"/>
                    <a:pt x="0" y="1129"/>
                    <a:pt x="143" y="1284"/>
                  </a:cubicBezTo>
                  <a:cubicBezTo>
                    <a:pt x="220" y="1355"/>
                    <a:pt x="319" y="1391"/>
                    <a:pt x="415" y="1391"/>
                  </a:cubicBezTo>
                  <a:cubicBezTo>
                    <a:pt x="512" y="1391"/>
                    <a:pt x="607" y="1355"/>
                    <a:pt x="679" y="1284"/>
                  </a:cubicBezTo>
                  <a:lnTo>
                    <a:pt x="1322" y="653"/>
                  </a:lnTo>
                  <a:cubicBezTo>
                    <a:pt x="1477" y="510"/>
                    <a:pt x="1477" y="272"/>
                    <a:pt x="1322" y="117"/>
                  </a:cubicBezTo>
                  <a:cubicBezTo>
                    <a:pt x="1248" y="43"/>
                    <a:pt x="114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6806200" y="3999600"/>
              <a:ext cx="28300" cy="39850"/>
            </a:xfrm>
            <a:custGeom>
              <a:avLst/>
              <a:gdLst/>
              <a:ahLst/>
              <a:cxnLst/>
              <a:rect l="l" t="t" r="r" b="b"/>
              <a:pathLst>
                <a:path w="1132" h="1594" extrusionOk="0">
                  <a:moveTo>
                    <a:pt x="414" y="0"/>
                  </a:moveTo>
                  <a:cubicBezTo>
                    <a:pt x="375" y="0"/>
                    <a:pt x="336" y="6"/>
                    <a:pt x="298" y="18"/>
                  </a:cubicBezTo>
                  <a:cubicBezTo>
                    <a:pt x="107" y="77"/>
                    <a:pt x="0" y="303"/>
                    <a:pt x="60" y="494"/>
                  </a:cubicBezTo>
                  <a:lnTo>
                    <a:pt x="346" y="1339"/>
                  </a:lnTo>
                  <a:cubicBezTo>
                    <a:pt x="394" y="1494"/>
                    <a:pt x="552" y="1594"/>
                    <a:pt x="712" y="1594"/>
                  </a:cubicBezTo>
                  <a:cubicBezTo>
                    <a:pt x="749" y="1594"/>
                    <a:pt x="786" y="1588"/>
                    <a:pt x="822" y="1577"/>
                  </a:cubicBezTo>
                  <a:cubicBezTo>
                    <a:pt x="1036" y="1518"/>
                    <a:pt x="1131" y="1292"/>
                    <a:pt x="1060" y="1101"/>
                  </a:cubicBezTo>
                  <a:lnTo>
                    <a:pt x="774" y="256"/>
                  </a:lnTo>
                  <a:cubicBezTo>
                    <a:pt x="727" y="93"/>
                    <a:pt x="572" y="0"/>
                    <a:pt x="4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6593375" y="4106200"/>
              <a:ext cx="41700" cy="29025"/>
            </a:xfrm>
            <a:custGeom>
              <a:avLst/>
              <a:gdLst/>
              <a:ahLst/>
              <a:cxnLst/>
              <a:rect l="l" t="t" r="r" b="b"/>
              <a:pathLst>
                <a:path w="1668" h="1161" extrusionOk="0">
                  <a:moveTo>
                    <a:pt x="1243" y="0"/>
                  </a:moveTo>
                  <a:cubicBezTo>
                    <a:pt x="1187" y="0"/>
                    <a:pt x="1129" y="13"/>
                    <a:pt x="1072" y="40"/>
                  </a:cubicBezTo>
                  <a:lnTo>
                    <a:pt x="274" y="445"/>
                  </a:lnTo>
                  <a:cubicBezTo>
                    <a:pt x="84" y="528"/>
                    <a:pt x="0" y="754"/>
                    <a:pt x="96" y="945"/>
                  </a:cubicBezTo>
                  <a:cubicBezTo>
                    <a:pt x="156" y="1075"/>
                    <a:pt x="293" y="1161"/>
                    <a:pt x="437" y="1161"/>
                  </a:cubicBezTo>
                  <a:cubicBezTo>
                    <a:pt x="490" y="1161"/>
                    <a:pt x="544" y="1149"/>
                    <a:pt x="596" y="1123"/>
                  </a:cubicBezTo>
                  <a:lnTo>
                    <a:pt x="1405" y="718"/>
                  </a:lnTo>
                  <a:cubicBezTo>
                    <a:pt x="1596" y="635"/>
                    <a:pt x="1667" y="409"/>
                    <a:pt x="1584" y="218"/>
                  </a:cubicBezTo>
                  <a:cubicBezTo>
                    <a:pt x="1516" y="82"/>
                    <a:pt x="1386" y="0"/>
                    <a:pt x="1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6520150" y="4503525"/>
              <a:ext cx="25325" cy="41075"/>
            </a:xfrm>
            <a:custGeom>
              <a:avLst/>
              <a:gdLst/>
              <a:ahLst/>
              <a:cxnLst/>
              <a:rect l="l" t="t" r="r" b="b"/>
              <a:pathLst>
                <a:path w="1013" h="1643" extrusionOk="0">
                  <a:moveTo>
                    <a:pt x="413" y="0"/>
                  </a:moveTo>
                  <a:cubicBezTo>
                    <a:pt x="390" y="0"/>
                    <a:pt x="368" y="2"/>
                    <a:pt x="346" y="6"/>
                  </a:cubicBezTo>
                  <a:cubicBezTo>
                    <a:pt x="131" y="54"/>
                    <a:pt x="0" y="268"/>
                    <a:pt x="48" y="458"/>
                  </a:cubicBezTo>
                  <a:lnTo>
                    <a:pt x="227" y="1339"/>
                  </a:lnTo>
                  <a:cubicBezTo>
                    <a:pt x="269" y="1519"/>
                    <a:pt x="424" y="1643"/>
                    <a:pt x="601" y="1643"/>
                  </a:cubicBezTo>
                  <a:cubicBezTo>
                    <a:pt x="623" y="1643"/>
                    <a:pt x="645" y="1641"/>
                    <a:pt x="667" y="1637"/>
                  </a:cubicBezTo>
                  <a:cubicBezTo>
                    <a:pt x="881" y="1589"/>
                    <a:pt x="1012" y="1399"/>
                    <a:pt x="965" y="1185"/>
                  </a:cubicBezTo>
                  <a:lnTo>
                    <a:pt x="786" y="304"/>
                  </a:lnTo>
                  <a:cubicBezTo>
                    <a:pt x="754" y="124"/>
                    <a:pt x="591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50"/>
            <p:cNvSpPr/>
            <p:nvPr/>
          </p:nvSpPr>
          <p:spPr>
            <a:xfrm>
              <a:off x="6945500" y="4005300"/>
              <a:ext cx="41700" cy="29125"/>
            </a:xfrm>
            <a:custGeom>
              <a:avLst/>
              <a:gdLst/>
              <a:ahLst/>
              <a:cxnLst/>
              <a:rect l="l" t="t" r="r" b="b"/>
              <a:pathLst>
                <a:path w="1668" h="1165" extrusionOk="0">
                  <a:moveTo>
                    <a:pt x="1238" y="0"/>
                  </a:moveTo>
                  <a:cubicBezTo>
                    <a:pt x="1183" y="0"/>
                    <a:pt x="1126" y="13"/>
                    <a:pt x="1072" y="40"/>
                  </a:cubicBezTo>
                  <a:lnTo>
                    <a:pt x="262" y="444"/>
                  </a:lnTo>
                  <a:cubicBezTo>
                    <a:pt x="72" y="528"/>
                    <a:pt x="0" y="754"/>
                    <a:pt x="84" y="944"/>
                  </a:cubicBezTo>
                  <a:cubicBezTo>
                    <a:pt x="151" y="1087"/>
                    <a:pt x="283" y="1165"/>
                    <a:pt x="422" y="1165"/>
                  </a:cubicBezTo>
                  <a:cubicBezTo>
                    <a:pt x="480" y="1165"/>
                    <a:pt x="540" y="1151"/>
                    <a:pt x="596" y="1123"/>
                  </a:cubicBezTo>
                  <a:lnTo>
                    <a:pt x="1393" y="730"/>
                  </a:lnTo>
                  <a:cubicBezTo>
                    <a:pt x="1596" y="635"/>
                    <a:pt x="1667" y="409"/>
                    <a:pt x="1572" y="218"/>
                  </a:cubicBezTo>
                  <a:cubicBezTo>
                    <a:pt x="1512" y="82"/>
                    <a:pt x="1379" y="0"/>
                    <a:pt x="1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45" name="Google Shape;2165;p43">
            <a:extLst>
              <a:ext uri="{FF2B5EF4-FFF2-40B4-BE49-F238E27FC236}">
                <a16:creationId xmlns:a16="http://schemas.microsoft.com/office/drawing/2014/main" id="{1B1C7D94-0C92-4040-B8BB-D02B0B5FB440}"/>
              </a:ext>
            </a:extLst>
          </p:cNvPr>
          <p:cNvGrpSpPr/>
          <p:nvPr/>
        </p:nvGrpSpPr>
        <p:grpSpPr>
          <a:xfrm>
            <a:off x="8699706" y="4657736"/>
            <a:ext cx="2958894" cy="2172616"/>
            <a:chOff x="411050" y="3953425"/>
            <a:chExt cx="829600" cy="607000"/>
          </a:xfrm>
        </p:grpSpPr>
        <p:sp>
          <p:nvSpPr>
            <p:cNvPr id="146" name="Google Shape;2166;p43">
              <a:extLst>
                <a:ext uri="{FF2B5EF4-FFF2-40B4-BE49-F238E27FC236}">
                  <a16:creationId xmlns:a16="http://schemas.microsoft.com/office/drawing/2014/main" id="{B6E37874-E5B4-4768-B99B-6262FDB09AC9}"/>
                </a:ext>
              </a:extLst>
            </p:cNvPr>
            <p:cNvSpPr/>
            <p:nvPr/>
          </p:nvSpPr>
          <p:spPr>
            <a:xfrm>
              <a:off x="411050" y="3953425"/>
              <a:ext cx="829600" cy="607000"/>
            </a:xfrm>
            <a:custGeom>
              <a:avLst/>
              <a:gdLst/>
              <a:ahLst/>
              <a:cxnLst/>
              <a:rect l="l" t="t" r="r" b="b"/>
              <a:pathLst>
                <a:path w="33184" h="24280" extrusionOk="0">
                  <a:moveTo>
                    <a:pt x="2177" y="0"/>
                  </a:moveTo>
                  <a:cubicBezTo>
                    <a:pt x="1955" y="0"/>
                    <a:pt x="1744" y="86"/>
                    <a:pt x="1584" y="245"/>
                  </a:cubicBezTo>
                  <a:cubicBezTo>
                    <a:pt x="1370" y="448"/>
                    <a:pt x="1286" y="745"/>
                    <a:pt x="1346" y="1031"/>
                  </a:cubicBezTo>
                  <a:cubicBezTo>
                    <a:pt x="1525" y="1876"/>
                    <a:pt x="1870" y="2650"/>
                    <a:pt x="2489" y="3531"/>
                  </a:cubicBezTo>
                  <a:cubicBezTo>
                    <a:pt x="2727" y="3877"/>
                    <a:pt x="2989" y="4234"/>
                    <a:pt x="3275" y="4543"/>
                  </a:cubicBezTo>
                  <a:cubicBezTo>
                    <a:pt x="3965" y="5341"/>
                    <a:pt x="4739" y="6056"/>
                    <a:pt x="5585" y="6687"/>
                  </a:cubicBezTo>
                  <a:cubicBezTo>
                    <a:pt x="5299" y="6853"/>
                    <a:pt x="5001" y="7032"/>
                    <a:pt x="4739" y="7210"/>
                  </a:cubicBezTo>
                  <a:lnTo>
                    <a:pt x="989" y="6806"/>
                  </a:lnTo>
                  <a:cubicBezTo>
                    <a:pt x="951" y="6801"/>
                    <a:pt x="913" y="6798"/>
                    <a:pt x="875" y="6798"/>
                  </a:cubicBezTo>
                  <a:cubicBezTo>
                    <a:pt x="644" y="6798"/>
                    <a:pt x="428" y="6892"/>
                    <a:pt x="274" y="7056"/>
                  </a:cubicBezTo>
                  <a:cubicBezTo>
                    <a:pt x="96" y="7246"/>
                    <a:pt x="1" y="7508"/>
                    <a:pt x="48" y="7770"/>
                  </a:cubicBezTo>
                  <a:lnTo>
                    <a:pt x="763" y="12544"/>
                  </a:lnTo>
                  <a:cubicBezTo>
                    <a:pt x="632" y="12997"/>
                    <a:pt x="536" y="13437"/>
                    <a:pt x="501" y="13890"/>
                  </a:cubicBezTo>
                  <a:cubicBezTo>
                    <a:pt x="239" y="16212"/>
                    <a:pt x="1013" y="18545"/>
                    <a:pt x="2584" y="20105"/>
                  </a:cubicBezTo>
                  <a:cubicBezTo>
                    <a:pt x="3608" y="21141"/>
                    <a:pt x="4977" y="21855"/>
                    <a:pt x="6537" y="22177"/>
                  </a:cubicBezTo>
                  <a:cubicBezTo>
                    <a:pt x="6787" y="22224"/>
                    <a:pt x="7061" y="22260"/>
                    <a:pt x="7311" y="22296"/>
                  </a:cubicBezTo>
                  <a:cubicBezTo>
                    <a:pt x="7619" y="22330"/>
                    <a:pt x="7922" y="22345"/>
                    <a:pt x="8222" y="22345"/>
                  </a:cubicBezTo>
                  <a:cubicBezTo>
                    <a:pt x="9386" y="22345"/>
                    <a:pt x="10505" y="22110"/>
                    <a:pt x="11669" y="21807"/>
                  </a:cubicBezTo>
                  <a:cubicBezTo>
                    <a:pt x="12181" y="22784"/>
                    <a:pt x="12966" y="23498"/>
                    <a:pt x="13990" y="23939"/>
                  </a:cubicBezTo>
                  <a:cubicBezTo>
                    <a:pt x="14264" y="24034"/>
                    <a:pt x="14538" y="24129"/>
                    <a:pt x="14812" y="24189"/>
                  </a:cubicBezTo>
                  <a:cubicBezTo>
                    <a:pt x="15103" y="24250"/>
                    <a:pt x="15396" y="24280"/>
                    <a:pt x="15691" y="24280"/>
                  </a:cubicBezTo>
                  <a:cubicBezTo>
                    <a:pt x="17183" y="24280"/>
                    <a:pt x="18716" y="23509"/>
                    <a:pt x="20158" y="22058"/>
                  </a:cubicBezTo>
                  <a:cubicBezTo>
                    <a:pt x="20319" y="22075"/>
                    <a:pt x="20485" y="22087"/>
                    <a:pt x="20655" y="22087"/>
                  </a:cubicBezTo>
                  <a:cubicBezTo>
                    <a:pt x="20825" y="22087"/>
                    <a:pt x="20997" y="22075"/>
                    <a:pt x="21170" y="22046"/>
                  </a:cubicBezTo>
                  <a:cubicBezTo>
                    <a:pt x="21253" y="22069"/>
                    <a:pt x="21348" y="22117"/>
                    <a:pt x="21432" y="22165"/>
                  </a:cubicBezTo>
                  <a:cubicBezTo>
                    <a:pt x="21610" y="22248"/>
                    <a:pt x="21813" y="22343"/>
                    <a:pt x="21991" y="22427"/>
                  </a:cubicBezTo>
                  <a:cubicBezTo>
                    <a:pt x="22646" y="22760"/>
                    <a:pt x="23301" y="23081"/>
                    <a:pt x="24027" y="23320"/>
                  </a:cubicBezTo>
                  <a:cubicBezTo>
                    <a:pt x="24265" y="23403"/>
                    <a:pt x="24504" y="23462"/>
                    <a:pt x="24730" y="23498"/>
                  </a:cubicBezTo>
                  <a:cubicBezTo>
                    <a:pt x="25124" y="23585"/>
                    <a:pt x="25504" y="23628"/>
                    <a:pt x="25870" y="23628"/>
                  </a:cubicBezTo>
                  <a:cubicBezTo>
                    <a:pt x="26355" y="23628"/>
                    <a:pt x="26814" y="23552"/>
                    <a:pt x="27242" y="23403"/>
                  </a:cubicBezTo>
                  <a:cubicBezTo>
                    <a:pt x="27421" y="23343"/>
                    <a:pt x="27599" y="23260"/>
                    <a:pt x="27766" y="23177"/>
                  </a:cubicBezTo>
                  <a:cubicBezTo>
                    <a:pt x="28242" y="23641"/>
                    <a:pt x="28873" y="23915"/>
                    <a:pt x="29433" y="24034"/>
                  </a:cubicBezTo>
                  <a:cubicBezTo>
                    <a:pt x="29704" y="24091"/>
                    <a:pt x="29965" y="24119"/>
                    <a:pt x="30215" y="24119"/>
                  </a:cubicBezTo>
                  <a:cubicBezTo>
                    <a:pt x="31467" y="24119"/>
                    <a:pt x="32411" y="23418"/>
                    <a:pt x="32659" y="22236"/>
                  </a:cubicBezTo>
                  <a:cubicBezTo>
                    <a:pt x="32862" y="21260"/>
                    <a:pt x="32445" y="20498"/>
                    <a:pt x="31945" y="19926"/>
                  </a:cubicBezTo>
                  <a:cubicBezTo>
                    <a:pt x="32171" y="19914"/>
                    <a:pt x="32386" y="19843"/>
                    <a:pt x="32588" y="19712"/>
                  </a:cubicBezTo>
                  <a:cubicBezTo>
                    <a:pt x="32862" y="19498"/>
                    <a:pt x="33040" y="19200"/>
                    <a:pt x="33088" y="18843"/>
                  </a:cubicBezTo>
                  <a:lnTo>
                    <a:pt x="33088" y="18831"/>
                  </a:lnTo>
                  <a:cubicBezTo>
                    <a:pt x="33183" y="17997"/>
                    <a:pt x="32719" y="16997"/>
                    <a:pt x="31183" y="16628"/>
                  </a:cubicBezTo>
                  <a:cubicBezTo>
                    <a:pt x="31314" y="16438"/>
                    <a:pt x="31409" y="16212"/>
                    <a:pt x="31409" y="15973"/>
                  </a:cubicBezTo>
                  <a:cubicBezTo>
                    <a:pt x="31409" y="15616"/>
                    <a:pt x="31243" y="15283"/>
                    <a:pt x="30945" y="15080"/>
                  </a:cubicBezTo>
                  <a:cubicBezTo>
                    <a:pt x="30897" y="15033"/>
                    <a:pt x="30862" y="15021"/>
                    <a:pt x="30814" y="14985"/>
                  </a:cubicBezTo>
                  <a:cubicBezTo>
                    <a:pt x="31052" y="14807"/>
                    <a:pt x="31588" y="14366"/>
                    <a:pt x="31540" y="13699"/>
                  </a:cubicBezTo>
                  <a:cubicBezTo>
                    <a:pt x="31516" y="13128"/>
                    <a:pt x="31076" y="12663"/>
                    <a:pt x="30481" y="12544"/>
                  </a:cubicBezTo>
                  <a:cubicBezTo>
                    <a:pt x="30457" y="12544"/>
                    <a:pt x="30409" y="12533"/>
                    <a:pt x="30385" y="12533"/>
                  </a:cubicBezTo>
                  <a:cubicBezTo>
                    <a:pt x="30320" y="12527"/>
                    <a:pt x="30258" y="12525"/>
                    <a:pt x="30198" y="12525"/>
                  </a:cubicBezTo>
                  <a:cubicBezTo>
                    <a:pt x="29985" y="12525"/>
                    <a:pt x="29805" y="12555"/>
                    <a:pt x="29647" y="12592"/>
                  </a:cubicBezTo>
                  <a:cubicBezTo>
                    <a:pt x="29338" y="12663"/>
                    <a:pt x="29040" y="12771"/>
                    <a:pt x="28730" y="12925"/>
                  </a:cubicBezTo>
                  <a:cubicBezTo>
                    <a:pt x="28540" y="12663"/>
                    <a:pt x="28326" y="12425"/>
                    <a:pt x="28099" y="12175"/>
                  </a:cubicBezTo>
                  <a:cubicBezTo>
                    <a:pt x="28361" y="10759"/>
                    <a:pt x="28040" y="9449"/>
                    <a:pt x="27194" y="8377"/>
                  </a:cubicBezTo>
                  <a:cubicBezTo>
                    <a:pt x="26551" y="7568"/>
                    <a:pt x="25694" y="7056"/>
                    <a:pt x="24646" y="6829"/>
                  </a:cubicBezTo>
                  <a:cubicBezTo>
                    <a:pt x="24276" y="6754"/>
                    <a:pt x="23898" y="6722"/>
                    <a:pt x="23522" y="6722"/>
                  </a:cubicBezTo>
                  <a:cubicBezTo>
                    <a:pt x="22531" y="6722"/>
                    <a:pt x="21554" y="6945"/>
                    <a:pt x="20777" y="7187"/>
                  </a:cubicBezTo>
                  <a:cubicBezTo>
                    <a:pt x="20515" y="7068"/>
                    <a:pt x="20265" y="6984"/>
                    <a:pt x="19991" y="6877"/>
                  </a:cubicBezTo>
                  <a:cubicBezTo>
                    <a:pt x="20003" y="6818"/>
                    <a:pt x="20003" y="6758"/>
                    <a:pt x="20027" y="6698"/>
                  </a:cubicBezTo>
                  <a:cubicBezTo>
                    <a:pt x="20110" y="6258"/>
                    <a:pt x="20170" y="5782"/>
                    <a:pt x="20039" y="5270"/>
                  </a:cubicBezTo>
                  <a:cubicBezTo>
                    <a:pt x="19908" y="4782"/>
                    <a:pt x="19551" y="4424"/>
                    <a:pt x="19110" y="4329"/>
                  </a:cubicBezTo>
                  <a:cubicBezTo>
                    <a:pt x="19039" y="4317"/>
                    <a:pt x="18970" y="4311"/>
                    <a:pt x="18900" y="4311"/>
                  </a:cubicBezTo>
                  <a:cubicBezTo>
                    <a:pt x="18830" y="4311"/>
                    <a:pt x="18759" y="4317"/>
                    <a:pt x="18681" y="4329"/>
                  </a:cubicBezTo>
                  <a:cubicBezTo>
                    <a:pt x="18550" y="4365"/>
                    <a:pt x="18241" y="4472"/>
                    <a:pt x="18015" y="4793"/>
                  </a:cubicBezTo>
                  <a:cubicBezTo>
                    <a:pt x="17967" y="4722"/>
                    <a:pt x="17943" y="4663"/>
                    <a:pt x="17896" y="4603"/>
                  </a:cubicBezTo>
                  <a:cubicBezTo>
                    <a:pt x="17586" y="4115"/>
                    <a:pt x="17229" y="3948"/>
                    <a:pt x="16967" y="3901"/>
                  </a:cubicBezTo>
                  <a:cubicBezTo>
                    <a:pt x="16872" y="3877"/>
                    <a:pt x="16776" y="3877"/>
                    <a:pt x="16669" y="3877"/>
                  </a:cubicBezTo>
                  <a:cubicBezTo>
                    <a:pt x="15979" y="3901"/>
                    <a:pt x="15467" y="4532"/>
                    <a:pt x="15455" y="5341"/>
                  </a:cubicBezTo>
                  <a:cubicBezTo>
                    <a:pt x="15455" y="5448"/>
                    <a:pt x="15455" y="5544"/>
                    <a:pt x="15467" y="5627"/>
                  </a:cubicBezTo>
                  <a:cubicBezTo>
                    <a:pt x="15324" y="5603"/>
                    <a:pt x="15157" y="5567"/>
                    <a:pt x="15002" y="5544"/>
                  </a:cubicBezTo>
                  <a:cubicBezTo>
                    <a:pt x="14943" y="5460"/>
                    <a:pt x="14252" y="4627"/>
                    <a:pt x="13967" y="4293"/>
                  </a:cubicBezTo>
                  <a:cubicBezTo>
                    <a:pt x="13848" y="4127"/>
                    <a:pt x="13717" y="3972"/>
                    <a:pt x="13574" y="3817"/>
                  </a:cubicBezTo>
                  <a:lnTo>
                    <a:pt x="12776" y="2829"/>
                  </a:lnTo>
                  <a:cubicBezTo>
                    <a:pt x="12621" y="2650"/>
                    <a:pt x="12490" y="2484"/>
                    <a:pt x="12359" y="2305"/>
                  </a:cubicBezTo>
                  <a:lnTo>
                    <a:pt x="12050" y="1912"/>
                  </a:lnTo>
                  <a:cubicBezTo>
                    <a:pt x="12050" y="1876"/>
                    <a:pt x="12062" y="1865"/>
                    <a:pt x="12062" y="1829"/>
                  </a:cubicBezTo>
                  <a:cubicBezTo>
                    <a:pt x="12145" y="1507"/>
                    <a:pt x="12050" y="1150"/>
                    <a:pt x="11776" y="936"/>
                  </a:cubicBezTo>
                  <a:cubicBezTo>
                    <a:pt x="11657" y="841"/>
                    <a:pt x="11526" y="781"/>
                    <a:pt x="11371" y="745"/>
                  </a:cubicBezTo>
                  <a:cubicBezTo>
                    <a:pt x="11359" y="733"/>
                    <a:pt x="11335" y="733"/>
                    <a:pt x="11311" y="733"/>
                  </a:cubicBezTo>
                  <a:cubicBezTo>
                    <a:pt x="11280" y="730"/>
                    <a:pt x="11248" y="728"/>
                    <a:pt x="11217" y="728"/>
                  </a:cubicBezTo>
                  <a:cubicBezTo>
                    <a:pt x="10940" y="728"/>
                    <a:pt x="10674" y="866"/>
                    <a:pt x="10514" y="1091"/>
                  </a:cubicBezTo>
                  <a:cubicBezTo>
                    <a:pt x="10502" y="1114"/>
                    <a:pt x="10478" y="1138"/>
                    <a:pt x="10466" y="1150"/>
                  </a:cubicBezTo>
                  <a:cubicBezTo>
                    <a:pt x="10311" y="1155"/>
                    <a:pt x="10155" y="1157"/>
                    <a:pt x="10000" y="1157"/>
                  </a:cubicBezTo>
                  <a:cubicBezTo>
                    <a:pt x="8065" y="1157"/>
                    <a:pt x="6169" y="826"/>
                    <a:pt x="4549" y="495"/>
                  </a:cubicBezTo>
                  <a:cubicBezTo>
                    <a:pt x="3870" y="364"/>
                    <a:pt x="3203" y="210"/>
                    <a:pt x="2620" y="79"/>
                  </a:cubicBezTo>
                  <a:cubicBezTo>
                    <a:pt x="2620" y="67"/>
                    <a:pt x="2537" y="43"/>
                    <a:pt x="2525" y="43"/>
                  </a:cubicBezTo>
                  <a:cubicBezTo>
                    <a:pt x="2477" y="43"/>
                    <a:pt x="2429" y="31"/>
                    <a:pt x="2370" y="19"/>
                  </a:cubicBezTo>
                  <a:lnTo>
                    <a:pt x="2358" y="19"/>
                  </a:lnTo>
                  <a:cubicBezTo>
                    <a:pt x="2297" y="6"/>
                    <a:pt x="2237" y="0"/>
                    <a:pt x="2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33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2167;p43">
              <a:extLst>
                <a:ext uri="{FF2B5EF4-FFF2-40B4-BE49-F238E27FC236}">
                  <a16:creationId xmlns:a16="http://schemas.microsoft.com/office/drawing/2014/main" id="{C9AE628C-5A73-4068-8A8E-E10FFAA71DFE}"/>
                </a:ext>
              </a:extLst>
            </p:cNvPr>
            <p:cNvSpPr/>
            <p:nvPr/>
          </p:nvSpPr>
          <p:spPr>
            <a:xfrm>
              <a:off x="440825" y="4104750"/>
              <a:ext cx="719150" cy="417375"/>
            </a:xfrm>
            <a:custGeom>
              <a:avLst/>
              <a:gdLst/>
              <a:ahLst/>
              <a:cxnLst/>
              <a:rect l="l" t="t" r="r" b="b"/>
              <a:pathLst>
                <a:path w="28766" h="16695" extrusionOk="0">
                  <a:moveTo>
                    <a:pt x="10585" y="1"/>
                  </a:moveTo>
                  <a:cubicBezTo>
                    <a:pt x="7808" y="1"/>
                    <a:pt x="5072" y="814"/>
                    <a:pt x="2953" y="2741"/>
                  </a:cubicBezTo>
                  <a:cubicBezTo>
                    <a:pt x="2477" y="3193"/>
                    <a:pt x="2024" y="3717"/>
                    <a:pt x="1643" y="4277"/>
                  </a:cubicBezTo>
                  <a:cubicBezTo>
                    <a:pt x="881" y="5360"/>
                    <a:pt x="381" y="6634"/>
                    <a:pt x="226" y="7944"/>
                  </a:cubicBezTo>
                  <a:cubicBezTo>
                    <a:pt x="0" y="9932"/>
                    <a:pt x="643" y="12052"/>
                    <a:pt x="2060" y="13457"/>
                  </a:cubicBezTo>
                  <a:cubicBezTo>
                    <a:pt x="3179" y="14576"/>
                    <a:pt x="4703" y="15231"/>
                    <a:pt x="6287" y="15409"/>
                  </a:cubicBezTo>
                  <a:cubicBezTo>
                    <a:pt x="6569" y="15442"/>
                    <a:pt x="6849" y="15457"/>
                    <a:pt x="7128" y="15457"/>
                  </a:cubicBezTo>
                  <a:cubicBezTo>
                    <a:pt x="9897" y="15457"/>
                    <a:pt x="12470" y="13985"/>
                    <a:pt x="15240" y="13909"/>
                  </a:cubicBezTo>
                  <a:cubicBezTo>
                    <a:pt x="15325" y="13906"/>
                    <a:pt x="15410" y="13905"/>
                    <a:pt x="15494" y="13905"/>
                  </a:cubicBezTo>
                  <a:cubicBezTo>
                    <a:pt x="17311" y="13905"/>
                    <a:pt x="19090" y="14506"/>
                    <a:pt x="20705" y="15302"/>
                  </a:cubicBezTo>
                  <a:cubicBezTo>
                    <a:pt x="21527" y="15695"/>
                    <a:pt x="22312" y="16135"/>
                    <a:pt x="23170" y="16421"/>
                  </a:cubicBezTo>
                  <a:cubicBezTo>
                    <a:pt x="23677" y="16588"/>
                    <a:pt x="24213" y="16694"/>
                    <a:pt x="24740" y="16694"/>
                  </a:cubicBezTo>
                  <a:cubicBezTo>
                    <a:pt x="25115" y="16694"/>
                    <a:pt x="25485" y="16640"/>
                    <a:pt x="25837" y="16516"/>
                  </a:cubicBezTo>
                  <a:cubicBezTo>
                    <a:pt x="27551" y="15921"/>
                    <a:pt x="28623" y="14016"/>
                    <a:pt x="28694" y="12266"/>
                  </a:cubicBezTo>
                  <a:cubicBezTo>
                    <a:pt x="28766" y="10742"/>
                    <a:pt x="28206" y="9218"/>
                    <a:pt x="27325" y="7944"/>
                  </a:cubicBezTo>
                  <a:cubicBezTo>
                    <a:pt x="26361" y="6515"/>
                    <a:pt x="25003" y="5289"/>
                    <a:pt x="23610" y="4277"/>
                  </a:cubicBezTo>
                  <a:cubicBezTo>
                    <a:pt x="20467" y="2015"/>
                    <a:pt x="16895" y="860"/>
                    <a:pt x="13109" y="217"/>
                  </a:cubicBezTo>
                  <a:cubicBezTo>
                    <a:pt x="12275" y="75"/>
                    <a:pt x="11428" y="1"/>
                    <a:pt x="10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2168;p43">
              <a:extLst>
                <a:ext uri="{FF2B5EF4-FFF2-40B4-BE49-F238E27FC236}">
                  <a16:creationId xmlns:a16="http://schemas.microsoft.com/office/drawing/2014/main" id="{789E3415-224D-4490-96A5-77043DCF4D75}"/>
                </a:ext>
              </a:extLst>
            </p:cNvPr>
            <p:cNvSpPr/>
            <p:nvPr/>
          </p:nvSpPr>
          <p:spPr>
            <a:xfrm>
              <a:off x="894150" y="4142550"/>
              <a:ext cx="239925" cy="197425"/>
            </a:xfrm>
            <a:custGeom>
              <a:avLst/>
              <a:gdLst/>
              <a:ahLst/>
              <a:cxnLst/>
              <a:rect l="l" t="t" r="r" b="b"/>
              <a:pathLst>
                <a:path w="9597" h="7897" extrusionOk="0">
                  <a:moveTo>
                    <a:pt x="4248" y="0"/>
                  </a:moveTo>
                  <a:cubicBezTo>
                    <a:pt x="2130" y="0"/>
                    <a:pt x="0" y="1169"/>
                    <a:pt x="0" y="1169"/>
                  </a:cubicBezTo>
                  <a:lnTo>
                    <a:pt x="405" y="1610"/>
                  </a:lnTo>
                  <a:lnTo>
                    <a:pt x="5965" y="7587"/>
                  </a:lnTo>
                  <a:lnTo>
                    <a:pt x="6251" y="7896"/>
                  </a:lnTo>
                  <a:cubicBezTo>
                    <a:pt x="6251" y="7896"/>
                    <a:pt x="9597" y="4241"/>
                    <a:pt x="7287" y="1336"/>
                  </a:cubicBezTo>
                  <a:cubicBezTo>
                    <a:pt x="6491" y="329"/>
                    <a:pt x="5371" y="0"/>
                    <a:pt x="4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2169;p43">
              <a:extLst>
                <a:ext uri="{FF2B5EF4-FFF2-40B4-BE49-F238E27FC236}">
                  <a16:creationId xmlns:a16="http://schemas.microsoft.com/office/drawing/2014/main" id="{0D6BD12F-8172-4D8C-882F-F32991F4B89C}"/>
                </a:ext>
              </a:extLst>
            </p:cNvPr>
            <p:cNvSpPr/>
            <p:nvPr/>
          </p:nvSpPr>
          <p:spPr>
            <a:xfrm>
              <a:off x="904275" y="4165175"/>
              <a:ext cx="172050" cy="167050"/>
            </a:xfrm>
            <a:custGeom>
              <a:avLst/>
              <a:gdLst/>
              <a:ahLst/>
              <a:cxnLst/>
              <a:rect l="l" t="t" r="r" b="b"/>
              <a:pathLst>
                <a:path w="6882" h="6682" extrusionOk="0">
                  <a:moveTo>
                    <a:pt x="3093" y="0"/>
                  </a:moveTo>
                  <a:cubicBezTo>
                    <a:pt x="2741" y="0"/>
                    <a:pt x="2388" y="34"/>
                    <a:pt x="2048" y="86"/>
                  </a:cubicBezTo>
                  <a:cubicBezTo>
                    <a:pt x="2036" y="86"/>
                    <a:pt x="2000" y="98"/>
                    <a:pt x="1989" y="98"/>
                  </a:cubicBezTo>
                  <a:cubicBezTo>
                    <a:pt x="1346" y="229"/>
                    <a:pt x="774" y="395"/>
                    <a:pt x="298" y="586"/>
                  </a:cubicBezTo>
                  <a:cubicBezTo>
                    <a:pt x="274" y="598"/>
                    <a:pt x="262" y="598"/>
                    <a:pt x="238" y="610"/>
                  </a:cubicBezTo>
                  <a:cubicBezTo>
                    <a:pt x="155" y="645"/>
                    <a:pt x="72" y="669"/>
                    <a:pt x="0" y="705"/>
                  </a:cubicBezTo>
                  <a:lnTo>
                    <a:pt x="1846" y="2693"/>
                  </a:lnTo>
                  <a:lnTo>
                    <a:pt x="1858" y="2705"/>
                  </a:lnTo>
                  <a:lnTo>
                    <a:pt x="2179" y="3062"/>
                  </a:lnTo>
                  <a:lnTo>
                    <a:pt x="2334" y="3229"/>
                  </a:lnTo>
                  <a:lnTo>
                    <a:pt x="2405" y="3301"/>
                  </a:lnTo>
                  <a:lnTo>
                    <a:pt x="2762" y="3693"/>
                  </a:lnTo>
                  <a:lnTo>
                    <a:pt x="2798" y="3717"/>
                  </a:lnTo>
                  <a:lnTo>
                    <a:pt x="2810" y="3741"/>
                  </a:lnTo>
                  <a:lnTo>
                    <a:pt x="3132" y="4098"/>
                  </a:lnTo>
                  <a:lnTo>
                    <a:pt x="3179" y="4134"/>
                  </a:lnTo>
                  <a:lnTo>
                    <a:pt x="3227" y="4182"/>
                  </a:lnTo>
                  <a:lnTo>
                    <a:pt x="3298" y="4265"/>
                  </a:lnTo>
                  <a:lnTo>
                    <a:pt x="3572" y="4551"/>
                  </a:lnTo>
                  <a:lnTo>
                    <a:pt x="4429" y="5491"/>
                  </a:lnTo>
                  <a:lnTo>
                    <a:pt x="4656" y="5729"/>
                  </a:lnTo>
                  <a:lnTo>
                    <a:pt x="5549" y="6682"/>
                  </a:lnTo>
                  <a:cubicBezTo>
                    <a:pt x="5596" y="6610"/>
                    <a:pt x="5632" y="6551"/>
                    <a:pt x="5679" y="6468"/>
                  </a:cubicBezTo>
                  <a:cubicBezTo>
                    <a:pt x="5679" y="6444"/>
                    <a:pt x="5691" y="6432"/>
                    <a:pt x="5715" y="6408"/>
                  </a:cubicBezTo>
                  <a:cubicBezTo>
                    <a:pt x="5930" y="6039"/>
                    <a:pt x="6203" y="5598"/>
                    <a:pt x="6394" y="5075"/>
                  </a:cubicBezTo>
                  <a:cubicBezTo>
                    <a:pt x="6406" y="5063"/>
                    <a:pt x="6406" y="5027"/>
                    <a:pt x="6430" y="5015"/>
                  </a:cubicBezTo>
                  <a:cubicBezTo>
                    <a:pt x="6727" y="4193"/>
                    <a:pt x="6882" y="3265"/>
                    <a:pt x="6572" y="2336"/>
                  </a:cubicBezTo>
                  <a:cubicBezTo>
                    <a:pt x="6561" y="2324"/>
                    <a:pt x="6561" y="2289"/>
                    <a:pt x="6549" y="2277"/>
                  </a:cubicBezTo>
                  <a:cubicBezTo>
                    <a:pt x="6430" y="1931"/>
                    <a:pt x="6227" y="1586"/>
                    <a:pt x="5965" y="1253"/>
                  </a:cubicBezTo>
                  <a:cubicBezTo>
                    <a:pt x="5656" y="884"/>
                    <a:pt x="5310" y="598"/>
                    <a:pt x="4917" y="395"/>
                  </a:cubicBezTo>
                  <a:cubicBezTo>
                    <a:pt x="4906" y="384"/>
                    <a:pt x="4882" y="372"/>
                    <a:pt x="4858" y="372"/>
                  </a:cubicBezTo>
                  <a:cubicBezTo>
                    <a:pt x="4314" y="100"/>
                    <a:pt x="3704" y="0"/>
                    <a:pt x="3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2170;p43">
              <a:extLst>
                <a:ext uri="{FF2B5EF4-FFF2-40B4-BE49-F238E27FC236}">
                  <a16:creationId xmlns:a16="http://schemas.microsoft.com/office/drawing/2014/main" id="{5C9634BB-D6BA-4017-9DAC-389C92B7F54B}"/>
                </a:ext>
              </a:extLst>
            </p:cNvPr>
            <p:cNvSpPr/>
            <p:nvPr/>
          </p:nvSpPr>
          <p:spPr>
            <a:xfrm>
              <a:off x="984925" y="4269700"/>
              <a:ext cx="85450" cy="24125"/>
            </a:xfrm>
            <a:custGeom>
              <a:avLst/>
              <a:gdLst/>
              <a:ahLst/>
              <a:cxnLst/>
              <a:rect l="l" t="t" r="r" b="b"/>
              <a:pathLst>
                <a:path w="3418" h="965" extrusionOk="0">
                  <a:moveTo>
                    <a:pt x="1" y="1"/>
                  </a:moveTo>
                  <a:lnTo>
                    <a:pt x="72" y="96"/>
                  </a:lnTo>
                  <a:cubicBezTo>
                    <a:pt x="1120" y="358"/>
                    <a:pt x="2156" y="632"/>
                    <a:pt x="3180" y="905"/>
                  </a:cubicBezTo>
                  <a:cubicBezTo>
                    <a:pt x="3263" y="929"/>
                    <a:pt x="3335" y="953"/>
                    <a:pt x="3406" y="965"/>
                  </a:cubicBezTo>
                  <a:lnTo>
                    <a:pt x="3418" y="905"/>
                  </a:lnTo>
                  <a:cubicBezTo>
                    <a:pt x="3358" y="894"/>
                    <a:pt x="3287" y="870"/>
                    <a:pt x="3215" y="846"/>
                  </a:cubicBezTo>
                  <a:cubicBezTo>
                    <a:pt x="2144" y="548"/>
                    <a:pt x="1072" y="27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2171;p43">
              <a:extLst>
                <a:ext uri="{FF2B5EF4-FFF2-40B4-BE49-F238E27FC236}">
                  <a16:creationId xmlns:a16="http://schemas.microsoft.com/office/drawing/2014/main" id="{7D8B8717-3708-401E-A902-20F876740FF0}"/>
                </a:ext>
              </a:extLst>
            </p:cNvPr>
            <p:cNvSpPr/>
            <p:nvPr/>
          </p:nvSpPr>
          <p:spPr>
            <a:xfrm>
              <a:off x="983150" y="4214050"/>
              <a:ext cx="101825" cy="54475"/>
            </a:xfrm>
            <a:custGeom>
              <a:avLst/>
              <a:gdLst/>
              <a:ahLst/>
              <a:cxnLst/>
              <a:rect l="l" t="t" r="r" b="b"/>
              <a:pathLst>
                <a:path w="4073" h="2179" extrusionOk="0">
                  <a:moveTo>
                    <a:pt x="4037" y="0"/>
                  </a:moveTo>
                  <a:cubicBezTo>
                    <a:pt x="3834" y="119"/>
                    <a:pt x="3632" y="214"/>
                    <a:pt x="3417" y="334"/>
                  </a:cubicBezTo>
                  <a:cubicBezTo>
                    <a:pt x="2286" y="953"/>
                    <a:pt x="1143" y="1560"/>
                    <a:pt x="0" y="2143"/>
                  </a:cubicBezTo>
                  <a:lnTo>
                    <a:pt x="36" y="2179"/>
                  </a:lnTo>
                  <a:cubicBezTo>
                    <a:pt x="1167" y="1607"/>
                    <a:pt x="2298" y="988"/>
                    <a:pt x="3429" y="393"/>
                  </a:cubicBezTo>
                  <a:cubicBezTo>
                    <a:pt x="3656" y="274"/>
                    <a:pt x="3858" y="179"/>
                    <a:pt x="4072" y="60"/>
                  </a:cubicBezTo>
                  <a:lnTo>
                    <a:pt x="40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2172;p43">
              <a:extLst>
                <a:ext uri="{FF2B5EF4-FFF2-40B4-BE49-F238E27FC236}">
                  <a16:creationId xmlns:a16="http://schemas.microsoft.com/office/drawing/2014/main" id="{BD199298-3059-4EB1-A99F-023202D2DC2D}"/>
                </a:ext>
              </a:extLst>
            </p:cNvPr>
            <p:cNvSpPr/>
            <p:nvPr/>
          </p:nvSpPr>
          <p:spPr>
            <a:xfrm>
              <a:off x="973325" y="4162550"/>
              <a:ext cx="61050" cy="95575"/>
            </a:xfrm>
            <a:custGeom>
              <a:avLst/>
              <a:gdLst/>
              <a:ahLst/>
              <a:cxnLst/>
              <a:rect l="l" t="t" r="r" b="b"/>
              <a:pathLst>
                <a:path w="2442" h="3823" extrusionOk="0">
                  <a:moveTo>
                    <a:pt x="2382" y="0"/>
                  </a:moveTo>
                  <a:cubicBezTo>
                    <a:pt x="2310" y="167"/>
                    <a:pt x="2215" y="334"/>
                    <a:pt x="2132" y="477"/>
                  </a:cubicBezTo>
                  <a:cubicBezTo>
                    <a:pt x="1489" y="1620"/>
                    <a:pt x="774" y="2727"/>
                    <a:pt x="0" y="3787"/>
                  </a:cubicBezTo>
                  <a:lnTo>
                    <a:pt x="36" y="3810"/>
                  </a:lnTo>
                  <a:lnTo>
                    <a:pt x="48" y="3822"/>
                  </a:lnTo>
                  <a:cubicBezTo>
                    <a:pt x="834" y="2774"/>
                    <a:pt x="1548" y="1655"/>
                    <a:pt x="2191" y="512"/>
                  </a:cubicBezTo>
                  <a:cubicBezTo>
                    <a:pt x="2263" y="346"/>
                    <a:pt x="2358" y="191"/>
                    <a:pt x="2441" y="36"/>
                  </a:cubicBezTo>
                  <a:lnTo>
                    <a:pt x="23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2173;p43">
              <a:extLst>
                <a:ext uri="{FF2B5EF4-FFF2-40B4-BE49-F238E27FC236}">
                  <a16:creationId xmlns:a16="http://schemas.microsoft.com/office/drawing/2014/main" id="{2DD887CD-C701-4119-9DE3-629315622F2D}"/>
                </a:ext>
              </a:extLst>
            </p:cNvPr>
            <p:cNvSpPr/>
            <p:nvPr/>
          </p:nvSpPr>
          <p:spPr>
            <a:xfrm>
              <a:off x="954275" y="4167300"/>
              <a:ext cx="9850" cy="80100"/>
            </a:xfrm>
            <a:custGeom>
              <a:avLst/>
              <a:gdLst/>
              <a:ahLst/>
              <a:cxnLst/>
              <a:rect l="l" t="t" r="r" b="b"/>
              <a:pathLst>
                <a:path w="394" h="3204" extrusionOk="0">
                  <a:moveTo>
                    <a:pt x="60" y="1"/>
                  </a:moveTo>
                  <a:cubicBezTo>
                    <a:pt x="48" y="1"/>
                    <a:pt x="24" y="25"/>
                    <a:pt x="0" y="25"/>
                  </a:cubicBezTo>
                  <a:cubicBezTo>
                    <a:pt x="96" y="560"/>
                    <a:pt x="143" y="1096"/>
                    <a:pt x="167" y="1608"/>
                  </a:cubicBezTo>
                  <a:cubicBezTo>
                    <a:pt x="203" y="2120"/>
                    <a:pt x="227" y="2620"/>
                    <a:pt x="322" y="3132"/>
                  </a:cubicBezTo>
                  <a:lnTo>
                    <a:pt x="393" y="3204"/>
                  </a:lnTo>
                  <a:cubicBezTo>
                    <a:pt x="298" y="2668"/>
                    <a:pt x="262" y="2120"/>
                    <a:pt x="227" y="1596"/>
                  </a:cubicBezTo>
                  <a:cubicBezTo>
                    <a:pt x="203" y="1072"/>
                    <a:pt x="155" y="537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2174;p43">
              <a:extLst>
                <a:ext uri="{FF2B5EF4-FFF2-40B4-BE49-F238E27FC236}">
                  <a16:creationId xmlns:a16="http://schemas.microsoft.com/office/drawing/2014/main" id="{6413415E-0AF8-402C-AD54-7F4141E28861}"/>
                </a:ext>
              </a:extLst>
            </p:cNvPr>
            <p:cNvSpPr/>
            <p:nvPr/>
          </p:nvSpPr>
          <p:spPr>
            <a:xfrm>
              <a:off x="901600" y="4167900"/>
              <a:ext cx="57175" cy="73550"/>
            </a:xfrm>
            <a:custGeom>
              <a:avLst/>
              <a:gdLst/>
              <a:ahLst/>
              <a:cxnLst/>
              <a:rect l="l" t="t" r="r" b="b"/>
              <a:pathLst>
                <a:path w="2287" h="2942" extrusionOk="0">
                  <a:moveTo>
                    <a:pt x="60" y="1"/>
                  </a:moveTo>
                  <a:lnTo>
                    <a:pt x="0" y="36"/>
                  </a:lnTo>
                  <a:lnTo>
                    <a:pt x="357" y="489"/>
                  </a:lnTo>
                  <a:lnTo>
                    <a:pt x="1953" y="2572"/>
                  </a:lnTo>
                  <a:lnTo>
                    <a:pt x="1965" y="2584"/>
                  </a:lnTo>
                  <a:lnTo>
                    <a:pt x="2286" y="2941"/>
                  </a:lnTo>
                  <a:cubicBezTo>
                    <a:pt x="2250" y="2870"/>
                    <a:pt x="2203" y="2799"/>
                    <a:pt x="2143" y="2715"/>
                  </a:cubicBezTo>
                  <a:lnTo>
                    <a:pt x="417" y="47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2175;p43">
              <a:extLst>
                <a:ext uri="{FF2B5EF4-FFF2-40B4-BE49-F238E27FC236}">
                  <a16:creationId xmlns:a16="http://schemas.microsoft.com/office/drawing/2014/main" id="{792F4F1E-1D36-40AB-AE05-445C6747B725}"/>
                </a:ext>
              </a:extLst>
            </p:cNvPr>
            <p:cNvSpPr/>
            <p:nvPr/>
          </p:nvSpPr>
          <p:spPr>
            <a:xfrm>
              <a:off x="1015300" y="4302450"/>
              <a:ext cx="38725" cy="29775"/>
            </a:xfrm>
            <a:custGeom>
              <a:avLst/>
              <a:gdLst/>
              <a:ahLst/>
              <a:cxnLst/>
              <a:rect l="l" t="t" r="r" b="b"/>
              <a:pathLst>
                <a:path w="1549" h="1191" extrusionOk="0">
                  <a:moveTo>
                    <a:pt x="0" y="0"/>
                  </a:moveTo>
                  <a:lnTo>
                    <a:pt x="215" y="238"/>
                  </a:lnTo>
                  <a:lnTo>
                    <a:pt x="1238" y="1000"/>
                  </a:lnTo>
                  <a:cubicBezTo>
                    <a:pt x="1334" y="1060"/>
                    <a:pt x="1417" y="1131"/>
                    <a:pt x="1512" y="1191"/>
                  </a:cubicBezTo>
                  <a:lnTo>
                    <a:pt x="1548" y="1143"/>
                  </a:lnTo>
                  <a:cubicBezTo>
                    <a:pt x="1465" y="1072"/>
                    <a:pt x="1369" y="1012"/>
                    <a:pt x="1286" y="941"/>
                  </a:cubicBezTo>
                  <a:cubicBezTo>
                    <a:pt x="869" y="631"/>
                    <a:pt x="441" y="3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2176;p43">
              <a:extLst>
                <a:ext uri="{FF2B5EF4-FFF2-40B4-BE49-F238E27FC236}">
                  <a16:creationId xmlns:a16="http://schemas.microsoft.com/office/drawing/2014/main" id="{32AD48F5-AA5B-4529-AA68-C7D05961BFEF}"/>
                </a:ext>
              </a:extLst>
            </p:cNvPr>
            <p:cNvSpPr/>
            <p:nvPr/>
          </p:nvSpPr>
          <p:spPr>
            <a:xfrm>
              <a:off x="984925" y="4269600"/>
              <a:ext cx="32775" cy="11750"/>
            </a:xfrm>
            <a:custGeom>
              <a:avLst/>
              <a:gdLst/>
              <a:ahLst/>
              <a:cxnLst/>
              <a:rect l="l" t="t" r="r" b="b"/>
              <a:pathLst>
                <a:path w="1311" h="470" extrusionOk="0">
                  <a:moveTo>
                    <a:pt x="211" y="0"/>
                  </a:moveTo>
                  <a:cubicBezTo>
                    <a:pt x="141" y="0"/>
                    <a:pt x="71" y="2"/>
                    <a:pt x="1" y="5"/>
                  </a:cubicBezTo>
                  <a:lnTo>
                    <a:pt x="334" y="374"/>
                  </a:lnTo>
                  <a:cubicBezTo>
                    <a:pt x="465" y="409"/>
                    <a:pt x="560" y="421"/>
                    <a:pt x="679" y="433"/>
                  </a:cubicBezTo>
                  <a:cubicBezTo>
                    <a:pt x="766" y="453"/>
                    <a:pt x="853" y="469"/>
                    <a:pt x="939" y="469"/>
                  </a:cubicBezTo>
                  <a:cubicBezTo>
                    <a:pt x="1008" y="469"/>
                    <a:pt x="1076" y="459"/>
                    <a:pt x="1144" y="433"/>
                  </a:cubicBezTo>
                  <a:cubicBezTo>
                    <a:pt x="1215" y="409"/>
                    <a:pt x="1310" y="314"/>
                    <a:pt x="1275" y="243"/>
                  </a:cubicBezTo>
                  <a:cubicBezTo>
                    <a:pt x="1263" y="195"/>
                    <a:pt x="1227" y="171"/>
                    <a:pt x="1203" y="159"/>
                  </a:cubicBezTo>
                  <a:cubicBezTo>
                    <a:pt x="1120" y="88"/>
                    <a:pt x="1001" y="64"/>
                    <a:pt x="882" y="52"/>
                  </a:cubicBezTo>
                  <a:cubicBezTo>
                    <a:pt x="664" y="16"/>
                    <a:pt x="438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2177;p43">
              <a:extLst>
                <a:ext uri="{FF2B5EF4-FFF2-40B4-BE49-F238E27FC236}">
                  <a16:creationId xmlns:a16="http://schemas.microsoft.com/office/drawing/2014/main" id="{B50E954C-0BBA-46F8-A217-B257597D4F7B}"/>
                </a:ext>
              </a:extLst>
            </p:cNvPr>
            <p:cNvSpPr/>
            <p:nvPr/>
          </p:nvSpPr>
          <p:spPr>
            <a:xfrm>
              <a:off x="974525" y="4242625"/>
              <a:ext cx="30075" cy="26800"/>
            </a:xfrm>
            <a:custGeom>
              <a:avLst/>
              <a:gdLst/>
              <a:ahLst/>
              <a:cxnLst/>
              <a:rect l="l" t="t" r="r" b="b"/>
              <a:pathLst>
                <a:path w="1203" h="1072" extrusionOk="0">
                  <a:moveTo>
                    <a:pt x="1060" y="0"/>
                  </a:moveTo>
                  <a:cubicBezTo>
                    <a:pt x="786" y="12"/>
                    <a:pt x="560" y="179"/>
                    <a:pt x="357" y="345"/>
                  </a:cubicBezTo>
                  <a:cubicBezTo>
                    <a:pt x="238" y="429"/>
                    <a:pt x="119" y="536"/>
                    <a:pt x="0" y="643"/>
                  </a:cubicBezTo>
                  <a:lnTo>
                    <a:pt x="405" y="1072"/>
                  </a:lnTo>
                  <a:cubicBezTo>
                    <a:pt x="762" y="881"/>
                    <a:pt x="1072" y="595"/>
                    <a:pt x="1179" y="203"/>
                  </a:cubicBezTo>
                  <a:cubicBezTo>
                    <a:pt x="1203" y="131"/>
                    <a:pt x="1203" y="48"/>
                    <a:pt x="1143" y="12"/>
                  </a:cubicBezTo>
                  <a:cubicBezTo>
                    <a:pt x="1119" y="0"/>
                    <a:pt x="1084" y="0"/>
                    <a:pt x="10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2178;p43">
              <a:extLst>
                <a:ext uri="{FF2B5EF4-FFF2-40B4-BE49-F238E27FC236}">
                  <a16:creationId xmlns:a16="http://schemas.microsoft.com/office/drawing/2014/main" id="{0EE8070C-6D57-43CA-974C-CFDBFBB3BA4A}"/>
                </a:ext>
              </a:extLst>
            </p:cNvPr>
            <p:cNvSpPr/>
            <p:nvPr/>
          </p:nvSpPr>
          <p:spPr>
            <a:xfrm>
              <a:off x="962600" y="4222100"/>
              <a:ext cx="20875" cy="35725"/>
            </a:xfrm>
            <a:custGeom>
              <a:avLst/>
              <a:gdLst/>
              <a:ahLst/>
              <a:cxnLst/>
              <a:rect l="l" t="t" r="r" b="b"/>
              <a:pathLst>
                <a:path w="835" h="1429" extrusionOk="0">
                  <a:moveTo>
                    <a:pt x="633" y="1"/>
                  </a:moveTo>
                  <a:cubicBezTo>
                    <a:pt x="588" y="1"/>
                    <a:pt x="540" y="13"/>
                    <a:pt x="501" y="35"/>
                  </a:cubicBezTo>
                  <a:cubicBezTo>
                    <a:pt x="429" y="71"/>
                    <a:pt x="370" y="154"/>
                    <a:pt x="310" y="226"/>
                  </a:cubicBezTo>
                  <a:cubicBezTo>
                    <a:pt x="179" y="416"/>
                    <a:pt x="84" y="643"/>
                    <a:pt x="13" y="869"/>
                  </a:cubicBezTo>
                  <a:cubicBezTo>
                    <a:pt x="13" y="893"/>
                    <a:pt x="1" y="904"/>
                    <a:pt x="1" y="940"/>
                  </a:cubicBezTo>
                  <a:lnTo>
                    <a:pt x="465" y="1428"/>
                  </a:lnTo>
                  <a:cubicBezTo>
                    <a:pt x="644" y="1083"/>
                    <a:pt x="763" y="726"/>
                    <a:pt x="822" y="345"/>
                  </a:cubicBezTo>
                  <a:cubicBezTo>
                    <a:pt x="834" y="238"/>
                    <a:pt x="834" y="119"/>
                    <a:pt x="763" y="47"/>
                  </a:cubicBezTo>
                  <a:cubicBezTo>
                    <a:pt x="731" y="16"/>
                    <a:pt x="683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2179;p43">
              <a:extLst>
                <a:ext uri="{FF2B5EF4-FFF2-40B4-BE49-F238E27FC236}">
                  <a16:creationId xmlns:a16="http://schemas.microsoft.com/office/drawing/2014/main" id="{87C3F41D-78E8-490D-AA57-A7EF2EAD6B6D}"/>
                </a:ext>
              </a:extLst>
            </p:cNvPr>
            <p:cNvSpPr/>
            <p:nvPr/>
          </p:nvSpPr>
          <p:spPr>
            <a:xfrm>
              <a:off x="683100" y="4372100"/>
              <a:ext cx="254225" cy="167650"/>
            </a:xfrm>
            <a:custGeom>
              <a:avLst/>
              <a:gdLst/>
              <a:ahLst/>
              <a:cxnLst/>
              <a:rect l="l" t="t" r="r" b="b"/>
              <a:pathLst>
                <a:path w="10169" h="6706" extrusionOk="0">
                  <a:moveTo>
                    <a:pt x="1203" y="0"/>
                  </a:moveTo>
                  <a:cubicBezTo>
                    <a:pt x="1203" y="0"/>
                    <a:pt x="1" y="4953"/>
                    <a:pt x="3513" y="6430"/>
                  </a:cubicBezTo>
                  <a:cubicBezTo>
                    <a:pt x="3971" y="6622"/>
                    <a:pt x="4423" y="6705"/>
                    <a:pt x="4861" y="6705"/>
                  </a:cubicBezTo>
                  <a:cubicBezTo>
                    <a:pt x="7799" y="6705"/>
                    <a:pt x="10169" y="2965"/>
                    <a:pt x="10169" y="2965"/>
                  </a:cubicBezTo>
                  <a:lnTo>
                    <a:pt x="9585" y="2763"/>
                  </a:lnTo>
                  <a:lnTo>
                    <a:pt x="1620" y="13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2180;p43">
              <a:extLst>
                <a:ext uri="{FF2B5EF4-FFF2-40B4-BE49-F238E27FC236}">
                  <a16:creationId xmlns:a16="http://schemas.microsoft.com/office/drawing/2014/main" id="{7C887763-F2B5-49E4-93B5-C43A26E9CCB8}"/>
                </a:ext>
              </a:extLst>
            </p:cNvPr>
            <p:cNvSpPr/>
            <p:nvPr/>
          </p:nvSpPr>
          <p:spPr>
            <a:xfrm>
              <a:off x="721800" y="4375375"/>
              <a:ext cx="200950" cy="134000"/>
            </a:xfrm>
            <a:custGeom>
              <a:avLst/>
              <a:gdLst/>
              <a:ahLst/>
              <a:cxnLst/>
              <a:rect l="l" t="t" r="r" b="b"/>
              <a:pathLst>
                <a:path w="8038" h="5360" extrusionOk="0">
                  <a:moveTo>
                    <a:pt x="60" y="0"/>
                  </a:moveTo>
                  <a:cubicBezTo>
                    <a:pt x="48" y="72"/>
                    <a:pt x="24" y="167"/>
                    <a:pt x="24" y="250"/>
                  </a:cubicBezTo>
                  <a:lnTo>
                    <a:pt x="24" y="310"/>
                  </a:lnTo>
                  <a:cubicBezTo>
                    <a:pt x="1" y="762"/>
                    <a:pt x="1" y="1298"/>
                    <a:pt x="72" y="1858"/>
                  </a:cubicBezTo>
                  <a:cubicBezTo>
                    <a:pt x="96" y="1893"/>
                    <a:pt x="96" y="1917"/>
                    <a:pt x="96" y="1941"/>
                  </a:cubicBezTo>
                  <a:cubicBezTo>
                    <a:pt x="215" y="2810"/>
                    <a:pt x="548" y="3739"/>
                    <a:pt x="1287" y="4418"/>
                  </a:cubicBezTo>
                  <a:lnTo>
                    <a:pt x="1322" y="4465"/>
                  </a:lnTo>
                  <a:cubicBezTo>
                    <a:pt x="1608" y="4715"/>
                    <a:pt x="1953" y="4941"/>
                    <a:pt x="2358" y="5108"/>
                  </a:cubicBezTo>
                  <a:cubicBezTo>
                    <a:pt x="2779" y="5285"/>
                    <a:pt x="3199" y="5359"/>
                    <a:pt x="3610" y="5359"/>
                  </a:cubicBezTo>
                  <a:cubicBezTo>
                    <a:pt x="3641" y="5359"/>
                    <a:pt x="3673" y="5359"/>
                    <a:pt x="3704" y="5358"/>
                  </a:cubicBezTo>
                  <a:lnTo>
                    <a:pt x="3787" y="5358"/>
                  </a:lnTo>
                  <a:cubicBezTo>
                    <a:pt x="4775" y="5299"/>
                    <a:pt x="5704" y="4810"/>
                    <a:pt x="6466" y="4215"/>
                  </a:cubicBezTo>
                  <a:cubicBezTo>
                    <a:pt x="6490" y="4203"/>
                    <a:pt x="6501" y="4179"/>
                    <a:pt x="6525" y="4167"/>
                  </a:cubicBezTo>
                  <a:cubicBezTo>
                    <a:pt x="7037" y="3751"/>
                    <a:pt x="7478" y="3286"/>
                    <a:pt x="7811" y="2905"/>
                  </a:cubicBezTo>
                  <a:cubicBezTo>
                    <a:pt x="7835" y="2870"/>
                    <a:pt x="7847" y="2858"/>
                    <a:pt x="7859" y="2846"/>
                  </a:cubicBezTo>
                  <a:cubicBezTo>
                    <a:pt x="7930" y="2774"/>
                    <a:pt x="7978" y="2715"/>
                    <a:pt x="8037" y="2632"/>
                  </a:cubicBezTo>
                  <a:lnTo>
                    <a:pt x="5370" y="1727"/>
                  </a:lnTo>
                  <a:lnTo>
                    <a:pt x="5358" y="1727"/>
                  </a:lnTo>
                  <a:lnTo>
                    <a:pt x="4882" y="1584"/>
                  </a:lnTo>
                  <a:lnTo>
                    <a:pt x="4668" y="1500"/>
                  </a:lnTo>
                  <a:lnTo>
                    <a:pt x="4656" y="1500"/>
                  </a:lnTo>
                  <a:lnTo>
                    <a:pt x="4549" y="1477"/>
                  </a:lnTo>
                  <a:lnTo>
                    <a:pt x="4037" y="1310"/>
                  </a:lnTo>
                  <a:lnTo>
                    <a:pt x="4001" y="1298"/>
                  </a:lnTo>
                  <a:lnTo>
                    <a:pt x="3977" y="1298"/>
                  </a:lnTo>
                  <a:lnTo>
                    <a:pt x="3501" y="1131"/>
                  </a:lnTo>
                  <a:lnTo>
                    <a:pt x="3442" y="1119"/>
                  </a:lnTo>
                  <a:lnTo>
                    <a:pt x="3382" y="1096"/>
                  </a:lnTo>
                  <a:lnTo>
                    <a:pt x="3263" y="1060"/>
                  </a:lnTo>
                  <a:lnTo>
                    <a:pt x="2882" y="941"/>
                  </a:lnTo>
                  <a:lnTo>
                    <a:pt x="1632" y="524"/>
                  </a:lnTo>
                  <a:lnTo>
                    <a:pt x="1322" y="41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2181;p43">
              <a:extLst>
                <a:ext uri="{FF2B5EF4-FFF2-40B4-BE49-F238E27FC236}">
                  <a16:creationId xmlns:a16="http://schemas.microsoft.com/office/drawing/2014/main" id="{475E2C67-D25D-4663-A04D-1E79F8666FFC}"/>
                </a:ext>
              </a:extLst>
            </p:cNvPr>
            <p:cNvSpPr/>
            <p:nvPr/>
          </p:nvSpPr>
          <p:spPr>
            <a:xfrm>
              <a:off x="718225" y="4402150"/>
              <a:ext cx="88725" cy="23250"/>
            </a:xfrm>
            <a:custGeom>
              <a:avLst/>
              <a:gdLst/>
              <a:ahLst/>
              <a:cxnLst/>
              <a:rect l="l" t="t" r="r" b="b"/>
              <a:pathLst>
                <a:path w="3549" h="930" extrusionOk="0">
                  <a:moveTo>
                    <a:pt x="3442" y="1"/>
                  </a:moveTo>
                  <a:cubicBezTo>
                    <a:pt x="2382" y="287"/>
                    <a:pt x="1299" y="549"/>
                    <a:pt x="239" y="810"/>
                  </a:cubicBezTo>
                  <a:cubicBezTo>
                    <a:pt x="144" y="834"/>
                    <a:pt x="72" y="846"/>
                    <a:pt x="1" y="870"/>
                  </a:cubicBezTo>
                  <a:lnTo>
                    <a:pt x="13" y="930"/>
                  </a:lnTo>
                  <a:cubicBezTo>
                    <a:pt x="84" y="894"/>
                    <a:pt x="156" y="882"/>
                    <a:pt x="239" y="870"/>
                  </a:cubicBezTo>
                  <a:cubicBezTo>
                    <a:pt x="1334" y="596"/>
                    <a:pt x="2453" y="310"/>
                    <a:pt x="3549" y="37"/>
                  </a:cubicBezTo>
                  <a:lnTo>
                    <a:pt x="34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2182;p43">
              <a:extLst>
                <a:ext uri="{FF2B5EF4-FFF2-40B4-BE49-F238E27FC236}">
                  <a16:creationId xmlns:a16="http://schemas.microsoft.com/office/drawing/2014/main" id="{4BBDF3CC-C1E5-4C45-985E-D262651E0BE4}"/>
                </a:ext>
              </a:extLst>
            </p:cNvPr>
            <p:cNvSpPr/>
            <p:nvPr/>
          </p:nvSpPr>
          <p:spPr>
            <a:xfrm>
              <a:off x="744125" y="4403350"/>
              <a:ext cx="66400" cy="98550"/>
            </a:xfrm>
            <a:custGeom>
              <a:avLst/>
              <a:gdLst/>
              <a:ahLst/>
              <a:cxnLst/>
              <a:rect l="l" t="t" r="r" b="b"/>
              <a:pathLst>
                <a:path w="2656" h="3942" extrusionOk="0">
                  <a:moveTo>
                    <a:pt x="2596" y="0"/>
                  </a:moveTo>
                  <a:cubicBezTo>
                    <a:pt x="1846" y="1084"/>
                    <a:pt x="1120" y="2179"/>
                    <a:pt x="405" y="3287"/>
                  </a:cubicBezTo>
                  <a:lnTo>
                    <a:pt x="1" y="3918"/>
                  </a:lnTo>
                  <a:lnTo>
                    <a:pt x="60" y="3941"/>
                  </a:lnTo>
                  <a:cubicBezTo>
                    <a:pt x="191" y="3739"/>
                    <a:pt x="334" y="3537"/>
                    <a:pt x="465" y="3334"/>
                  </a:cubicBezTo>
                  <a:cubicBezTo>
                    <a:pt x="1179" y="2215"/>
                    <a:pt x="1906" y="1096"/>
                    <a:pt x="2656" y="12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2183;p43">
              <a:extLst>
                <a:ext uri="{FF2B5EF4-FFF2-40B4-BE49-F238E27FC236}">
                  <a16:creationId xmlns:a16="http://schemas.microsoft.com/office/drawing/2014/main" id="{BC7ABB70-7F43-4CFC-9A05-8355FF673B59}"/>
                </a:ext>
              </a:extLst>
            </p:cNvPr>
            <p:cNvSpPr/>
            <p:nvPr/>
          </p:nvSpPr>
          <p:spPr>
            <a:xfrm>
              <a:off x="814975" y="4408100"/>
              <a:ext cx="8350" cy="114925"/>
            </a:xfrm>
            <a:custGeom>
              <a:avLst/>
              <a:gdLst/>
              <a:ahLst/>
              <a:cxnLst/>
              <a:rect l="l" t="t" r="r" b="b"/>
              <a:pathLst>
                <a:path w="334" h="4597" extrusionOk="0">
                  <a:moveTo>
                    <a:pt x="274" y="1"/>
                  </a:moveTo>
                  <a:cubicBezTo>
                    <a:pt x="96" y="1346"/>
                    <a:pt x="12" y="2692"/>
                    <a:pt x="0" y="4049"/>
                  </a:cubicBezTo>
                  <a:lnTo>
                    <a:pt x="0" y="4597"/>
                  </a:lnTo>
                  <a:lnTo>
                    <a:pt x="72" y="4597"/>
                  </a:lnTo>
                  <a:cubicBezTo>
                    <a:pt x="72" y="4406"/>
                    <a:pt x="72" y="4228"/>
                    <a:pt x="48" y="4049"/>
                  </a:cubicBezTo>
                  <a:cubicBezTo>
                    <a:pt x="72" y="2692"/>
                    <a:pt x="155" y="1346"/>
                    <a:pt x="334" y="13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2184;p43">
              <a:extLst>
                <a:ext uri="{FF2B5EF4-FFF2-40B4-BE49-F238E27FC236}">
                  <a16:creationId xmlns:a16="http://schemas.microsoft.com/office/drawing/2014/main" id="{6B935BD6-0444-4F68-95C1-09AE6DE14276}"/>
                </a:ext>
              </a:extLst>
            </p:cNvPr>
            <p:cNvSpPr/>
            <p:nvPr/>
          </p:nvSpPr>
          <p:spPr>
            <a:xfrm>
              <a:off x="836700" y="4412575"/>
              <a:ext cx="48550" cy="67600"/>
            </a:xfrm>
            <a:custGeom>
              <a:avLst/>
              <a:gdLst/>
              <a:ahLst/>
              <a:cxnLst/>
              <a:rect l="l" t="t" r="r" b="b"/>
              <a:pathLst>
                <a:path w="1942" h="2704" extrusionOk="0">
                  <a:moveTo>
                    <a:pt x="0" y="1"/>
                  </a:moveTo>
                  <a:lnTo>
                    <a:pt x="0" y="1"/>
                  </a:lnTo>
                  <a:cubicBezTo>
                    <a:pt x="346" y="417"/>
                    <a:pt x="643" y="894"/>
                    <a:pt x="941" y="1358"/>
                  </a:cubicBezTo>
                  <a:cubicBezTo>
                    <a:pt x="1239" y="1810"/>
                    <a:pt x="1536" y="2275"/>
                    <a:pt x="1882" y="2703"/>
                  </a:cubicBezTo>
                  <a:cubicBezTo>
                    <a:pt x="1905" y="2691"/>
                    <a:pt x="1929" y="2679"/>
                    <a:pt x="1941" y="2668"/>
                  </a:cubicBezTo>
                  <a:cubicBezTo>
                    <a:pt x="1596" y="2251"/>
                    <a:pt x="1298" y="1775"/>
                    <a:pt x="1013" y="1310"/>
                  </a:cubicBezTo>
                  <a:cubicBezTo>
                    <a:pt x="727" y="882"/>
                    <a:pt x="453" y="441"/>
                    <a:pt x="120" y="24"/>
                  </a:cubicBezTo>
                  <a:lnTo>
                    <a:pt x="108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2185;p43">
              <a:extLst>
                <a:ext uri="{FF2B5EF4-FFF2-40B4-BE49-F238E27FC236}">
                  <a16:creationId xmlns:a16="http://schemas.microsoft.com/office/drawing/2014/main" id="{49F00494-57DC-439A-B39E-BA5C1F0A1441}"/>
                </a:ext>
              </a:extLst>
            </p:cNvPr>
            <p:cNvSpPr/>
            <p:nvPr/>
          </p:nvSpPr>
          <p:spPr>
            <a:xfrm>
              <a:off x="844725" y="4415550"/>
              <a:ext cx="87250" cy="38425"/>
            </a:xfrm>
            <a:custGeom>
              <a:avLst/>
              <a:gdLst/>
              <a:ahLst/>
              <a:cxnLst/>
              <a:rect l="l" t="t" r="r" b="b"/>
              <a:pathLst>
                <a:path w="3490" h="1537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48"/>
                    <a:pt x="144" y="72"/>
                    <a:pt x="239" y="120"/>
                  </a:cubicBezTo>
                  <a:lnTo>
                    <a:pt x="2894" y="1298"/>
                  </a:lnTo>
                  <a:lnTo>
                    <a:pt x="3466" y="1537"/>
                  </a:lnTo>
                  <a:lnTo>
                    <a:pt x="3489" y="1477"/>
                  </a:lnTo>
                  <a:lnTo>
                    <a:pt x="2954" y="1239"/>
                  </a:lnTo>
                  <a:lnTo>
                    <a:pt x="489" y="155"/>
                  </a:lnTo>
                  <a:lnTo>
                    <a:pt x="477" y="1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2186;p43">
              <a:extLst>
                <a:ext uri="{FF2B5EF4-FFF2-40B4-BE49-F238E27FC236}">
                  <a16:creationId xmlns:a16="http://schemas.microsoft.com/office/drawing/2014/main" id="{2D9035DF-090E-4DBC-A876-306FFC1E1811}"/>
                </a:ext>
              </a:extLst>
            </p:cNvPr>
            <p:cNvSpPr/>
            <p:nvPr/>
          </p:nvSpPr>
          <p:spPr>
            <a:xfrm>
              <a:off x="714375" y="4380725"/>
              <a:ext cx="49125" cy="7775"/>
            </a:xfrm>
            <a:custGeom>
              <a:avLst/>
              <a:gdLst/>
              <a:ahLst/>
              <a:cxnLst/>
              <a:rect l="l" t="t" r="r" b="b"/>
              <a:pathLst>
                <a:path w="1965" h="311" extrusionOk="0">
                  <a:moveTo>
                    <a:pt x="12" y="1"/>
                  </a:moveTo>
                  <a:lnTo>
                    <a:pt x="0" y="60"/>
                  </a:lnTo>
                  <a:cubicBezTo>
                    <a:pt x="119" y="72"/>
                    <a:pt x="226" y="84"/>
                    <a:pt x="345" y="96"/>
                  </a:cubicBezTo>
                  <a:cubicBezTo>
                    <a:pt x="881" y="179"/>
                    <a:pt x="1429" y="251"/>
                    <a:pt x="1965" y="310"/>
                  </a:cubicBezTo>
                  <a:lnTo>
                    <a:pt x="1655" y="203"/>
                  </a:lnTo>
                  <a:cubicBezTo>
                    <a:pt x="1226" y="155"/>
                    <a:pt x="786" y="96"/>
                    <a:pt x="357" y="36"/>
                  </a:cubicBezTo>
                  <a:cubicBezTo>
                    <a:pt x="238" y="24"/>
                    <a:pt x="131" y="13"/>
                    <a:pt x="12" y="1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2187;p43">
              <a:extLst>
                <a:ext uri="{FF2B5EF4-FFF2-40B4-BE49-F238E27FC236}">
                  <a16:creationId xmlns:a16="http://schemas.microsoft.com/office/drawing/2014/main" id="{96EF46D0-F266-464F-A187-1032AC356578}"/>
                </a:ext>
              </a:extLst>
            </p:cNvPr>
            <p:cNvSpPr/>
            <p:nvPr/>
          </p:nvSpPr>
          <p:spPr>
            <a:xfrm>
              <a:off x="773600" y="4398875"/>
              <a:ext cx="33350" cy="16100"/>
            </a:xfrm>
            <a:custGeom>
              <a:avLst/>
              <a:gdLst/>
              <a:ahLst/>
              <a:cxnLst/>
              <a:rect l="l" t="t" r="r" b="b"/>
              <a:pathLst>
                <a:path w="1334" h="644" extrusionOk="0">
                  <a:moveTo>
                    <a:pt x="846" y="1"/>
                  </a:moveTo>
                  <a:cubicBezTo>
                    <a:pt x="727" y="49"/>
                    <a:pt x="619" y="72"/>
                    <a:pt x="500" y="120"/>
                  </a:cubicBezTo>
                  <a:cubicBezTo>
                    <a:pt x="358" y="179"/>
                    <a:pt x="191" y="239"/>
                    <a:pt x="84" y="358"/>
                  </a:cubicBezTo>
                  <a:cubicBezTo>
                    <a:pt x="24" y="418"/>
                    <a:pt x="0" y="537"/>
                    <a:pt x="60" y="596"/>
                  </a:cubicBezTo>
                  <a:cubicBezTo>
                    <a:pt x="84" y="620"/>
                    <a:pt x="119" y="644"/>
                    <a:pt x="167" y="644"/>
                  </a:cubicBezTo>
                  <a:cubicBezTo>
                    <a:pt x="286" y="644"/>
                    <a:pt x="405" y="608"/>
                    <a:pt x="524" y="560"/>
                  </a:cubicBezTo>
                  <a:cubicBezTo>
                    <a:pt x="822" y="465"/>
                    <a:pt x="1084" y="322"/>
                    <a:pt x="1334" y="16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2188;p43">
              <a:extLst>
                <a:ext uri="{FF2B5EF4-FFF2-40B4-BE49-F238E27FC236}">
                  <a16:creationId xmlns:a16="http://schemas.microsoft.com/office/drawing/2014/main" id="{A0455F5C-4B1F-4BF2-B23C-B2FC7C9DF761}"/>
                </a:ext>
              </a:extLst>
            </p:cNvPr>
            <p:cNvSpPr/>
            <p:nvPr/>
          </p:nvSpPr>
          <p:spPr>
            <a:xfrm>
              <a:off x="798900" y="4403050"/>
              <a:ext cx="22950" cy="33075"/>
            </a:xfrm>
            <a:custGeom>
              <a:avLst/>
              <a:gdLst/>
              <a:ahLst/>
              <a:cxnLst/>
              <a:rect l="l" t="t" r="r" b="b"/>
              <a:pathLst>
                <a:path w="918" h="1323" extrusionOk="0">
                  <a:moveTo>
                    <a:pt x="358" y="1"/>
                  </a:moveTo>
                  <a:cubicBezTo>
                    <a:pt x="131" y="358"/>
                    <a:pt x="0" y="751"/>
                    <a:pt x="72" y="1167"/>
                  </a:cubicBezTo>
                  <a:cubicBezTo>
                    <a:pt x="84" y="1227"/>
                    <a:pt x="119" y="1322"/>
                    <a:pt x="191" y="1322"/>
                  </a:cubicBezTo>
                  <a:cubicBezTo>
                    <a:pt x="227" y="1322"/>
                    <a:pt x="250" y="1298"/>
                    <a:pt x="286" y="1286"/>
                  </a:cubicBezTo>
                  <a:cubicBezTo>
                    <a:pt x="524" y="1155"/>
                    <a:pt x="643" y="894"/>
                    <a:pt x="739" y="632"/>
                  </a:cubicBezTo>
                  <a:lnTo>
                    <a:pt x="917" y="191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2189;p43">
              <a:extLst>
                <a:ext uri="{FF2B5EF4-FFF2-40B4-BE49-F238E27FC236}">
                  <a16:creationId xmlns:a16="http://schemas.microsoft.com/office/drawing/2014/main" id="{FC0FAA39-784B-4043-81DA-651328A73857}"/>
                </a:ext>
              </a:extLst>
            </p:cNvPr>
            <p:cNvSpPr/>
            <p:nvPr/>
          </p:nvSpPr>
          <p:spPr>
            <a:xfrm>
              <a:off x="822700" y="4407825"/>
              <a:ext cx="18500" cy="35275"/>
            </a:xfrm>
            <a:custGeom>
              <a:avLst/>
              <a:gdLst/>
              <a:ahLst/>
              <a:cxnLst/>
              <a:rect l="l" t="t" r="r" b="b"/>
              <a:pathLst>
                <a:path w="740" h="1411" extrusionOk="0">
                  <a:moveTo>
                    <a:pt x="1" y="0"/>
                  </a:moveTo>
                  <a:cubicBezTo>
                    <a:pt x="1" y="381"/>
                    <a:pt x="72" y="786"/>
                    <a:pt x="203" y="1155"/>
                  </a:cubicBezTo>
                  <a:cubicBezTo>
                    <a:pt x="251" y="1262"/>
                    <a:pt x="310" y="1381"/>
                    <a:pt x="418" y="1405"/>
                  </a:cubicBezTo>
                  <a:cubicBezTo>
                    <a:pt x="430" y="1409"/>
                    <a:pt x="444" y="1410"/>
                    <a:pt x="457" y="1410"/>
                  </a:cubicBezTo>
                  <a:cubicBezTo>
                    <a:pt x="532" y="1410"/>
                    <a:pt x="615" y="1358"/>
                    <a:pt x="656" y="1298"/>
                  </a:cubicBezTo>
                  <a:cubicBezTo>
                    <a:pt x="715" y="1215"/>
                    <a:pt x="727" y="1131"/>
                    <a:pt x="715" y="1024"/>
                  </a:cubicBezTo>
                  <a:cubicBezTo>
                    <a:pt x="739" y="786"/>
                    <a:pt x="715" y="536"/>
                    <a:pt x="668" y="298"/>
                  </a:cubicBezTo>
                  <a:cubicBezTo>
                    <a:pt x="668" y="274"/>
                    <a:pt x="656" y="250"/>
                    <a:pt x="656" y="2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BD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2190;p43">
              <a:extLst>
                <a:ext uri="{FF2B5EF4-FFF2-40B4-BE49-F238E27FC236}">
                  <a16:creationId xmlns:a16="http://schemas.microsoft.com/office/drawing/2014/main" id="{8A01BD72-6E0D-4458-A6B3-01463B743CB4}"/>
                </a:ext>
              </a:extLst>
            </p:cNvPr>
            <p:cNvSpPr/>
            <p:nvPr/>
          </p:nvSpPr>
          <p:spPr>
            <a:xfrm>
              <a:off x="435450" y="4144675"/>
              <a:ext cx="275675" cy="296100"/>
            </a:xfrm>
            <a:custGeom>
              <a:avLst/>
              <a:gdLst/>
              <a:ahLst/>
              <a:cxnLst/>
              <a:rect l="l" t="t" r="r" b="b"/>
              <a:pathLst>
                <a:path w="11027" h="11844" extrusionOk="0">
                  <a:moveTo>
                    <a:pt x="1" y="1"/>
                  </a:moveTo>
                  <a:lnTo>
                    <a:pt x="1561" y="10431"/>
                  </a:lnTo>
                  <a:cubicBezTo>
                    <a:pt x="1632" y="10943"/>
                    <a:pt x="2001" y="11360"/>
                    <a:pt x="2513" y="11490"/>
                  </a:cubicBezTo>
                  <a:cubicBezTo>
                    <a:pt x="3677" y="11782"/>
                    <a:pt x="5087" y="11843"/>
                    <a:pt x="6149" y="11843"/>
                  </a:cubicBezTo>
                  <a:cubicBezTo>
                    <a:pt x="6390" y="11843"/>
                    <a:pt x="6613" y="11840"/>
                    <a:pt x="6811" y="11836"/>
                  </a:cubicBezTo>
                  <a:cubicBezTo>
                    <a:pt x="7359" y="11800"/>
                    <a:pt x="7835" y="11443"/>
                    <a:pt x="8002" y="10931"/>
                  </a:cubicBezTo>
                  <a:lnTo>
                    <a:pt x="11026" y="1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2191;p43">
              <a:extLst>
                <a:ext uri="{FF2B5EF4-FFF2-40B4-BE49-F238E27FC236}">
                  <a16:creationId xmlns:a16="http://schemas.microsoft.com/office/drawing/2014/main" id="{3BB2BBF1-46E7-4277-9586-2D608A541216}"/>
                </a:ext>
              </a:extLst>
            </p:cNvPr>
            <p:cNvSpPr/>
            <p:nvPr/>
          </p:nvSpPr>
          <p:spPr>
            <a:xfrm>
              <a:off x="456300" y="4177675"/>
              <a:ext cx="233975" cy="250600"/>
            </a:xfrm>
            <a:custGeom>
              <a:avLst/>
              <a:gdLst/>
              <a:ahLst/>
              <a:cxnLst/>
              <a:rect l="l" t="t" r="r" b="b"/>
              <a:pathLst>
                <a:path w="9359" h="10024" extrusionOk="0">
                  <a:moveTo>
                    <a:pt x="3322" y="0"/>
                  </a:moveTo>
                  <a:cubicBezTo>
                    <a:pt x="2283" y="0"/>
                    <a:pt x="1170" y="110"/>
                    <a:pt x="36" y="395"/>
                  </a:cubicBezTo>
                  <a:lnTo>
                    <a:pt x="0" y="395"/>
                  </a:lnTo>
                  <a:lnTo>
                    <a:pt x="12" y="503"/>
                  </a:lnTo>
                  <a:lnTo>
                    <a:pt x="1322" y="8968"/>
                  </a:lnTo>
                  <a:lnTo>
                    <a:pt x="1370" y="9289"/>
                  </a:lnTo>
                  <a:cubicBezTo>
                    <a:pt x="1370" y="9289"/>
                    <a:pt x="2799" y="10024"/>
                    <a:pt x="4555" y="10024"/>
                  </a:cubicBezTo>
                  <a:cubicBezTo>
                    <a:pt x="5187" y="10024"/>
                    <a:pt x="5860" y="9929"/>
                    <a:pt x="6525" y="9670"/>
                  </a:cubicBezTo>
                  <a:lnTo>
                    <a:pt x="6739" y="9039"/>
                  </a:lnTo>
                  <a:lnTo>
                    <a:pt x="9323" y="1288"/>
                  </a:lnTo>
                  <a:lnTo>
                    <a:pt x="9347" y="1229"/>
                  </a:lnTo>
                  <a:lnTo>
                    <a:pt x="9359" y="1181"/>
                  </a:lnTo>
                  <a:cubicBezTo>
                    <a:pt x="9178" y="1100"/>
                    <a:pt x="6617" y="0"/>
                    <a:pt x="3322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2192;p43">
              <a:extLst>
                <a:ext uri="{FF2B5EF4-FFF2-40B4-BE49-F238E27FC236}">
                  <a16:creationId xmlns:a16="http://schemas.microsoft.com/office/drawing/2014/main" id="{05E1620D-8BD6-46FD-BC76-C98CB5403696}"/>
                </a:ext>
              </a:extLst>
            </p:cNvPr>
            <p:cNvSpPr/>
            <p:nvPr/>
          </p:nvSpPr>
          <p:spPr>
            <a:xfrm>
              <a:off x="489025" y="440157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1" y="0"/>
                  </a:moveTo>
                  <a:lnTo>
                    <a:pt x="37" y="322"/>
                  </a:lnTo>
                  <a:cubicBezTo>
                    <a:pt x="37" y="322"/>
                    <a:pt x="1464" y="1051"/>
                    <a:pt x="3215" y="1051"/>
                  </a:cubicBezTo>
                  <a:cubicBezTo>
                    <a:pt x="3853" y="1051"/>
                    <a:pt x="4534" y="954"/>
                    <a:pt x="5204" y="691"/>
                  </a:cubicBezTo>
                  <a:lnTo>
                    <a:pt x="5204" y="691"/>
                  </a:lnTo>
                  <a:cubicBezTo>
                    <a:pt x="5031" y="703"/>
                    <a:pt x="4862" y="708"/>
                    <a:pt x="4694" y="708"/>
                  </a:cubicBezTo>
                  <a:cubicBezTo>
                    <a:pt x="4525" y="708"/>
                    <a:pt x="4359" y="703"/>
                    <a:pt x="4192" y="691"/>
                  </a:cubicBezTo>
                  <a:cubicBezTo>
                    <a:pt x="3287" y="667"/>
                    <a:pt x="2394" y="631"/>
                    <a:pt x="1501" y="452"/>
                  </a:cubicBezTo>
                  <a:cubicBezTo>
                    <a:pt x="1084" y="369"/>
                    <a:pt x="680" y="262"/>
                    <a:pt x="275" y="119"/>
                  </a:cubicBezTo>
                  <a:cubicBezTo>
                    <a:pt x="191" y="83"/>
                    <a:pt x="84" y="36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2193;p43">
              <a:extLst>
                <a:ext uri="{FF2B5EF4-FFF2-40B4-BE49-F238E27FC236}">
                  <a16:creationId xmlns:a16="http://schemas.microsoft.com/office/drawing/2014/main" id="{9B65F184-3FB8-40F1-A20E-52CB8379E118}"/>
                </a:ext>
              </a:extLst>
            </p:cNvPr>
            <p:cNvSpPr/>
            <p:nvPr/>
          </p:nvSpPr>
          <p:spPr>
            <a:xfrm>
              <a:off x="455700" y="4177675"/>
              <a:ext cx="234275" cy="44225"/>
            </a:xfrm>
            <a:custGeom>
              <a:avLst/>
              <a:gdLst/>
              <a:ahLst/>
              <a:cxnLst/>
              <a:rect l="l" t="t" r="r" b="b"/>
              <a:pathLst>
                <a:path w="9371" h="1769" extrusionOk="0">
                  <a:moveTo>
                    <a:pt x="3343" y="0"/>
                  </a:moveTo>
                  <a:cubicBezTo>
                    <a:pt x="2301" y="0"/>
                    <a:pt x="1186" y="110"/>
                    <a:pt x="48" y="395"/>
                  </a:cubicBezTo>
                  <a:lnTo>
                    <a:pt x="0" y="395"/>
                  </a:lnTo>
                  <a:cubicBezTo>
                    <a:pt x="2013" y="1229"/>
                    <a:pt x="4191" y="1705"/>
                    <a:pt x="6358" y="1765"/>
                  </a:cubicBezTo>
                  <a:cubicBezTo>
                    <a:pt x="6470" y="1767"/>
                    <a:pt x="6581" y="1768"/>
                    <a:pt x="6694" y="1768"/>
                  </a:cubicBezTo>
                  <a:cubicBezTo>
                    <a:pt x="7195" y="1768"/>
                    <a:pt x="7706" y="1741"/>
                    <a:pt x="8192" y="1634"/>
                  </a:cubicBezTo>
                  <a:cubicBezTo>
                    <a:pt x="8609" y="1538"/>
                    <a:pt x="9014" y="1396"/>
                    <a:pt x="9371" y="1169"/>
                  </a:cubicBezTo>
                  <a:cubicBezTo>
                    <a:pt x="9199" y="1097"/>
                    <a:pt x="6641" y="0"/>
                    <a:pt x="3343" y="0"/>
                  </a:cubicBezTo>
                  <a:close/>
                </a:path>
              </a:pathLst>
            </a:custGeom>
            <a:solidFill>
              <a:srgbClr val="FFAC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2194;p43">
              <a:extLst>
                <a:ext uri="{FF2B5EF4-FFF2-40B4-BE49-F238E27FC236}">
                  <a16:creationId xmlns:a16="http://schemas.microsoft.com/office/drawing/2014/main" id="{9236F816-832D-440F-B300-D0C0E90BCF8E}"/>
                </a:ext>
              </a:extLst>
            </p:cNvPr>
            <p:cNvSpPr/>
            <p:nvPr/>
          </p:nvSpPr>
          <p:spPr>
            <a:xfrm>
              <a:off x="660200" y="4230925"/>
              <a:ext cx="22800" cy="39300"/>
            </a:xfrm>
            <a:custGeom>
              <a:avLst/>
              <a:gdLst/>
              <a:ahLst/>
              <a:cxnLst/>
              <a:rect l="l" t="t" r="r" b="b"/>
              <a:pathLst>
                <a:path w="912" h="1572" extrusionOk="0">
                  <a:moveTo>
                    <a:pt x="658" y="1"/>
                  </a:moveTo>
                  <a:cubicBezTo>
                    <a:pt x="614" y="1"/>
                    <a:pt x="562" y="16"/>
                    <a:pt x="500" y="51"/>
                  </a:cubicBezTo>
                  <a:cubicBezTo>
                    <a:pt x="179" y="242"/>
                    <a:pt x="60" y="730"/>
                    <a:pt x="12" y="1075"/>
                  </a:cubicBezTo>
                  <a:cubicBezTo>
                    <a:pt x="0" y="1171"/>
                    <a:pt x="0" y="1266"/>
                    <a:pt x="12" y="1361"/>
                  </a:cubicBezTo>
                  <a:cubicBezTo>
                    <a:pt x="36" y="1444"/>
                    <a:pt x="95" y="1540"/>
                    <a:pt x="202" y="1563"/>
                  </a:cubicBezTo>
                  <a:cubicBezTo>
                    <a:pt x="223" y="1569"/>
                    <a:pt x="243" y="1571"/>
                    <a:pt x="262" y="1571"/>
                  </a:cubicBezTo>
                  <a:cubicBezTo>
                    <a:pt x="329" y="1571"/>
                    <a:pt x="385" y="1541"/>
                    <a:pt x="441" y="1504"/>
                  </a:cubicBezTo>
                  <a:cubicBezTo>
                    <a:pt x="500" y="1444"/>
                    <a:pt x="548" y="1373"/>
                    <a:pt x="595" y="1302"/>
                  </a:cubicBezTo>
                  <a:cubicBezTo>
                    <a:pt x="691" y="1123"/>
                    <a:pt x="774" y="932"/>
                    <a:pt x="822" y="718"/>
                  </a:cubicBezTo>
                  <a:cubicBezTo>
                    <a:pt x="893" y="515"/>
                    <a:pt x="912" y="1"/>
                    <a:pt x="6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2195;p43">
              <a:extLst>
                <a:ext uri="{FF2B5EF4-FFF2-40B4-BE49-F238E27FC236}">
                  <a16:creationId xmlns:a16="http://schemas.microsoft.com/office/drawing/2014/main" id="{C29E27BC-3780-4060-A344-79BE53862B42}"/>
                </a:ext>
              </a:extLst>
            </p:cNvPr>
            <p:cNvSpPr/>
            <p:nvPr/>
          </p:nvSpPr>
          <p:spPr>
            <a:xfrm>
              <a:off x="653950" y="4278825"/>
              <a:ext cx="14600" cy="15875"/>
            </a:xfrm>
            <a:custGeom>
              <a:avLst/>
              <a:gdLst/>
              <a:ahLst/>
              <a:cxnLst/>
              <a:rect l="l" t="t" r="r" b="b"/>
              <a:pathLst>
                <a:path w="584" h="635" extrusionOk="0">
                  <a:moveTo>
                    <a:pt x="370" y="0"/>
                  </a:moveTo>
                  <a:cubicBezTo>
                    <a:pt x="238" y="0"/>
                    <a:pt x="122" y="69"/>
                    <a:pt x="60" y="183"/>
                  </a:cubicBezTo>
                  <a:cubicBezTo>
                    <a:pt x="0" y="302"/>
                    <a:pt x="36" y="457"/>
                    <a:pt x="107" y="540"/>
                  </a:cubicBezTo>
                  <a:cubicBezTo>
                    <a:pt x="161" y="606"/>
                    <a:pt x="225" y="634"/>
                    <a:pt x="287" y="634"/>
                  </a:cubicBezTo>
                  <a:cubicBezTo>
                    <a:pt x="415" y="634"/>
                    <a:pt x="539" y="514"/>
                    <a:pt x="572" y="362"/>
                  </a:cubicBezTo>
                  <a:cubicBezTo>
                    <a:pt x="583" y="243"/>
                    <a:pt x="572" y="112"/>
                    <a:pt x="500" y="28"/>
                  </a:cubicBezTo>
                  <a:lnTo>
                    <a:pt x="429" y="5"/>
                  </a:lnTo>
                  <a:cubicBezTo>
                    <a:pt x="409" y="2"/>
                    <a:pt x="389" y="0"/>
                    <a:pt x="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2196;p43">
              <a:extLst>
                <a:ext uri="{FF2B5EF4-FFF2-40B4-BE49-F238E27FC236}">
                  <a16:creationId xmlns:a16="http://schemas.microsoft.com/office/drawing/2014/main" id="{2550F347-91BD-4808-9D93-1999168802D7}"/>
                </a:ext>
              </a:extLst>
            </p:cNvPr>
            <p:cNvSpPr/>
            <p:nvPr/>
          </p:nvSpPr>
          <p:spPr>
            <a:xfrm>
              <a:off x="481000" y="4373325"/>
              <a:ext cx="11050" cy="27150"/>
            </a:xfrm>
            <a:custGeom>
              <a:avLst/>
              <a:gdLst/>
              <a:ahLst/>
              <a:cxnLst/>
              <a:rect l="l" t="t" r="r" b="b"/>
              <a:pathLst>
                <a:path w="442" h="1086" extrusionOk="0">
                  <a:moveTo>
                    <a:pt x="159" y="1"/>
                  </a:moveTo>
                  <a:cubicBezTo>
                    <a:pt x="137" y="1"/>
                    <a:pt x="115" y="7"/>
                    <a:pt x="96" y="23"/>
                  </a:cubicBezTo>
                  <a:cubicBezTo>
                    <a:pt x="1" y="94"/>
                    <a:pt x="24" y="261"/>
                    <a:pt x="36" y="356"/>
                  </a:cubicBezTo>
                  <a:cubicBezTo>
                    <a:pt x="48" y="547"/>
                    <a:pt x="96" y="737"/>
                    <a:pt x="143" y="916"/>
                  </a:cubicBezTo>
                  <a:cubicBezTo>
                    <a:pt x="155" y="963"/>
                    <a:pt x="167" y="987"/>
                    <a:pt x="179" y="1035"/>
                  </a:cubicBezTo>
                  <a:cubicBezTo>
                    <a:pt x="208" y="1064"/>
                    <a:pt x="246" y="1086"/>
                    <a:pt x="272" y="1086"/>
                  </a:cubicBezTo>
                  <a:cubicBezTo>
                    <a:pt x="277" y="1086"/>
                    <a:pt x="282" y="1085"/>
                    <a:pt x="286" y="1082"/>
                  </a:cubicBezTo>
                  <a:cubicBezTo>
                    <a:pt x="322" y="1082"/>
                    <a:pt x="346" y="1047"/>
                    <a:pt x="358" y="1023"/>
                  </a:cubicBezTo>
                  <a:cubicBezTo>
                    <a:pt x="393" y="975"/>
                    <a:pt x="405" y="904"/>
                    <a:pt x="405" y="844"/>
                  </a:cubicBezTo>
                  <a:cubicBezTo>
                    <a:pt x="417" y="630"/>
                    <a:pt x="441" y="225"/>
                    <a:pt x="286" y="70"/>
                  </a:cubicBezTo>
                  <a:cubicBezTo>
                    <a:pt x="254" y="30"/>
                    <a:pt x="205" y="1"/>
                    <a:pt x="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2197;p43">
              <a:extLst>
                <a:ext uri="{FF2B5EF4-FFF2-40B4-BE49-F238E27FC236}">
                  <a16:creationId xmlns:a16="http://schemas.microsoft.com/office/drawing/2014/main" id="{C7FF8C4B-D20B-4801-B261-B1E3690258EC}"/>
                </a:ext>
              </a:extLst>
            </p:cNvPr>
            <p:cNvSpPr/>
            <p:nvPr/>
          </p:nvSpPr>
          <p:spPr>
            <a:xfrm>
              <a:off x="516725" y="3998650"/>
              <a:ext cx="173850" cy="374300"/>
            </a:xfrm>
            <a:custGeom>
              <a:avLst/>
              <a:gdLst/>
              <a:ahLst/>
              <a:cxnLst/>
              <a:rect l="l" t="t" r="r" b="b"/>
              <a:pathLst>
                <a:path w="6954" h="14972" extrusionOk="0">
                  <a:moveTo>
                    <a:pt x="6891" y="0"/>
                  </a:moveTo>
                  <a:cubicBezTo>
                    <a:pt x="6874" y="0"/>
                    <a:pt x="6860" y="6"/>
                    <a:pt x="6846" y="20"/>
                  </a:cubicBezTo>
                  <a:cubicBezTo>
                    <a:pt x="6001" y="1627"/>
                    <a:pt x="5168" y="3270"/>
                    <a:pt x="4382" y="4925"/>
                  </a:cubicBezTo>
                  <a:cubicBezTo>
                    <a:pt x="4215" y="5259"/>
                    <a:pt x="4048" y="5616"/>
                    <a:pt x="3894" y="5961"/>
                  </a:cubicBezTo>
                  <a:cubicBezTo>
                    <a:pt x="2501" y="8914"/>
                    <a:pt x="1215" y="11890"/>
                    <a:pt x="12" y="14891"/>
                  </a:cubicBezTo>
                  <a:cubicBezTo>
                    <a:pt x="0" y="14926"/>
                    <a:pt x="12" y="14950"/>
                    <a:pt x="48" y="14962"/>
                  </a:cubicBezTo>
                  <a:lnTo>
                    <a:pt x="60" y="14962"/>
                  </a:lnTo>
                  <a:cubicBezTo>
                    <a:pt x="70" y="14969"/>
                    <a:pt x="79" y="14972"/>
                    <a:pt x="86" y="14972"/>
                  </a:cubicBezTo>
                  <a:cubicBezTo>
                    <a:pt x="102" y="14972"/>
                    <a:pt x="111" y="14955"/>
                    <a:pt x="119" y="14938"/>
                  </a:cubicBezTo>
                  <a:cubicBezTo>
                    <a:pt x="1286" y="11974"/>
                    <a:pt x="2548" y="9045"/>
                    <a:pt x="3906" y="6152"/>
                  </a:cubicBezTo>
                  <a:lnTo>
                    <a:pt x="4489" y="4949"/>
                  </a:lnTo>
                  <a:cubicBezTo>
                    <a:pt x="5275" y="3318"/>
                    <a:pt x="6096" y="1687"/>
                    <a:pt x="6942" y="79"/>
                  </a:cubicBezTo>
                  <a:cubicBezTo>
                    <a:pt x="6954" y="56"/>
                    <a:pt x="6954" y="20"/>
                    <a:pt x="6930" y="8"/>
                  </a:cubicBezTo>
                  <a:cubicBezTo>
                    <a:pt x="6915" y="3"/>
                    <a:pt x="6902" y="0"/>
                    <a:pt x="6891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2198;p43">
              <a:extLst>
                <a:ext uri="{FF2B5EF4-FFF2-40B4-BE49-F238E27FC236}">
                  <a16:creationId xmlns:a16="http://schemas.microsoft.com/office/drawing/2014/main" id="{9830597A-E358-434C-9A95-AAA7FAE8F79D}"/>
                </a:ext>
              </a:extLst>
            </p:cNvPr>
            <p:cNvSpPr/>
            <p:nvPr/>
          </p:nvSpPr>
          <p:spPr>
            <a:xfrm>
              <a:off x="613450" y="4121775"/>
              <a:ext cx="15500" cy="30675"/>
            </a:xfrm>
            <a:custGeom>
              <a:avLst/>
              <a:gdLst/>
              <a:ahLst/>
              <a:cxnLst/>
              <a:rect l="l" t="t" r="r" b="b"/>
              <a:pathLst>
                <a:path w="620" h="1227" extrusionOk="0">
                  <a:moveTo>
                    <a:pt x="489" y="0"/>
                  </a:moveTo>
                  <a:cubicBezTo>
                    <a:pt x="334" y="334"/>
                    <a:pt x="167" y="691"/>
                    <a:pt x="1" y="1036"/>
                  </a:cubicBezTo>
                  <a:cubicBezTo>
                    <a:pt x="25" y="1107"/>
                    <a:pt x="25" y="1167"/>
                    <a:pt x="37" y="1227"/>
                  </a:cubicBezTo>
                  <a:lnTo>
                    <a:pt x="620" y="24"/>
                  </a:lnTo>
                  <a:cubicBezTo>
                    <a:pt x="572" y="12"/>
                    <a:pt x="537" y="12"/>
                    <a:pt x="48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2199;p43">
              <a:extLst>
                <a:ext uri="{FF2B5EF4-FFF2-40B4-BE49-F238E27FC236}">
                  <a16:creationId xmlns:a16="http://schemas.microsoft.com/office/drawing/2014/main" id="{E7C874D2-7D62-479F-B2F5-6E480BD38CA1}"/>
                </a:ext>
              </a:extLst>
            </p:cNvPr>
            <p:cNvSpPr/>
            <p:nvPr/>
          </p:nvSpPr>
          <p:spPr>
            <a:xfrm>
              <a:off x="468200" y="3975025"/>
              <a:ext cx="353350" cy="193875"/>
            </a:xfrm>
            <a:custGeom>
              <a:avLst/>
              <a:gdLst/>
              <a:ahLst/>
              <a:cxnLst/>
              <a:rect l="l" t="t" r="r" b="b"/>
              <a:pathLst>
                <a:path w="14134" h="7755" extrusionOk="0">
                  <a:moveTo>
                    <a:pt x="1" y="0"/>
                  </a:moveTo>
                  <a:lnTo>
                    <a:pt x="1" y="0"/>
                  </a:lnTo>
                  <a:cubicBezTo>
                    <a:pt x="155" y="822"/>
                    <a:pt x="501" y="1489"/>
                    <a:pt x="989" y="2179"/>
                  </a:cubicBezTo>
                  <a:cubicBezTo>
                    <a:pt x="1227" y="2501"/>
                    <a:pt x="1465" y="2810"/>
                    <a:pt x="1739" y="3132"/>
                  </a:cubicBezTo>
                  <a:cubicBezTo>
                    <a:pt x="2537" y="4084"/>
                    <a:pt x="3489" y="4894"/>
                    <a:pt x="4549" y="5584"/>
                  </a:cubicBezTo>
                  <a:cubicBezTo>
                    <a:pt x="5192" y="6001"/>
                    <a:pt x="5870" y="6358"/>
                    <a:pt x="6585" y="6656"/>
                  </a:cubicBezTo>
                  <a:cubicBezTo>
                    <a:pt x="7394" y="6977"/>
                    <a:pt x="8240" y="7251"/>
                    <a:pt x="9085" y="7442"/>
                  </a:cubicBezTo>
                  <a:cubicBezTo>
                    <a:pt x="9946" y="7638"/>
                    <a:pt x="10817" y="7754"/>
                    <a:pt x="11698" y="7754"/>
                  </a:cubicBezTo>
                  <a:cubicBezTo>
                    <a:pt x="11780" y="7754"/>
                    <a:pt x="11861" y="7753"/>
                    <a:pt x="11943" y="7751"/>
                  </a:cubicBezTo>
                  <a:cubicBezTo>
                    <a:pt x="12526" y="7751"/>
                    <a:pt x="13109" y="7692"/>
                    <a:pt x="13693" y="7609"/>
                  </a:cubicBezTo>
                  <a:cubicBezTo>
                    <a:pt x="13836" y="7597"/>
                    <a:pt x="13990" y="7549"/>
                    <a:pt x="14133" y="7489"/>
                  </a:cubicBezTo>
                  <a:cubicBezTo>
                    <a:pt x="14062" y="7394"/>
                    <a:pt x="13990" y="7323"/>
                    <a:pt x="13931" y="7251"/>
                  </a:cubicBezTo>
                  <a:cubicBezTo>
                    <a:pt x="13895" y="7239"/>
                    <a:pt x="13883" y="7204"/>
                    <a:pt x="13871" y="7192"/>
                  </a:cubicBezTo>
                  <a:cubicBezTo>
                    <a:pt x="13669" y="6977"/>
                    <a:pt x="13478" y="6763"/>
                    <a:pt x="13288" y="6537"/>
                  </a:cubicBezTo>
                  <a:cubicBezTo>
                    <a:pt x="13002" y="6204"/>
                    <a:pt x="12705" y="5882"/>
                    <a:pt x="12419" y="5537"/>
                  </a:cubicBezTo>
                  <a:cubicBezTo>
                    <a:pt x="12276" y="5358"/>
                    <a:pt x="12121" y="5192"/>
                    <a:pt x="11978" y="5013"/>
                  </a:cubicBezTo>
                  <a:cubicBezTo>
                    <a:pt x="11681" y="4680"/>
                    <a:pt x="11395" y="4334"/>
                    <a:pt x="11109" y="3989"/>
                  </a:cubicBezTo>
                  <a:cubicBezTo>
                    <a:pt x="10978" y="3846"/>
                    <a:pt x="10847" y="3679"/>
                    <a:pt x="10716" y="3513"/>
                  </a:cubicBezTo>
                  <a:cubicBezTo>
                    <a:pt x="10442" y="3191"/>
                    <a:pt x="10180" y="2846"/>
                    <a:pt x="9907" y="2513"/>
                  </a:cubicBezTo>
                  <a:cubicBezTo>
                    <a:pt x="9764" y="2334"/>
                    <a:pt x="9621" y="2179"/>
                    <a:pt x="9490" y="2001"/>
                  </a:cubicBezTo>
                  <a:cubicBezTo>
                    <a:pt x="9299" y="1739"/>
                    <a:pt x="9085" y="1489"/>
                    <a:pt x="8895" y="1239"/>
                  </a:cubicBezTo>
                  <a:cubicBezTo>
                    <a:pt x="8895" y="1239"/>
                    <a:pt x="8883" y="1239"/>
                    <a:pt x="8883" y="1215"/>
                  </a:cubicBezTo>
                  <a:cubicBezTo>
                    <a:pt x="8871" y="1191"/>
                    <a:pt x="8835" y="1179"/>
                    <a:pt x="8823" y="1143"/>
                  </a:cubicBezTo>
                  <a:lnTo>
                    <a:pt x="8716" y="1143"/>
                  </a:lnTo>
                  <a:cubicBezTo>
                    <a:pt x="8411" y="1160"/>
                    <a:pt x="8106" y="1168"/>
                    <a:pt x="7802" y="1168"/>
                  </a:cubicBezTo>
                  <a:cubicBezTo>
                    <a:pt x="5264" y="1168"/>
                    <a:pt x="2738" y="623"/>
                    <a:pt x="251" y="60"/>
                  </a:cubicBezTo>
                  <a:cubicBezTo>
                    <a:pt x="215" y="60"/>
                    <a:pt x="191" y="60"/>
                    <a:pt x="155" y="48"/>
                  </a:cubicBezTo>
                  <a:cubicBezTo>
                    <a:pt x="96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2200;p43">
              <a:extLst>
                <a:ext uri="{FF2B5EF4-FFF2-40B4-BE49-F238E27FC236}">
                  <a16:creationId xmlns:a16="http://schemas.microsoft.com/office/drawing/2014/main" id="{FFB226A1-8A23-45B4-9330-4336AC5D7D6A}"/>
                </a:ext>
              </a:extLst>
            </p:cNvPr>
            <p:cNvSpPr/>
            <p:nvPr/>
          </p:nvSpPr>
          <p:spPr>
            <a:xfrm>
              <a:off x="467900" y="3974725"/>
              <a:ext cx="219100" cy="78000"/>
            </a:xfrm>
            <a:custGeom>
              <a:avLst/>
              <a:gdLst/>
              <a:ahLst/>
              <a:cxnLst/>
              <a:rect l="l" t="t" r="r" b="b"/>
              <a:pathLst>
                <a:path w="8764" h="3120" extrusionOk="0">
                  <a:moveTo>
                    <a:pt x="1" y="1"/>
                  </a:moveTo>
                  <a:cubicBezTo>
                    <a:pt x="167" y="822"/>
                    <a:pt x="513" y="1489"/>
                    <a:pt x="1001" y="2167"/>
                  </a:cubicBezTo>
                  <a:cubicBezTo>
                    <a:pt x="1239" y="2501"/>
                    <a:pt x="1477" y="2810"/>
                    <a:pt x="1751" y="3120"/>
                  </a:cubicBezTo>
                  <a:cubicBezTo>
                    <a:pt x="1763" y="3120"/>
                    <a:pt x="1798" y="3108"/>
                    <a:pt x="1810" y="3108"/>
                  </a:cubicBezTo>
                  <a:cubicBezTo>
                    <a:pt x="1894" y="3084"/>
                    <a:pt x="2001" y="3049"/>
                    <a:pt x="2096" y="3025"/>
                  </a:cubicBezTo>
                  <a:cubicBezTo>
                    <a:pt x="2120" y="3001"/>
                    <a:pt x="2132" y="3001"/>
                    <a:pt x="2168" y="2989"/>
                  </a:cubicBezTo>
                  <a:cubicBezTo>
                    <a:pt x="2787" y="2787"/>
                    <a:pt x="3418" y="2584"/>
                    <a:pt x="4061" y="2394"/>
                  </a:cubicBezTo>
                  <a:cubicBezTo>
                    <a:pt x="5406" y="2013"/>
                    <a:pt x="6775" y="1655"/>
                    <a:pt x="8145" y="1334"/>
                  </a:cubicBezTo>
                  <a:cubicBezTo>
                    <a:pt x="8359" y="1298"/>
                    <a:pt x="8549" y="1239"/>
                    <a:pt x="8716" y="1155"/>
                  </a:cubicBezTo>
                  <a:cubicBezTo>
                    <a:pt x="8728" y="1155"/>
                    <a:pt x="8740" y="1155"/>
                    <a:pt x="8764" y="1144"/>
                  </a:cubicBezTo>
                  <a:lnTo>
                    <a:pt x="8728" y="1144"/>
                  </a:lnTo>
                  <a:cubicBezTo>
                    <a:pt x="8427" y="1160"/>
                    <a:pt x="8127" y="1168"/>
                    <a:pt x="7827" y="1168"/>
                  </a:cubicBezTo>
                  <a:cubicBezTo>
                    <a:pt x="5282" y="1168"/>
                    <a:pt x="2744" y="614"/>
                    <a:pt x="263" y="60"/>
                  </a:cubicBezTo>
                  <a:cubicBezTo>
                    <a:pt x="227" y="60"/>
                    <a:pt x="203" y="60"/>
                    <a:pt x="167" y="48"/>
                  </a:cubicBezTo>
                  <a:cubicBezTo>
                    <a:pt x="108" y="24"/>
                    <a:pt x="60" y="1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2201;p43">
              <a:extLst>
                <a:ext uri="{FF2B5EF4-FFF2-40B4-BE49-F238E27FC236}">
                  <a16:creationId xmlns:a16="http://schemas.microsoft.com/office/drawing/2014/main" id="{784827FD-38CA-4DC3-822A-94A7ABCAD862}"/>
                </a:ext>
              </a:extLst>
            </p:cNvPr>
            <p:cNvSpPr/>
            <p:nvPr/>
          </p:nvSpPr>
          <p:spPr>
            <a:xfrm>
              <a:off x="581600" y="4000625"/>
              <a:ext cx="113450" cy="160450"/>
            </a:xfrm>
            <a:custGeom>
              <a:avLst/>
              <a:gdLst/>
              <a:ahLst/>
              <a:cxnLst/>
              <a:rect l="l" t="t" r="r" b="b"/>
              <a:pathLst>
                <a:path w="4538" h="6418" extrusionOk="0">
                  <a:moveTo>
                    <a:pt x="4335" y="0"/>
                  </a:moveTo>
                  <a:lnTo>
                    <a:pt x="4287" y="48"/>
                  </a:lnTo>
                  <a:lnTo>
                    <a:pt x="4228" y="108"/>
                  </a:lnTo>
                  <a:cubicBezTo>
                    <a:pt x="2799" y="1572"/>
                    <a:pt x="1382" y="3060"/>
                    <a:pt x="1" y="4560"/>
                  </a:cubicBezTo>
                  <a:cubicBezTo>
                    <a:pt x="644" y="4977"/>
                    <a:pt x="1322" y="5334"/>
                    <a:pt x="2037" y="5632"/>
                  </a:cubicBezTo>
                  <a:cubicBezTo>
                    <a:pt x="2846" y="5953"/>
                    <a:pt x="3692" y="6227"/>
                    <a:pt x="4537" y="6418"/>
                  </a:cubicBezTo>
                  <a:cubicBezTo>
                    <a:pt x="4287" y="4334"/>
                    <a:pt x="4466" y="2286"/>
                    <a:pt x="4347" y="179"/>
                  </a:cubicBezTo>
                  <a:lnTo>
                    <a:pt x="4347" y="167"/>
                  </a:lnTo>
                  <a:cubicBezTo>
                    <a:pt x="4335" y="108"/>
                    <a:pt x="4335" y="60"/>
                    <a:pt x="4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2202;p43">
              <a:extLst>
                <a:ext uri="{FF2B5EF4-FFF2-40B4-BE49-F238E27FC236}">
                  <a16:creationId xmlns:a16="http://schemas.microsoft.com/office/drawing/2014/main" id="{47E5B2EE-5BBB-46AE-BAEA-C025F67D2959}"/>
                </a:ext>
              </a:extLst>
            </p:cNvPr>
            <p:cNvSpPr/>
            <p:nvPr/>
          </p:nvSpPr>
          <p:spPr>
            <a:xfrm>
              <a:off x="688775" y="4000625"/>
              <a:ext cx="1500" cy="4200"/>
            </a:xfrm>
            <a:custGeom>
              <a:avLst/>
              <a:gdLst/>
              <a:ahLst/>
              <a:cxnLst/>
              <a:rect l="l" t="t" r="r" b="b"/>
              <a:pathLst>
                <a:path w="60" h="168" extrusionOk="0">
                  <a:moveTo>
                    <a:pt x="48" y="0"/>
                  </a:moveTo>
                  <a:cubicBezTo>
                    <a:pt x="24" y="24"/>
                    <a:pt x="12" y="36"/>
                    <a:pt x="0" y="60"/>
                  </a:cubicBezTo>
                  <a:cubicBezTo>
                    <a:pt x="24" y="96"/>
                    <a:pt x="48" y="119"/>
                    <a:pt x="60" y="167"/>
                  </a:cubicBezTo>
                  <a:cubicBezTo>
                    <a:pt x="48" y="108"/>
                    <a:pt x="48" y="60"/>
                    <a:pt x="48" y="0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2203;p43">
              <a:extLst>
                <a:ext uri="{FF2B5EF4-FFF2-40B4-BE49-F238E27FC236}">
                  <a16:creationId xmlns:a16="http://schemas.microsoft.com/office/drawing/2014/main" id="{FAE497FC-0161-4C43-94FD-C79124016960}"/>
                </a:ext>
              </a:extLst>
            </p:cNvPr>
            <p:cNvSpPr/>
            <p:nvPr/>
          </p:nvSpPr>
          <p:spPr>
            <a:xfrm>
              <a:off x="690550" y="4005375"/>
              <a:ext cx="131000" cy="163450"/>
            </a:xfrm>
            <a:custGeom>
              <a:avLst/>
              <a:gdLst/>
              <a:ahLst/>
              <a:cxnLst/>
              <a:rect l="l" t="t" r="r" b="b"/>
              <a:pathLst>
                <a:path w="5240" h="6538" extrusionOk="0">
                  <a:moveTo>
                    <a:pt x="1" y="1"/>
                  </a:moveTo>
                  <a:lnTo>
                    <a:pt x="1" y="1"/>
                  </a:lnTo>
                  <a:cubicBezTo>
                    <a:pt x="131" y="263"/>
                    <a:pt x="239" y="513"/>
                    <a:pt x="346" y="763"/>
                  </a:cubicBezTo>
                  <a:cubicBezTo>
                    <a:pt x="810" y="1894"/>
                    <a:pt x="1227" y="3061"/>
                    <a:pt x="1727" y="4168"/>
                  </a:cubicBezTo>
                  <a:cubicBezTo>
                    <a:pt x="2036" y="4859"/>
                    <a:pt x="2382" y="5513"/>
                    <a:pt x="2787" y="6144"/>
                  </a:cubicBezTo>
                  <a:cubicBezTo>
                    <a:pt x="2798" y="6168"/>
                    <a:pt x="2810" y="6180"/>
                    <a:pt x="2834" y="6216"/>
                  </a:cubicBezTo>
                  <a:cubicBezTo>
                    <a:pt x="2906" y="6323"/>
                    <a:pt x="2977" y="6442"/>
                    <a:pt x="3049" y="6537"/>
                  </a:cubicBezTo>
                  <a:cubicBezTo>
                    <a:pt x="3632" y="6537"/>
                    <a:pt x="4215" y="6478"/>
                    <a:pt x="4799" y="6395"/>
                  </a:cubicBezTo>
                  <a:cubicBezTo>
                    <a:pt x="4942" y="6383"/>
                    <a:pt x="5096" y="6335"/>
                    <a:pt x="5239" y="6275"/>
                  </a:cubicBezTo>
                  <a:cubicBezTo>
                    <a:pt x="5168" y="6180"/>
                    <a:pt x="5096" y="6109"/>
                    <a:pt x="5037" y="6025"/>
                  </a:cubicBezTo>
                  <a:cubicBezTo>
                    <a:pt x="5001" y="6002"/>
                    <a:pt x="4989" y="5978"/>
                    <a:pt x="4977" y="5966"/>
                  </a:cubicBezTo>
                  <a:cubicBezTo>
                    <a:pt x="4775" y="5752"/>
                    <a:pt x="4584" y="5525"/>
                    <a:pt x="4394" y="5311"/>
                  </a:cubicBezTo>
                  <a:cubicBezTo>
                    <a:pt x="4108" y="4978"/>
                    <a:pt x="3811" y="4656"/>
                    <a:pt x="3525" y="4311"/>
                  </a:cubicBezTo>
                  <a:cubicBezTo>
                    <a:pt x="3382" y="4132"/>
                    <a:pt x="3227" y="3966"/>
                    <a:pt x="3084" y="3787"/>
                  </a:cubicBezTo>
                  <a:cubicBezTo>
                    <a:pt x="2787" y="3442"/>
                    <a:pt x="2501" y="3108"/>
                    <a:pt x="2215" y="2763"/>
                  </a:cubicBezTo>
                  <a:cubicBezTo>
                    <a:pt x="2084" y="2608"/>
                    <a:pt x="1953" y="2454"/>
                    <a:pt x="1822" y="2287"/>
                  </a:cubicBezTo>
                  <a:cubicBezTo>
                    <a:pt x="1548" y="1953"/>
                    <a:pt x="1286" y="1620"/>
                    <a:pt x="1013" y="1287"/>
                  </a:cubicBezTo>
                  <a:cubicBezTo>
                    <a:pt x="870" y="1108"/>
                    <a:pt x="727" y="941"/>
                    <a:pt x="596" y="763"/>
                  </a:cubicBezTo>
                  <a:cubicBezTo>
                    <a:pt x="405" y="513"/>
                    <a:pt x="191" y="2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2204;p43">
              <a:extLst>
                <a:ext uri="{FF2B5EF4-FFF2-40B4-BE49-F238E27FC236}">
                  <a16:creationId xmlns:a16="http://schemas.microsoft.com/office/drawing/2014/main" id="{83DFDEF3-064C-42C2-849C-B53775CA3A70}"/>
                </a:ext>
              </a:extLst>
            </p:cNvPr>
            <p:cNvSpPr/>
            <p:nvPr/>
          </p:nvSpPr>
          <p:spPr>
            <a:xfrm>
              <a:off x="685800" y="3993175"/>
              <a:ext cx="8950" cy="12675"/>
            </a:xfrm>
            <a:custGeom>
              <a:avLst/>
              <a:gdLst/>
              <a:ahLst/>
              <a:cxnLst/>
              <a:rect l="l" t="t" r="r" b="b"/>
              <a:pathLst>
                <a:path w="358" h="507" extrusionOk="0">
                  <a:moveTo>
                    <a:pt x="310" y="1"/>
                  </a:moveTo>
                  <a:cubicBezTo>
                    <a:pt x="202" y="132"/>
                    <a:pt x="83" y="263"/>
                    <a:pt x="0" y="394"/>
                  </a:cubicBezTo>
                  <a:cubicBezTo>
                    <a:pt x="10" y="462"/>
                    <a:pt x="85" y="507"/>
                    <a:pt x="151" y="507"/>
                  </a:cubicBezTo>
                  <a:cubicBezTo>
                    <a:pt x="165" y="507"/>
                    <a:pt x="178" y="505"/>
                    <a:pt x="191" y="501"/>
                  </a:cubicBezTo>
                  <a:cubicBezTo>
                    <a:pt x="238" y="322"/>
                    <a:pt x="286" y="215"/>
                    <a:pt x="357" y="25"/>
                  </a:cubicBezTo>
                  <a:cubicBezTo>
                    <a:pt x="345" y="25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2205;p43">
              <a:extLst>
                <a:ext uri="{FF2B5EF4-FFF2-40B4-BE49-F238E27FC236}">
                  <a16:creationId xmlns:a16="http://schemas.microsoft.com/office/drawing/2014/main" id="{E8F05834-96D7-42B8-9FF1-132B936D7B18}"/>
                </a:ext>
              </a:extLst>
            </p:cNvPr>
            <p:cNvSpPr/>
            <p:nvPr/>
          </p:nvSpPr>
          <p:spPr>
            <a:xfrm>
              <a:off x="471775" y="3975925"/>
              <a:ext cx="344700" cy="184900"/>
            </a:xfrm>
            <a:custGeom>
              <a:avLst/>
              <a:gdLst/>
              <a:ahLst/>
              <a:cxnLst/>
              <a:rect l="l" t="t" r="r" b="b"/>
              <a:pathLst>
                <a:path w="13788" h="739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084"/>
                    <a:pt x="1155" y="2084"/>
                    <a:pt x="1929" y="2977"/>
                  </a:cubicBezTo>
                  <a:cubicBezTo>
                    <a:pt x="2703" y="3870"/>
                    <a:pt x="3620" y="4655"/>
                    <a:pt x="4608" y="5310"/>
                  </a:cubicBezTo>
                  <a:cubicBezTo>
                    <a:pt x="4989" y="5560"/>
                    <a:pt x="5382" y="5787"/>
                    <a:pt x="5787" y="5989"/>
                  </a:cubicBezTo>
                  <a:cubicBezTo>
                    <a:pt x="6775" y="6501"/>
                    <a:pt x="7835" y="6858"/>
                    <a:pt x="8906" y="7096"/>
                  </a:cubicBezTo>
                  <a:cubicBezTo>
                    <a:pt x="8942" y="7108"/>
                    <a:pt x="8978" y="7108"/>
                    <a:pt x="9025" y="7120"/>
                  </a:cubicBezTo>
                  <a:cubicBezTo>
                    <a:pt x="9871" y="7299"/>
                    <a:pt x="10716" y="7394"/>
                    <a:pt x="11585" y="7394"/>
                  </a:cubicBezTo>
                  <a:cubicBezTo>
                    <a:pt x="11638" y="7395"/>
                    <a:pt x="11691" y="7395"/>
                    <a:pt x="11743" y="7395"/>
                  </a:cubicBezTo>
                  <a:cubicBezTo>
                    <a:pt x="12419" y="7395"/>
                    <a:pt x="13103" y="7326"/>
                    <a:pt x="13788" y="7215"/>
                  </a:cubicBezTo>
                  <a:cubicBezTo>
                    <a:pt x="13752" y="7180"/>
                    <a:pt x="13740" y="7168"/>
                    <a:pt x="13740" y="7156"/>
                  </a:cubicBezTo>
                  <a:cubicBezTo>
                    <a:pt x="13002" y="7275"/>
                    <a:pt x="12264" y="7322"/>
                    <a:pt x="11538" y="7322"/>
                  </a:cubicBezTo>
                  <a:cubicBezTo>
                    <a:pt x="10645" y="7299"/>
                    <a:pt x="9764" y="7215"/>
                    <a:pt x="8894" y="7025"/>
                  </a:cubicBezTo>
                  <a:cubicBezTo>
                    <a:pt x="7823" y="6787"/>
                    <a:pt x="6799" y="6430"/>
                    <a:pt x="5823" y="5918"/>
                  </a:cubicBezTo>
                  <a:cubicBezTo>
                    <a:pt x="5418" y="5715"/>
                    <a:pt x="5025" y="5489"/>
                    <a:pt x="4656" y="5251"/>
                  </a:cubicBezTo>
                  <a:cubicBezTo>
                    <a:pt x="3679" y="4608"/>
                    <a:pt x="2786" y="3834"/>
                    <a:pt x="2013" y="2941"/>
                  </a:cubicBezTo>
                  <a:cubicBezTo>
                    <a:pt x="1239" y="2060"/>
                    <a:pt x="596" y="1072"/>
                    <a:pt x="84" y="12"/>
                  </a:cubicBezTo>
                  <a:cubicBezTo>
                    <a:pt x="60" y="12"/>
                    <a:pt x="24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2206;p43">
              <a:extLst>
                <a:ext uri="{FF2B5EF4-FFF2-40B4-BE49-F238E27FC236}">
                  <a16:creationId xmlns:a16="http://schemas.microsoft.com/office/drawing/2014/main" id="{853ABCB5-80CF-463E-9BB7-394ED6592A0A}"/>
                </a:ext>
              </a:extLst>
            </p:cNvPr>
            <p:cNvSpPr/>
            <p:nvPr/>
          </p:nvSpPr>
          <p:spPr>
            <a:xfrm>
              <a:off x="434575" y="4144100"/>
              <a:ext cx="277725" cy="47050"/>
            </a:xfrm>
            <a:custGeom>
              <a:avLst/>
              <a:gdLst/>
              <a:ahLst/>
              <a:cxnLst/>
              <a:rect l="l" t="t" r="r" b="b"/>
              <a:pathLst>
                <a:path w="11109" h="1882" extrusionOk="0">
                  <a:moveTo>
                    <a:pt x="48" y="0"/>
                  </a:moveTo>
                  <a:cubicBezTo>
                    <a:pt x="36" y="0"/>
                    <a:pt x="12" y="0"/>
                    <a:pt x="0" y="12"/>
                  </a:cubicBezTo>
                  <a:cubicBezTo>
                    <a:pt x="0" y="24"/>
                    <a:pt x="0" y="36"/>
                    <a:pt x="12" y="60"/>
                  </a:cubicBezTo>
                  <a:cubicBezTo>
                    <a:pt x="36" y="72"/>
                    <a:pt x="2203" y="1548"/>
                    <a:pt x="5727" y="1822"/>
                  </a:cubicBezTo>
                  <a:cubicBezTo>
                    <a:pt x="6239" y="1869"/>
                    <a:pt x="6703" y="1881"/>
                    <a:pt x="7132" y="1881"/>
                  </a:cubicBezTo>
                  <a:cubicBezTo>
                    <a:pt x="9739" y="1881"/>
                    <a:pt x="11061" y="1250"/>
                    <a:pt x="11073" y="1227"/>
                  </a:cubicBezTo>
                  <a:cubicBezTo>
                    <a:pt x="11085" y="1215"/>
                    <a:pt x="11109" y="1203"/>
                    <a:pt x="11085" y="1191"/>
                  </a:cubicBezTo>
                  <a:cubicBezTo>
                    <a:pt x="11073" y="1167"/>
                    <a:pt x="11061" y="1167"/>
                    <a:pt x="11049" y="1167"/>
                  </a:cubicBezTo>
                  <a:cubicBezTo>
                    <a:pt x="11029" y="1167"/>
                    <a:pt x="9709" y="1808"/>
                    <a:pt x="7111" y="1808"/>
                  </a:cubicBezTo>
                  <a:cubicBezTo>
                    <a:pt x="6684" y="1808"/>
                    <a:pt x="6223" y="1791"/>
                    <a:pt x="5727" y="1750"/>
                  </a:cubicBezTo>
                  <a:cubicBezTo>
                    <a:pt x="2239" y="1465"/>
                    <a:pt x="60" y="12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2207;p43">
              <a:extLst>
                <a:ext uri="{FF2B5EF4-FFF2-40B4-BE49-F238E27FC236}">
                  <a16:creationId xmlns:a16="http://schemas.microsoft.com/office/drawing/2014/main" id="{ACAB9140-A1AA-4F87-8410-230452DBD65F}"/>
                </a:ext>
              </a:extLst>
            </p:cNvPr>
            <p:cNvSpPr/>
            <p:nvPr/>
          </p:nvSpPr>
          <p:spPr>
            <a:xfrm>
              <a:off x="481900" y="4325650"/>
              <a:ext cx="136950" cy="91450"/>
            </a:xfrm>
            <a:custGeom>
              <a:avLst/>
              <a:gdLst/>
              <a:ahLst/>
              <a:cxnLst/>
              <a:rect l="l" t="t" r="r" b="b"/>
              <a:pathLst>
                <a:path w="5478" h="3658" extrusionOk="0">
                  <a:moveTo>
                    <a:pt x="762" y="1"/>
                  </a:moveTo>
                  <a:cubicBezTo>
                    <a:pt x="762" y="1"/>
                    <a:pt x="0" y="2620"/>
                    <a:pt x="1846" y="3478"/>
                  </a:cubicBezTo>
                  <a:cubicBezTo>
                    <a:pt x="2114" y="3604"/>
                    <a:pt x="2380" y="3658"/>
                    <a:pt x="2640" y="3658"/>
                  </a:cubicBezTo>
                  <a:cubicBezTo>
                    <a:pt x="4172" y="3658"/>
                    <a:pt x="5477" y="1787"/>
                    <a:pt x="5477" y="1787"/>
                  </a:cubicBezTo>
                  <a:lnTo>
                    <a:pt x="5168" y="1680"/>
                  </a:lnTo>
                  <a:lnTo>
                    <a:pt x="977" y="84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2208;p43">
              <a:extLst>
                <a:ext uri="{FF2B5EF4-FFF2-40B4-BE49-F238E27FC236}">
                  <a16:creationId xmlns:a16="http://schemas.microsoft.com/office/drawing/2014/main" id="{A4B78EAE-E0B4-4760-9948-9F6140898316}"/>
                </a:ext>
              </a:extLst>
            </p:cNvPr>
            <p:cNvSpPr/>
            <p:nvPr/>
          </p:nvSpPr>
          <p:spPr>
            <a:xfrm>
              <a:off x="505400" y="4327450"/>
              <a:ext cx="106000" cy="73250"/>
            </a:xfrm>
            <a:custGeom>
              <a:avLst/>
              <a:gdLst/>
              <a:ahLst/>
              <a:cxnLst/>
              <a:rect l="l" t="t" r="r" b="b"/>
              <a:pathLst>
                <a:path w="4240" h="2930" extrusionOk="0">
                  <a:moveTo>
                    <a:pt x="48" y="0"/>
                  </a:moveTo>
                  <a:cubicBezTo>
                    <a:pt x="48" y="48"/>
                    <a:pt x="37" y="84"/>
                    <a:pt x="37" y="131"/>
                  </a:cubicBezTo>
                  <a:lnTo>
                    <a:pt x="37" y="167"/>
                  </a:lnTo>
                  <a:cubicBezTo>
                    <a:pt x="13" y="381"/>
                    <a:pt x="1" y="679"/>
                    <a:pt x="25" y="977"/>
                  </a:cubicBezTo>
                  <a:lnTo>
                    <a:pt x="25" y="1012"/>
                  </a:lnTo>
                  <a:cubicBezTo>
                    <a:pt x="72" y="1489"/>
                    <a:pt x="239" y="1977"/>
                    <a:pt x="608" y="2370"/>
                  </a:cubicBezTo>
                  <a:lnTo>
                    <a:pt x="632" y="2394"/>
                  </a:lnTo>
                  <a:cubicBezTo>
                    <a:pt x="787" y="2548"/>
                    <a:pt x="965" y="2667"/>
                    <a:pt x="1168" y="2763"/>
                  </a:cubicBezTo>
                  <a:cubicBezTo>
                    <a:pt x="1406" y="2870"/>
                    <a:pt x="1644" y="2929"/>
                    <a:pt x="1882" y="2929"/>
                  </a:cubicBezTo>
                  <a:lnTo>
                    <a:pt x="1918" y="2929"/>
                  </a:lnTo>
                  <a:cubicBezTo>
                    <a:pt x="2454" y="2929"/>
                    <a:pt x="2954" y="2679"/>
                    <a:pt x="3370" y="2382"/>
                  </a:cubicBezTo>
                  <a:cubicBezTo>
                    <a:pt x="3394" y="2382"/>
                    <a:pt x="3394" y="2370"/>
                    <a:pt x="3406" y="2370"/>
                  </a:cubicBezTo>
                  <a:cubicBezTo>
                    <a:pt x="3692" y="2155"/>
                    <a:pt x="3930" y="1929"/>
                    <a:pt x="4120" y="1727"/>
                  </a:cubicBezTo>
                  <a:lnTo>
                    <a:pt x="4144" y="1691"/>
                  </a:lnTo>
                  <a:cubicBezTo>
                    <a:pt x="4180" y="1667"/>
                    <a:pt x="4204" y="1620"/>
                    <a:pt x="4239" y="1596"/>
                  </a:cubicBezTo>
                  <a:lnTo>
                    <a:pt x="2835" y="1036"/>
                  </a:lnTo>
                  <a:lnTo>
                    <a:pt x="2584" y="953"/>
                  </a:lnTo>
                  <a:lnTo>
                    <a:pt x="2465" y="905"/>
                  </a:lnTo>
                  <a:lnTo>
                    <a:pt x="2406" y="893"/>
                  </a:lnTo>
                  <a:lnTo>
                    <a:pt x="2132" y="786"/>
                  </a:lnTo>
                  <a:lnTo>
                    <a:pt x="2108" y="786"/>
                  </a:lnTo>
                  <a:lnTo>
                    <a:pt x="1858" y="703"/>
                  </a:lnTo>
                  <a:lnTo>
                    <a:pt x="1822" y="679"/>
                  </a:lnTo>
                  <a:lnTo>
                    <a:pt x="1799" y="667"/>
                  </a:lnTo>
                  <a:lnTo>
                    <a:pt x="1739" y="643"/>
                  </a:lnTo>
                  <a:lnTo>
                    <a:pt x="1537" y="560"/>
                  </a:lnTo>
                  <a:lnTo>
                    <a:pt x="882" y="310"/>
                  </a:lnTo>
                  <a:lnTo>
                    <a:pt x="727" y="25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2209;p43">
              <a:extLst>
                <a:ext uri="{FF2B5EF4-FFF2-40B4-BE49-F238E27FC236}">
                  <a16:creationId xmlns:a16="http://schemas.microsoft.com/office/drawing/2014/main" id="{E7379092-8FCF-4401-A0E0-2279F3C51887}"/>
                </a:ext>
              </a:extLst>
            </p:cNvPr>
            <p:cNvSpPr/>
            <p:nvPr/>
          </p:nvSpPr>
          <p:spPr>
            <a:xfrm>
              <a:off x="502725" y="4343825"/>
              <a:ext cx="47650" cy="10425"/>
            </a:xfrm>
            <a:custGeom>
              <a:avLst/>
              <a:gdLst/>
              <a:ahLst/>
              <a:cxnLst/>
              <a:rect l="l" t="t" r="r" b="b"/>
              <a:pathLst>
                <a:path w="1906" h="417" extrusionOk="0">
                  <a:moveTo>
                    <a:pt x="1846" y="0"/>
                  </a:moveTo>
                  <a:cubicBezTo>
                    <a:pt x="1275" y="131"/>
                    <a:pt x="703" y="250"/>
                    <a:pt x="120" y="357"/>
                  </a:cubicBezTo>
                  <a:cubicBezTo>
                    <a:pt x="84" y="369"/>
                    <a:pt x="48" y="369"/>
                    <a:pt x="1" y="381"/>
                  </a:cubicBezTo>
                  <a:lnTo>
                    <a:pt x="1" y="417"/>
                  </a:lnTo>
                  <a:cubicBezTo>
                    <a:pt x="48" y="405"/>
                    <a:pt x="72" y="405"/>
                    <a:pt x="120" y="381"/>
                  </a:cubicBezTo>
                  <a:cubicBezTo>
                    <a:pt x="715" y="262"/>
                    <a:pt x="1310" y="143"/>
                    <a:pt x="1906" y="12"/>
                  </a:cubicBezTo>
                  <a:lnTo>
                    <a:pt x="18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2210;p43">
              <a:extLst>
                <a:ext uri="{FF2B5EF4-FFF2-40B4-BE49-F238E27FC236}">
                  <a16:creationId xmlns:a16="http://schemas.microsoft.com/office/drawing/2014/main" id="{D8B96F8D-2FE1-4A19-ADBB-44B532D6CA32}"/>
                </a:ext>
              </a:extLst>
            </p:cNvPr>
            <p:cNvSpPr/>
            <p:nvPr/>
          </p:nvSpPr>
          <p:spPr>
            <a:xfrm>
              <a:off x="514050" y="4344125"/>
              <a:ext cx="37825" cy="50925"/>
            </a:xfrm>
            <a:custGeom>
              <a:avLst/>
              <a:gdLst/>
              <a:ahLst/>
              <a:cxnLst/>
              <a:rect l="l" t="t" r="r" b="b"/>
              <a:pathLst>
                <a:path w="1513" h="2037" extrusionOk="0">
                  <a:moveTo>
                    <a:pt x="1465" y="0"/>
                  </a:moveTo>
                  <a:cubicBezTo>
                    <a:pt x="1048" y="548"/>
                    <a:pt x="631" y="1131"/>
                    <a:pt x="226" y="1703"/>
                  </a:cubicBezTo>
                  <a:cubicBezTo>
                    <a:pt x="155" y="1822"/>
                    <a:pt x="83" y="1917"/>
                    <a:pt x="0" y="2024"/>
                  </a:cubicBezTo>
                  <a:lnTo>
                    <a:pt x="36" y="2036"/>
                  </a:lnTo>
                  <a:lnTo>
                    <a:pt x="262" y="1727"/>
                  </a:lnTo>
                  <a:cubicBezTo>
                    <a:pt x="679" y="1167"/>
                    <a:pt x="1095" y="584"/>
                    <a:pt x="1512" y="12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2211;p43">
              <a:extLst>
                <a:ext uri="{FF2B5EF4-FFF2-40B4-BE49-F238E27FC236}">
                  <a16:creationId xmlns:a16="http://schemas.microsoft.com/office/drawing/2014/main" id="{343587FE-7763-4D99-A8D2-251886524AB0}"/>
                </a:ext>
              </a:extLst>
            </p:cNvPr>
            <p:cNvSpPr/>
            <p:nvPr/>
          </p:nvSpPr>
          <p:spPr>
            <a:xfrm>
              <a:off x="552150" y="4347100"/>
              <a:ext cx="7150" cy="61325"/>
            </a:xfrm>
            <a:custGeom>
              <a:avLst/>
              <a:gdLst/>
              <a:ahLst/>
              <a:cxnLst/>
              <a:rect l="l" t="t" r="r" b="b"/>
              <a:pathLst>
                <a:path w="286" h="2453" extrusionOk="0">
                  <a:moveTo>
                    <a:pt x="250" y="0"/>
                  </a:moveTo>
                  <a:cubicBezTo>
                    <a:pt x="131" y="715"/>
                    <a:pt x="48" y="1441"/>
                    <a:pt x="12" y="2155"/>
                  </a:cubicBezTo>
                  <a:cubicBezTo>
                    <a:pt x="12" y="2262"/>
                    <a:pt x="0" y="2346"/>
                    <a:pt x="0" y="2453"/>
                  </a:cubicBezTo>
                  <a:lnTo>
                    <a:pt x="36" y="2453"/>
                  </a:lnTo>
                  <a:cubicBezTo>
                    <a:pt x="36" y="2358"/>
                    <a:pt x="36" y="2250"/>
                    <a:pt x="48" y="2143"/>
                  </a:cubicBezTo>
                  <a:cubicBezTo>
                    <a:pt x="72" y="1429"/>
                    <a:pt x="167" y="703"/>
                    <a:pt x="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2212;p43">
              <a:extLst>
                <a:ext uri="{FF2B5EF4-FFF2-40B4-BE49-F238E27FC236}">
                  <a16:creationId xmlns:a16="http://schemas.microsoft.com/office/drawing/2014/main" id="{2F6C3F49-405D-42F5-993A-54E47B336EEB}"/>
                </a:ext>
              </a:extLst>
            </p:cNvPr>
            <p:cNvSpPr/>
            <p:nvPr/>
          </p:nvSpPr>
          <p:spPr>
            <a:xfrm>
              <a:off x="565525" y="4349775"/>
              <a:ext cx="24750" cy="37225"/>
            </a:xfrm>
            <a:custGeom>
              <a:avLst/>
              <a:gdLst/>
              <a:ahLst/>
              <a:cxnLst/>
              <a:rect l="l" t="t" r="r" b="b"/>
              <a:pathLst>
                <a:path w="990" h="1489" extrusionOk="0">
                  <a:moveTo>
                    <a:pt x="1" y="0"/>
                  </a:moveTo>
                  <a:cubicBezTo>
                    <a:pt x="179" y="238"/>
                    <a:pt x="322" y="489"/>
                    <a:pt x="477" y="739"/>
                  </a:cubicBezTo>
                  <a:cubicBezTo>
                    <a:pt x="620" y="1000"/>
                    <a:pt x="775" y="1251"/>
                    <a:pt x="953" y="1489"/>
                  </a:cubicBezTo>
                  <a:cubicBezTo>
                    <a:pt x="965" y="1489"/>
                    <a:pt x="965" y="1477"/>
                    <a:pt x="989" y="1477"/>
                  </a:cubicBezTo>
                  <a:cubicBezTo>
                    <a:pt x="822" y="1239"/>
                    <a:pt x="656" y="977"/>
                    <a:pt x="513" y="715"/>
                  </a:cubicBezTo>
                  <a:cubicBezTo>
                    <a:pt x="358" y="489"/>
                    <a:pt x="227" y="238"/>
                    <a:pt x="60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2213;p43">
              <a:extLst>
                <a:ext uri="{FF2B5EF4-FFF2-40B4-BE49-F238E27FC236}">
                  <a16:creationId xmlns:a16="http://schemas.microsoft.com/office/drawing/2014/main" id="{D317A806-6898-4F4D-B9A4-73CEEA6E05E2}"/>
                </a:ext>
              </a:extLst>
            </p:cNvPr>
            <p:cNvSpPr/>
            <p:nvPr/>
          </p:nvSpPr>
          <p:spPr>
            <a:xfrm>
              <a:off x="570000" y="4351250"/>
              <a:ext cx="45875" cy="22650"/>
            </a:xfrm>
            <a:custGeom>
              <a:avLst/>
              <a:gdLst/>
              <a:ahLst/>
              <a:cxnLst/>
              <a:rect l="l" t="t" r="r" b="b"/>
              <a:pathLst>
                <a:path w="1835" h="906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25"/>
                    <a:pt x="72" y="60"/>
                    <a:pt x="120" y="72"/>
                  </a:cubicBezTo>
                  <a:lnTo>
                    <a:pt x="1524" y="763"/>
                  </a:lnTo>
                  <a:lnTo>
                    <a:pt x="1822" y="906"/>
                  </a:lnTo>
                  <a:lnTo>
                    <a:pt x="1834" y="882"/>
                  </a:lnTo>
                  <a:lnTo>
                    <a:pt x="1548" y="727"/>
                  </a:lnTo>
                  <a:lnTo>
                    <a:pt x="251" y="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2214;p43">
              <a:extLst>
                <a:ext uri="{FF2B5EF4-FFF2-40B4-BE49-F238E27FC236}">
                  <a16:creationId xmlns:a16="http://schemas.microsoft.com/office/drawing/2014/main" id="{DA3E9B29-A2D4-4F17-86A9-094BD80BFDD5}"/>
                </a:ext>
              </a:extLst>
            </p:cNvPr>
            <p:cNvSpPr/>
            <p:nvPr/>
          </p:nvSpPr>
          <p:spPr>
            <a:xfrm>
              <a:off x="501550" y="4330125"/>
              <a:ext cx="26200" cy="5075"/>
            </a:xfrm>
            <a:custGeom>
              <a:avLst/>
              <a:gdLst/>
              <a:ahLst/>
              <a:cxnLst/>
              <a:rect l="l" t="t" r="r" b="b"/>
              <a:pathLst>
                <a:path w="1048" h="203" extrusionOk="0">
                  <a:moveTo>
                    <a:pt x="0" y="1"/>
                  </a:moveTo>
                  <a:lnTo>
                    <a:pt x="0" y="24"/>
                  </a:lnTo>
                  <a:cubicBezTo>
                    <a:pt x="60" y="24"/>
                    <a:pt x="119" y="36"/>
                    <a:pt x="179" y="60"/>
                  </a:cubicBezTo>
                  <a:cubicBezTo>
                    <a:pt x="464" y="120"/>
                    <a:pt x="762" y="155"/>
                    <a:pt x="1048" y="203"/>
                  </a:cubicBezTo>
                  <a:lnTo>
                    <a:pt x="857" y="143"/>
                  </a:lnTo>
                  <a:cubicBezTo>
                    <a:pt x="643" y="120"/>
                    <a:pt x="405" y="72"/>
                    <a:pt x="179" y="24"/>
                  </a:cubicBezTo>
                  <a:cubicBezTo>
                    <a:pt x="119" y="12"/>
                    <a:pt x="60" y="1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2215;p43">
              <a:extLst>
                <a:ext uri="{FF2B5EF4-FFF2-40B4-BE49-F238E27FC236}">
                  <a16:creationId xmlns:a16="http://schemas.microsoft.com/office/drawing/2014/main" id="{64C858DC-0F01-4CAA-B59B-2736D58728D4}"/>
                </a:ext>
              </a:extLst>
            </p:cNvPr>
            <p:cNvSpPr/>
            <p:nvPr/>
          </p:nvSpPr>
          <p:spPr>
            <a:xfrm>
              <a:off x="532200" y="43411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41" y="0"/>
                  </a:moveTo>
                  <a:cubicBezTo>
                    <a:pt x="381" y="12"/>
                    <a:pt x="322" y="48"/>
                    <a:pt x="262" y="60"/>
                  </a:cubicBezTo>
                  <a:cubicBezTo>
                    <a:pt x="191" y="95"/>
                    <a:pt x="96" y="119"/>
                    <a:pt x="36" y="179"/>
                  </a:cubicBezTo>
                  <a:cubicBezTo>
                    <a:pt x="12" y="226"/>
                    <a:pt x="0" y="286"/>
                    <a:pt x="24" y="310"/>
                  </a:cubicBezTo>
                  <a:cubicBezTo>
                    <a:pt x="36" y="333"/>
                    <a:pt x="72" y="345"/>
                    <a:pt x="84" y="345"/>
                  </a:cubicBezTo>
                  <a:cubicBezTo>
                    <a:pt x="155" y="345"/>
                    <a:pt x="215" y="333"/>
                    <a:pt x="274" y="310"/>
                  </a:cubicBezTo>
                  <a:cubicBezTo>
                    <a:pt x="441" y="274"/>
                    <a:pt x="596" y="191"/>
                    <a:pt x="727" y="119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2216;p43">
              <a:extLst>
                <a:ext uri="{FF2B5EF4-FFF2-40B4-BE49-F238E27FC236}">
                  <a16:creationId xmlns:a16="http://schemas.microsoft.com/office/drawing/2014/main" id="{F8F5F58C-325A-4E9A-983E-664A7B2F41F2}"/>
                </a:ext>
              </a:extLst>
            </p:cNvPr>
            <p:cNvSpPr/>
            <p:nvPr/>
          </p:nvSpPr>
          <p:spPr>
            <a:xfrm>
              <a:off x="545600" y="4344125"/>
              <a:ext cx="12525" cy="17875"/>
            </a:xfrm>
            <a:custGeom>
              <a:avLst/>
              <a:gdLst/>
              <a:ahLst/>
              <a:cxnLst/>
              <a:rect l="l" t="t" r="r" b="b"/>
              <a:pathLst>
                <a:path w="501" h="715" extrusionOk="0">
                  <a:moveTo>
                    <a:pt x="203" y="0"/>
                  </a:moveTo>
                  <a:cubicBezTo>
                    <a:pt x="72" y="179"/>
                    <a:pt x="0" y="405"/>
                    <a:pt x="24" y="631"/>
                  </a:cubicBezTo>
                  <a:cubicBezTo>
                    <a:pt x="24" y="667"/>
                    <a:pt x="60" y="715"/>
                    <a:pt x="84" y="715"/>
                  </a:cubicBezTo>
                  <a:cubicBezTo>
                    <a:pt x="95" y="715"/>
                    <a:pt x="119" y="715"/>
                    <a:pt x="131" y="703"/>
                  </a:cubicBezTo>
                  <a:cubicBezTo>
                    <a:pt x="262" y="631"/>
                    <a:pt x="334" y="488"/>
                    <a:pt x="393" y="357"/>
                  </a:cubicBezTo>
                  <a:cubicBezTo>
                    <a:pt x="429" y="286"/>
                    <a:pt x="476" y="191"/>
                    <a:pt x="500" y="119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2217;p43">
              <a:extLst>
                <a:ext uri="{FF2B5EF4-FFF2-40B4-BE49-F238E27FC236}">
                  <a16:creationId xmlns:a16="http://schemas.microsoft.com/office/drawing/2014/main" id="{C1591152-0F06-4415-B5EC-DC056D15DB5A}"/>
                </a:ext>
              </a:extLst>
            </p:cNvPr>
            <p:cNvSpPr/>
            <p:nvPr/>
          </p:nvSpPr>
          <p:spPr>
            <a:xfrm>
              <a:off x="558400" y="4347100"/>
              <a:ext cx="9850" cy="19150"/>
            </a:xfrm>
            <a:custGeom>
              <a:avLst/>
              <a:gdLst/>
              <a:ahLst/>
              <a:cxnLst/>
              <a:rect l="l" t="t" r="r" b="b"/>
              <a:pathLst>
                <a:path w="394" h="766" extrusionOk="0">
                  <a:moveTo>
                    <a:pt x="0" y="0"/>
                  </a:moveTo>
                  <a:cubicBezTo>
                    <a:pt x="0" y="215"/>
                    <a:pt x="36" y="417"/>
                    <a:pt x="95" y="631"/>
                  </a:cubicBezTo>
                  <a:cubicBezTo>
                    <a:pt x="107" y="691"/>
                    <a:pt x="131" y="750"/>
                    <a:pt x="203" y="762"/>
                  </a:cubicBezTo>
                  <a:cubicBezTo>
                    <a:pt x="213" y="764"/>
                    <a:pt x="222" y="765"/>
                    <a:pt x="231" y="765"/>
                  </a:cubicBezTo>
                  <a:cubicBezTo>
                    <a:pt x="274" y="765"/>
                    <a:pt x="304" y="742"/>
                    <a:pt x="334" y="703"/>
                  </a:cubicBezTo>
                  <a:cubicBezTo>
                    <a:pt x="357" y="667"/>
                    <a:pt x="357" y="607"/>
                    <a:pt x="369" y="560"/>
                  </a:cubicBezTo>
                  <a:cubicBezTo>
                    <a:pt x="393" y="441"/>
                    <a:pt x="369" y="310"/>
                    <a:pt x="357" y="179"/>
                  </a:cubicBezTo>
                  <a:cubicBezTo>
                    <a:pt x="345" y="167"/>
                    <a:pt x="345" y="155"/>
                    <a:pt x="345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2218;p43">
              <a:extLst>
                <a:ext uri="{FF2B5EF4-FFF2-40B4-BE49-F238E27FC236}">
                  <a16:creationId xmlns:a16="http://schemas.microsoft.com/office/drawing/2014/main" id="{59670DC4-3E4F-48D1-BF59-A0E0183B4DCA}"/>
                </a:ext>
              </a:extLst>
            </p:cNvPr>
            <p:cNvSpPr/>
            <p:nvPr/>
          </p:nvSpPr>
          <p:spPr>
            <a:xfrm>
              <a:off x="502425" y="4222050"/>
              <a:ext cx="127125" cy="110475"/>
            </a:xfrm>
            <a:custGeom>
              <a:avLst/>
              <a:gdLst/>
              <a:ahLst/>
              <a:cxnLst/>
              <a:rect l="l" t="t" r="r" b="b"/>
              <a:pathLst>
                <a:path w="5085" h="4419" extrusionOk="0">
                  <a:moveTo>
                    <a:pt x="2049" y="0"/>
                  </a:moveTo>
                  <a:cubicBezTo>
                    <a:pt x="1002" y="0"/>
                    <a:pt x="1" y="430"/>
                    <a:pt x="1" y="430"/>
                  </a:cubicBezTo>
                  <a:lnTo>
                    <a:pt x="203" y="692"/>
                  </a:lnTo>
                  <a:lnTo>
                    <a:pt x="2930" y="4240"/>
                  </a:lnTo>
                  <a:lnTo>
                    <a:pt x="3061" y="4419"/>
                  </a:lnTo>
                  <a:cubicBezTo>
                    <a:pt x="3061" y="4419"/>
                    <a:pt x="5085" y="2609"/>
                    <a:pt x="3966" y="895"/>
                  </a:cubicBezTo>
                  <a:cubicBezTo>
                    <a:pt x="3514" y="205"/>
                    <a:pt x="2770" y="0"/>
                    <a:pt x="2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2219;p43">
              <a:extLst>
                <a:ext uri="{FF2B5EF4-FFF2-40B4-BE49-F238E27FC236}">
                  <a16:creationId xmlns:a16="http://schemas.microsoft.com/office/drawing/2014/main" id="{4848C042-0766-47CF-AEA9-27B45F83D6D1}"/>
                </a:ext>
              </a:extLst>
            </p:cNvPr>
            <p:cNvSpPr/>
            <p:nvPr/>
          </p:nvSpPr>
          <p:spPr>
            <a:xfrm>
              <a:off x="507200" y="4233450"/>
              <a:ext cx="90500" cy="94625"/>
            </a:xfrm>
            <a:custGeom>
              <a:avLst/>
              <a:gdLst/>
              <a:ahLst/>
              <a:cxnLst/>
              <a:rect l="l" t="t" r="r" b="b"/>
              <a:pathLst>
                <a:path w="3620" h="3785" extrusionOk="0">
                  <a:moveTo>
                    <a:pt x="1411" y="1"/>
                  </a:moveTo>
                  <a:cubicBezTo>
                    <a:pt x="1322" y="1"/>
                    <a:pt x="1232" y="4"/>
                    <a:pt x="1143" y="10"/>
                  </a:cubicBezTo>
                  <a:lnTo>
                    <a:pt x="1119" y="10"/>
                  </a:lnTo>
                  <a:cubicBezTo>
                    <a:pt x="762" y="22"/>
                    <a:pt x="429" y="93"/>
                    <a:pt x="167" y="177"/>
                  </a:cubicBezTo>
                  <a:cubicBezTo>
                    <a:pt x="167" y="189"/>
                    <a:pt x="143" y="189"/>
                    <a:pt x="131" y="189"/>
                  </a:cubicBezTo>
                  <a:lnTo>
                    <a:pt x="0" y="236"/>
                  </a:lnTo>
                  <a:lnTo>
                    <a:pt x="881" y="1451"/>
                  </a:lnTo>
                  <a:lnTo>
                    <a:pt x="1036" y="1665"/>
                  </a:lnTo>
                  <a:lnTo>
                    <a:pt x="1119" y="1748"/>
                  </a:lnTo>
                  <a:lnTo>
                    <a:pt x="1143" y="1796"/>
                  </a:lnTo>
                  <a:lnTo>
                    <a:pt x="1322" y="2022"/>
                  </a:lnTo>
                  <a:lnTo>
                    <a:pt x="1334" y="2034"/>
                  </a:lnTo>
                  <a:lnTo>
                    <a:pt x="1358" y="2046"/>
                  </a:lnTo>
                  <a:lnTo>
                    <a:pt x="1512" y="2260"/>
                  </a:lnTo>
                  <a:lnTo>
                    <a:pt x="1536" y="2284"/>
                  </a:lnTo>
                  <a:lnTo>
                    <a:pt x="1548" y="2320"/>
                  </a:lnTo>
                  <a:lnTo>
                    <a:pt x="1596" y="2355"/>
                  </a:lnTo>
                  <a:lnTo>
                    <a:pt x="1727" y="2522"/>
                  </a:lnTo>
                  <a:lnTo>
                    <a:pt x="2155" y="3070"/>
                  </a:lnTo>
                  <a:lnTo>
                    <a:pt x="2262" y="3225"/>
                  </a:lnTo>
                  <a:lnTo>
                    <a:pt x="2691" y="3784"/>
                  </a:lnTo>
                  <a:cubicBezTo>
                    <a:pt x="2727" y="3760"/>
                    <a:pt x="2751" y="3725"/>
                    <a:pt x="2786" y="3689"/>
                  </a:cubicBezTo>
                  <a:lnTo>
                    <a:pt x="2810" y="3653"/>
                  </a:lnTo>
                  <a:cubicBezTo>
                    <a:pt x="2965" y="3463"/>
                    <a:pt x="3120" y="3225"/>
                    <a:pt x="3263" y="2951"/>
                  </a:cubicBezTo>
                  <a:cubicBezTo>
                    <a:pt x="3263" y="2951"/>
                    <a:pt x="3274" y="2939"/>
                    <a:pt x="3274" y="2927"/>
                  </a:cubicBezTo>
                  <a:cubicBezTo>
                    <a:pt x="3477" y="2498"/>
                    <a:pt x="3620" y="1986"/>
                    <a:pt x="3501" y="1462"/>
                  </a:cubicBezTo>
                  <a:cubicBezTo>
                    <a:pt x="3501" y="1462"/>
                    <a:pt x="3477" y="1451"/>
                    <a:pt x="3477" y="1439"/>
                  </a:cubicBezTo>
                  <a:cubicBezTo>
                    <a:pt x="3417" y="1248"/>
                    <a:pt x="3346" y="1034"/>
                    <a:pt x="3215" y="843"/>
                  </a:cubicBezTo>
                  <a:cubicBezTo>
                    <a:pt x="3060" y="617"/>
                    <a:pt x="2882" y="450"/>
                    <a:pt x="2691" y="319"/>
                  </a:cubicBezTo>
                  <a:cubicBezTo>
                    <a:pt x="2679" y="319"/>
                    <a:pt x="2679" y="308"/>
                    <a:pt x="2667" y="308"/>
                  </a:cubicBezTo>
                  <a:cubicBezTo>
                    <a:pt x="2292" y="80"/>
                    <a:pt x="1850" y="1"/>
                    <a:pt x="141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220;p43">
              <a:extLst>
                <a:ext uri="{FF2B5EF4-FFF2-40B4-BE49-F238E27FC236}">
                  <a16:creationId xmlns:a16="http://schemas.microsoft.com/office/drawing/2014/main" id="{151483B0-056E-4C66-83ED-168D949DD5AD}"/>
                </a:ext>
              </a:extLst>
            </p:cNvPr>
            <p:cNvSpPr/>
            <p:nvPr/>
          </p:nvSpPr>
          <p:spPr>
            <a:xfrm>
              <a:off x="546475" y="4290825"/>
              <a:ext cx="45875" cy="17600"/>
            </a:xfrm>
            <a:custGeom>
              <a:avLst/>
              <a:gdLst/>
              <a:ahLst/>
              <a:cxnLst/>
              <a:rect l="l" t="t" r="r" b="b"/>
              <a:pathLst>
                <a:path w="1835" h="704" extrusionOk="0">
                  <a:moveTo>
                    <a:pt x="1" y="1"/>
                  </a:moveTo>
                  <a:lnTo>
                    <a:pt x="49" y="49"/>
                  </a:lnTo>
                  <a:cubicBezTo>
                    <a:pt x="596" y="239"/>
                    <a:pt x="1156" y="453"/>
                    <a:pt x="1703" y="656"/>
                  </a:cubicBezTo>
                  <a:cubicBezTo>
                    <a:pt x="1751" y="680"/>
                    <a:pt x="1775" y="691"/>
                    <a:pt x="1823" y="703"/>
                  </a:cubicBezTo>
                  <a:lnTo>
                    <a:pt x="1834" y="680"/>
                  </a:lnTo>
                  <a:cubicBezTo>
                    <a:pt x="1787" y="656"/>
                    <a:pt x="1763" y="644"/>
                    <a:pt x="1715" y="632"/>
                  </a:cubicBezTo>
                  <a:cubicBezTo>
                    <a:pt x="1156" y="418"/>
                    <a:pt x="572" y="21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221;p43">
              <a:extLst>
                <a:ext uri="{FF2B5EF4-FFF2-40B4-BE49-F238E27FC236}">
                  <a16:creationId xmlns:a16="http://schemas.microsoft.com/office/drawing/2014/main" id="{D668CC69-64BC-47C7-A976-588D2C1626EF}"/>
                </a:ext>
              </a:extLst>
            </p:cNvPr>
            <p:cNvSpPr/>
            <p:nvPr/>
          </p:nvSpPr>
          <p:spPr>
            <a:xfrm>
              <a:off x="545900" y="4265525"/>
              <a:ext cx="58350" cy="24450"/>
            </a:xfrm>
            <a:custGeom>
              <a:avLst/>
              <a:gdLst/>
              <a:ahLst/>
              <a:cxnLst/>
              <a:rect l="l" t="t" r="r" b="b"/>
              <a:pathLst>
                <a:path w="2334" h="978" extrusionOk="0">
                  <a:moveTo>
                    <a:pt x="2322" y="1"/>
                  </a:moveTo>
                  <a:cubicBezTo>
                    <a:pt x="2203" y="49"/>
                    <a:pt x="2084" y="108"/>
                    <a:pt x="1965" y="156"/>
                  </a:cubicBezTo>
                  <a:cubicBezTo>
                    <a:pt x="1310" y="418"/>
                    <a:pt x="655" y="703"/>
                    <a:pt x="0" y="953"/>
                  </a:cubicBezTo>
                  <a:lnTo>
                    <a:pt x="24" y="977"/>
                  </a:lnTo>
                  <a:cubicBezTo>
                    <a:pt x="679" y="715"/>
                    <a:pt x="1334" y="453"/>
                    <a:pt x="1977" y="179"/>
                  </a:cubicBezTo>
                  <a:cubicBezTo>
                    <a:pt x="2096" y="144"/>
                    <a:pt x="2215" y="84"/>
                    <a:pt x="2334" y="37"/>
                  </a:cubicBezTo>
                  <a:lnTo>
                    <a:pt x="23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222;p43">
              <a:extLst>
                <a:ext uri="{FF2B5EF4-FFF2-40B4-BE49-F238E27FC236}">
                  <a16:creationId xmlns:a16="http://schemas.microsoft.com/office/drawing/2014/main" id="{8A1B1DCB-62BF-4113-9EA7-F3CFF6EF64F7}"/>
                </a:ext>
              </a:extLst>
            </p:cNvPr>
            <p:cNvSpPr/>
            <p:nvPr/>
          </p:nvSpPr>
          <p:spPr>
            <a:xfrm>
              <a:off x="541125" y="4234875"/>
              <a:ext cx="38125" cy="49150"/>
            </a:xfrm>
            <a:custGeom>
              <a:avLst/>
              <a:gdLst/>
              <a:ahLst/>
              <a:cxnLst/>
              <a:rect l="l" t="t" r="r" b="b"/>
              <a:pathLst>
                <a:path w="1525" h="1966" extrusionOk="0">
                  <a:moveTo>
                    <a:pt x="1501" y="1"/>
                  </a:moveTo>
                  <a:cubicBezTo>
                    <a:pt x="1441" y="84"/>
                    <a:pt x="1382" y="179"/>
                    <a:pt x="1322" y="239"/>
                  </a:cubicBezTo>
                  <a:cubicBezTo>
                    <a:pt x="917" y="834"/>
                    <a:pt x="477" y="1394"/>
                    <a:pt x="1" y="1929"/>
                  </a:cubicBezTo>
                  <a:lnTo>
                    <a:pt x="12" y="1941"/>
                  </a:lnTo>
                  <a:lnTo>
                    <a:pt x="24" y="1965"/>
                  </a:lnTo>
                  <a:cubicBezTo>
                    <a:pt x="501" y="1429"/>
                    <a:pt x="965" y="858"/>
                    <a:pt x="1370" y="262"/>
                  </a:cubicBezTo>
                  <a:cubicBezTo>
                    <a:pt x="1429" y="179"/>
                    <a:pt x="1465" y="96"/>
                    <a:pt x="1525" y="1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223;p43">
              <a:extLst>
                <a:ext uri="{FF2B5EF4-FFF2-40B4-BE49-F238E27FC236}">
                  <a16:creationId xmlns:a16="http://schemas.microsoft.com/office/drawing/2014/main" id="{80D12D74-AFF4-475A-BCC8-803E84286F25}"/>
                </a:ext>
              </a:extLst>
            </p:cNvPr>
            <p:cNvSpPr/>
            <p:nvPr/>
          </p:nvSpPr>
          <p:spPr>
            <a:xfrm>
              <a:off x="535475" y="4233675"/>
              <a:ext cx="1500" cy="43800"/>
            </a:xfrm>
            <a:custGeom>
              <a:avLst/>
              <a:gdLst/>
              <a:ahLst/>
              <a:cxnLst/>
              <a:rect l="l" t="t" r="r" b="b"/>
              <a:pathLst>
                <a:path w="60" h="1752" extrusionOk="0">
                  <a:moveTo>
                    <a:pt x="0" y="1"/>
                  </a:moveTo>
                  <a:cubicBezTo>
                    <a:pt x="12" y="299"/>
                    <a:pt x="12" y="596"/>
                    <a:pt x="24" y="882"/>
                  </a:cubicBezTo>
                  <a:cubicBezTo>
                    <a:pt x="12" y="1144"/>
                    <a:pt x="12" y="1430"/>
                    <a:pt x="24" y="1715"/>
                  </a:cubicBezTo>
                  <a:lnTo>
                    <a:pt x="60" y="1751"/>
                  </a:lnTo>
                  <a:cubicBezTo>
                    <a:pt x="24" y="1477"/>
                    <a:pt x="48" y="1156"/>
                    <a:pt x="48" y="882"/>
                  </a:cubicBezTo>
                  <a:cubicBezTo>
                    <a:pt x="48" y="596"/>
                    <a:pt x="48" y="299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224;p43">
              <a:extLst>
                <a:ext uri="{FF2B5EF4-FFF2-40B4-BE49-F238E27FC236}">
                  <a16:creationId xmlns:a16="http://schemas.microsoft.com/office/drawing/2014/main" id="{F4F4F068-81FF-4636-B120-76207871889A}"/>
                </a:ext>
              </a:extLst>
            </p:cNvPr>
            <p:cNvSpPr/>
            <p:nvPr/>
          </p:nvSpPr>
          <p:spPr>
            <a:xfrm>
              <a:off x="506300" y="4231000"/>
              <a:ext cx="27700" cy="43500"/>
            </a:xfrm>
            <a:custGeom>
              <a:avLst/>
              <a:gdLst/>
              <a:ahLst/>
              <a:cxnLst/>
              <a:rect l="l" t="t" r="r" b="b"/>
              <a:pathLst>
                <a:path w="1108" h="1740" extrusionOk="0">
                  <a:moveTo>
                    <a:pt x="36" y="1"/>
                  </a:moveTo>
                  <a:lnTo>
                    <a:pt x="1" y="13"/>
                  </a:lnTo>
                  <a:lnTo>
                    <a:pt x="179" y="310"/>
                  </a:lnTo>
                  <a:lnTo>
                    <a:pt x="941" y="1537"/>
                  </a:lnTo>
                  <a:lnTo>
                    <a:pt x="1088" y="1716"/>
                  </a:lnTo>
                  <a:lnTo>
                    <a:pt x="1088" y="1716"/>
                  </a:lnTo>
                  <a:cubicBezTo>
                    <a:pt x="1067" y="1684"/>
                    <a:pt x="1055" y="1646"/>
                    <a:pt x="1036" y="1608"/>
                  </a:cubicBezTo>
                  <a:lnTo>
                    <a:pt x="215" y="287"/>
                  </a:lnTo>
                  <a:lnTo>
                    <a:pt x="36" y="1"/>
                  </a:lnTo>
                  <a:close/>
                  <a:moveTo>
                    <a:pt x="1088" y="1716"/>
                  </a:moveTo>
                  <a:cubicBezTo>
                    <a:pt x="1094" y="1724"/>
                    <a:pt x="1100" y="1732"/>
                    <a:pt x="1108" y="1739"/>
                  </a:cubicBezTo>
                  <a:lnTo>
                    <a:pt x="1088" y="17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225;p43">
              <a:extLst>
                <a:ext uri="{FF2B5EF4-FFF2-40B4-BE49-F238E27FC236}">
                  <a16:creationId xmlns:a16="http://schemas.microsoft.com/office/drawing/2014/main" id="{AB871513-BD8A-441D-B8DB-FBEEB597FCD7}"/>
                </a:ext>
              </a:extLst>
            </p:cNvPr>
            <p:cNvSpPr/>
            <p:nvPr/>
          </p:nvSpPr>
          <p:spPr>
            <a:xfrm>
              <a:off x="561375" y="4310175"/>
              <a:ext cx="19950" cy="18500"/>
            </a:xfrm>
            <a:custGeom>
              <a:avLst/>
              <a:gdLst/>
              <a:ahLst/>
              <a:cxnLst/>
              <a:rect l="l" t="t" r="r" b="b"/>
              <a:pathLst>
                <a:path w="798" h="740" extrusionOk="0">
                  <a:moveTo>
                    <a:pt x="0" y="1"/>
                  </a:moveTo>
                  <a:lnTo>
                    <a:pt x="107" y="156"/>
                  </a:lnTo>
                  <a:cubicBezTo>
                    <a:pt x="286" y="298"/>
                    <a:pt x="465" y="465"/>
                    <a:pt x="631" y="620"/>
                  </a:cubicBezTo>
                  <a:cubicBezTo>
                    <a:pt x="679" y="656"/>
                    <a:pt x="715" y="691"/>
                    <a:pt x="762" y="739"/>
                  </a:cubicBezTo>
                  <a:lnTo>
                    <a:pt x="798" y="703"/>
                  </a:lnTo>
                  <a:cubicBezTo>
                    <a:pt x="750" y="679"/>
                    <a:pt x="703" y="632"/>
                    <a:pt x="655" y="584"/>
                  </a:cubicBezTo>
                  <a:cubicBezTo>
                    <a:pt x="441" y="394"/>
                    <a:pt x="226" y="20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226;p43">
              <a:extLst>
                <a:ext uri="{FF2B5EF4-FFF2-40B4-BE49-F238E27FC236}">
                  <a16:creationId xmlns:a16="http://schemas.microsoft.com/office/drawing/2014/main" id="{B68A1770-8879-4D9F-979B-0315E40EB33D}"/>
                </a:ext>
              </a:extLst>
            </p:cNvPr>
            <p:cNvSpPr/>
            <p:nvPr/>
          </p:nvSpPr>
          <p:spPr>
            <a:xfrm>
              <a:off x="546475" y="4290825"/>
              <a:ext cx="17600" cy="7875"/>
            </a:xfrm>
            <a:custGeom>
              <a:avLst/>
              <a:gdLst/>
              <a:ahLst/>
              <a:cxnLst/>
              <a:rect l="l" t="t" r="r" b="b"/>
              <a:pathLst>
                <a:path w="704" h="315" extrusionOk="0">
                  <a:moveTo>
                    <a:pt x="1" y="1"/>
                  </a:moveTo>
                  <a:lnTo>
                    <a:pt x="168" y="239"/>
                  </a:lnTo>
                  <a:lnTo>
                    <a:pt x="346" y="287"/>
                  </a:lnTo>
                  <a:cubicBezTo>
                    <a:pt x="395" y="295"/>
                    <a:pt x="455" y="314"/>
                    <a:pt x="514" y="314"/>
                  </a:cubicBezTo>
                  <a:cubicBezTo>
                    <a:pt x="542" y="314"/>
                    <a:pt x="570" y="310"/>
                    <a:pt x="596" y="299"/>
                  </a:cubicBezTo>
                  <a:cubicBezTo>
                    <a:pt x="644" y="287"/>
                    <a:pt x="703" y="239"/>
                    <a:pt x="691" y="203"/>
                  </a:cubicBezTo>
                  <a:cubicBezTo>
                    <a:pt x="691" y="180"/>
                    <a:pt x="680" y="168"/>
                    <a:pt x="656" y="156"/>
                  </a:cubicBezTo>
                  <a:cubicBezTo>
                    <a:pt x="596" y="108"/>
                    <a:pt x="537" y="96"/>
                    <a:pt x="477" y="84"/>
                  </a:cubicBezTo>
                  <a:cubicBezTo>
                    <a:pt x="334" y="37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227;p43">
              <a:extLst>
                <a:ext uri="{FF2B5EF4-FFF2-40B4-BE49-F238E27FC236}">
                  <a16:creationId xmlns:a16="http://schemas.microsoft.com/office/drawing/2014/main" id="{C961A565-F0E4-4DEF-8694-95D521D99A46}"/>
                </a:ext>
              </a:extLst>
            </p:cNvPr>
            <p:cNvSpPr/>
            <p:nvPr/>
          </p:nvSpPr>
          <p:spPr>
            <a:xfrm>
              <a:off x="541725" y="4276825"/>
              <a:ext cx="17275" cy="13750"/>
            </a:xfrm>
            <a:custGeom>
              <a:avLst/>
              <a:gdLst/>
              <a:ahLst/>
              <a:cxnLst/>
              <a:rect l="l" t="t" r="r" b="b"/>
              <a:pathLst>
                <a:path w="691" h="550" extrusionOk="0">
                  <a:moveTo>
                    <a:pt x="580" y="0"/>
                  </a:moveTo>
                  <a:cubicBezTo>
                    <a:pt x="448" y="0"/>
                    <a:pt x="326" y="77"/>
                    <a:pt x="215" y="144"/>
                  </a:cubicBezTo>
                  <a:cubicBezTo>
                    <a:pt x="131" y="192"/>
                    <a:pt x="72" y="251"/>
                    <a:pt x="0" y="299"/>
                  </a:cubicBezTo>
                  <a:lnTo>
                    <a:pt x="191" y="549"/>
                  </a:lnTo>
                  <a:cubicBezTo>
                    <a:pt x="405" y="466"/>
                    <a:pt x="584" y="323"/>
                    <a:pt x="667" y="120"/>
                  </a:cubicBezTo>
                  <a:cubicBezTo>
                    <a:pt x="667" y="85"/>
                    <a:pt x="691" y="49"/>
                    <a:pt x="655" y="13"/>
                  </a:cubicBezTo>
                  <a:cubicBezTo>
                    <a:pt x="643" y="1"/>
                    <a:pt x="631" y="1"/>
                    <a:pt x="608" y="1"/>
                  </a:cubicBezTo>
                  <a:cubicBezTo>
                    <a:pt x="598" y="1"/>
                    <a:pt x="589" y="0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228;p43">
              <a:extLst>
                <a:ext uri="{FF2B5EF4-FFF2-40B4-BE49-F238E27FC236}">
                  <a16:creationId xmlns:a16="http://schemas.microsoft.com/office/drawing/2014/main" id="{9388842C-59B5-445A-BCF7-249ACDBA17A1}"/>
                </a:ext>
              </a:extLst>
            </p:cNvPr>
            <p:cNvSpPr/>
            <p:nvPr/>
          </p:nvSpPr>
          <p:spPr>
            <a:xfrm>
              <a:off x="535775" y="4264750"/>
              <a:ext cx="12825" cy="19275"/>
            </a:xfrm>
            <a:custGeom>
              <a:avLst/>
              <a:gdLst/>
              <a:ahLst/>
              <a:cxnLst/>
              <a:rect l="l" t="t" r="r" b="b"/>
              <a:pathLst>
                <a:path w="513" h="771" extrusionOk="0">
                  <a:moveTo>
                    <a:pt x="387" y="0"/>
                  </a:moveTo>
                  <a:cubicBezTo>
                    <a:pt x="367" y="0"/>
                    <a:pt x="348" y="3"/>
                    <a:pt x="334" y="8"/>
                  </a:cubicBezTo>
                  <a:cubicBezTo>
                    <a:pt x="286" y="20"/>
                    <a:pt x="238" y="56"/>
                    <a:pt x="203" y="80"/>
                  </a:cubicBezTo>
                  <a:cubicBezTo>
                    <a:pt x="131" y="187"/>
                    <a:pt x="60" y="306"/>
                    <a:pt x="12" y="425"/>
                  </a:cubicBezTo>
                  <a:cubicBezTo>
                    <a:pt x="12" y="437"/>
                    <a:pt x="0" y="449"/>
                    <a:pt x="0" y="472"/>
                  </a:cubicBezTo>
                  <a:lnTo>
                    <a:pt x="226" y="770"/>
                  </a:lnTo>
                  <a:cubicBezTo>
                    <a:pt x="346" y="591"/>
                    <a:pt x="417" y="389"/>
                    <a:pt x="477" y="187"/>
                  </a:cubicBezTo>
                  <a:cubicBezTo>
                    <a:pt x="488" y="139"/>
                    <a:pt x="512" y="68"/>
                    <a:pt x="465" y="20"/>
                  </a:cubicBezTo>
                  <a:cubicBezTo>
                    <a:pt x="444" y="6"/>
                    <a:pt x="415" y="0"/>
                    <a:pt x="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229;p43">
              <a:extLst>
                <a:ext uri="{FF2B5EF4-FFF2-40B4-BE49-F238E27FC236}">
                  <a16:creationId xmlns:a16="http://schemas.microsoft.com/office/drawing/2014/main" id="{CBBB32AC-8C53-44CE-8B61-E2932E6F0582}"/>
                </a:ext>
              </a:extLst>
            </p:cNvPr>
            <p:cNvSpPr/>
            <p:nvPr/>
          </p:nvSpPr>
          <p:spPr>
            <a:xfrm>
              <a:off x="620300" y="4256975"/>
              <a:ext cx="24150" cy="24075"/>
            </a:xfrm>
            <a:custGeom>
              <a:avLst/>
              <a:gdLst/>
              <a:ahLst/>
              <a:cxnLst/>
              <a:rect l="l" t="t" r="r" b="b"/>
              <a:pathLst>
                <a:path w="966" h="963" extrusionOk="0">
                  <a:moveTo>
                    <a:pt x="477" y="45"/>
                  </a:moveTo>
                  <a:cubicBezTo>
                    <a:pt x="501" y="45"/>
                    <a:pt x="536" y="45"/>
                    <a:pt x="560" y="69"/>
                  </a:cubicBezTo>
                  <a:cubicBezTo>
                    <a:pt x="679" y="93"/>
                    <a:pt x="786" y="152"/>
                    <a:pt x="846" y="260"/>
                  </a:cubicBezTo>
                  <a:cubicBezTo>
                    <a:pt x="906" y="343"/>
                    <a:pt x="941" y="462"/>
                    <a:pt x="906" y="581"/>
                  </a:cubicBezTo>
                  <a:cubicBezTo>
                    <a:pt x="864" y="790"/>
                    <a:pt x="675" y="935"/>
                    <a:pt x="468" y="935"/>
                  </a:cubicBezTo>
                  <a:cubicBezTo>
                    <a:pt x="440" y="935"/>
                    <a:pt x="411" y="932"/>
                    <a:pt x="382" y="926"/>
                  </a:cubicBezTo>
                  <a:cubicBezTo>
                    <a:pt x="263" y="902"/>
                    <a:pt x="167" y="843"/>
                    <a:pt x="108" y="736"/>
                  </a:cubicBezTo>
                  <a:cubicBezTo>
                    <a:pt x="48" y="641"/>
                    <a:pt x="13" y="521"/>
                    <a:pt x="48" y="402"/>
                  </a:cubicBezTo>
                  <a:cubicBezTo>
                    <a:pt x="72" y="283"/>
                    <a:pt x="132" y="188"/>
                    <a:pt x="239" y="129"/>
                  </a:cubicBezTo>
                  <a:cubicBezTo>
                    <a:pt x="310" y="81"/>
                    <a:pt x="382" y="45"/>
                    <a:pt x="477" y="45"/>
                  </a:cubicBezTo>
                  <a:close/>
                  <a:moveTo>
                    <a:pt x="481" y="1"/>
                  </a:moveTo>
                  <a:cubicBezTo>
                    <a:pt x="383" y="1"/>
                    <a:pt x="298" y="27"/>
                    <a:pt x="227" y="81"/>
                  </a:cubicBezTo>
                  <a:cubicBezTo>
                    <a:pt x="120" y="152"/>
                    <a:pt x="48" y="260"/>
                    <a:pt x="13" y="379"/>
                  </a:cubicBezTo>
                  <a:cubicBezTo>
                    <a:pt x="1" y="498"/>
                    <a:pt x="13" y="629"/>
                    <a:pt x="84" y="736"/>
                  </a:cubicBezTo>
                  <a:cubicBezTo>
                    <a:pt x="167" y="843"/>
                    <a:pt x="263" y="914"/>
                    <a:pt x="382" y="938"/>
                  </a:cubicBezTo>
                  <a:cubicBezTo>
                    <a:pt x="417" y="962"/>
                    <a:pt x="441" y="962"/>
                    <a:pt x="477" y="962"/>
                  </a:cubicBezTo>
                  <a:cubicBezTo>
                    <a:pt x="679" y="962"/>
                    <a:pt x="894" y="807"/>
                    <a:pt x="953" y="569"/>
                  </a:cubicBezTo>
                  <a:cubicBezTo>
                    <a:pt x="965" y="450"/>
                    <a:pt x="953" y="319"/>
                    <a:pt x="882" y="212"/>
                  </a:cubicBezTo>
                  <a:cubicBezTo>
                    <a:pt x="798" y="105"/>
                    <a:pt x="703" y="33"/>
                    <a:pt x="584" y="10"/>
                  </a:cubicBezTo>
                  <a:cubicBezTo>
                    <a:pt x="548" y="4"/>
                    <a:pt x="514" y="1"/>
                    <a:pt x="48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230;p43">
              <a:extLst>
                <a:ext uri="{FF2B5EF4-FFF2-40B4-BE49-F238E27FC236}">
                  <a16:creationId xmlns:a16="http://schemas.microsoft.com/office/drawing/2014/main" id="{735744A3-89B4-45FC-B0E3-167C0EBFA571}"/>
                </a:ext>
              </a:extLst>
            </p:cNvPr>
            <p:cNvSpPr/>
            <p:nvPr/>
          </p:nvSpPr>
          <p:spPr>
            <a:xfrm>
              <a:off x="496200" y="4291200"/>
              <a:ext cx="16675" cy="15425"/>
            </a:xfrm>
            <a:custGeom>
              <a:avLst/>
              <a:gdLst/>
              <a:ahLst/>
              <a:cxnLst/>
              <a:rect l="l" t="t" r="r" b="b"/>
              <a:pathLst>
                <a:path w="667" h="617" extrusionOk="0">
                  <a:moveTo>
                    <a:pt x="143" y="45"/>
                  </a:moveTo>
                  <a:lnTo>
                    <a:pt x="143" y="45"/>
                  </a:lnTo>
                  <a:cubicBezTo>
                    <a:pt x="78" y="89"/>
                    <a:pt x="33" y="142"/>
                    <a:pt x="16" y="222"/>
                  </a:cubicBezTo>
                  <a:lnTo>
                    <a:pt x="16" y="222"/>
                  </a:lnTo>
                  <a:cubicBezTo>
                    <a:pt x="41" y="146"/>
                    <a:pt x="86" y="90"/>
                    <a:pt x="143" y="45"/>
                  </a:cubicBezTo>
                  <a:close/>
                  <a:moveTo>
                    <a:pt x="16" y="222"/>
                  </a:moveTo>
                  <a:cubicBezTo>
                    <a:pt x="14" y="227"/>
                    <a:pt x="13" y="231"/>
                    <a:pt x="12" y="236"/>
                  </a:cubicBezTo>
                  <a:cubicBezTo>
                    <a:pt x="4" y="261"/>
                    <a:pt x="2" y="286"/>
                    <a:pt x="2" y="309"/>
                  </a:cubicBezTo>
                  <a:lnTo>
                    <a:pt x="2" y="309"/>
                  </a:lnTo>
                  <a:cubicBezTo>
                    <a:pt x="3" y="289"/>
                    <a:pt x="6" y="269"/>
                    <a:pt x="12" y="248"/>
                  </a:cubicBezTo>
                  <a:cubicBezTo>
                    <a:pt x="13" y="239"/>
                    <a:pt x="14" y="230"/>
                    <a:pt x="16" y="222"/>
                  </a:cubicBezTo>
                  <a:close/>
                  <a:moveTo>
                    <a:pt x="306" y="0"/>
                  </a:moveTo>
                  <a:cubicBezTo>
                    <a:pt x="246" y="0"/>
                    <a:pt x="194" y="20"/>
                    <a:pt x="143" y="45"/>
                  </a:cubicBezTo>
                  <a:cubicBezTo>
                    <a:pt x="190" y="22"/>
                    <a:pt x="250" y="10"/>
                    <a:pt x="309" y="10"/>
                  </a:cubicBezTo>
                  <a:cubicBezTo>
                    <a:pt x="321" y="10"/>
                    <a:pt x="345" y="22"/>
                    <a:pt x="369" y="34"/>
                  </a:cubicBezTo>
                  <a:cubicBezTo>
                    <a:pt x="512" y="57"/>
                    <a:pt x="619" y="212"/>
                    <a:pt x="583" y="379"/>
                  </a:cubicBezTo>
                  <a:cubicBezTo>
                    <a:pt x="562" y="503"/>
                    <a:pt x="443" y="600"/>
                    <a:pt x="311" y="600"/>
                  </a:cubicBezTo>
                  <a:cubicBezTo>
                    <a:pt x="290" y="600"/>
                    <a:pt x="270" y="598"/>
                    <a:pt x="250" y="593"/>
                  </a:cubicBezTo>
                  <a:cubicBezTo>
                    <a:pt x="155" y="569"/>
                    <a:pt x="95" y="522"/>
                    <a:pt x="47" y="462"/>
                  </a:cubicBezTo>
                  <a:cubicBezTo>
                    <a:pt x="23" y="413"/>
                    <a:pt x="3" y="363"/>
                    <a:pt x="2" y="309"/>
                  </a:cubicBezTo>
                  <a:lnTo>
                    <a:pt x="2" y="309"/>
                  </a:lnTo>
                  <a:cubicBezTo>
                    <a:pt x="1" y="368"/>
                    <a:pt x="21" y="424"/>
                    <a:pt x="47" y="486"/>
                  </a:cubicBezTo>
                  <a:cubicBezTo>
                    <a:pt x="95" y="557"/>
                    <a:pt x="155" y="605"/>
                    <a:pt x="250" y="617"/>
                  </a:cubicBezTo>
                  <a:lnTo>
                    <a:pt x="309" y="617"/>
                  </a:lnTo>
                  <a:cubicBezTo>
                    <a:pt x="452" y="617"/>
                    <a:pt x="583" y="522"/>
                    <a:pt x="619" y="379"/>
                  </a:cubicBezTo>
                  <a:cubicBezTo>
                    <a:pt x="666" y="212"/>
                    <a:pt x="547" y="34"/>
                    <a:pt x="381" y="10"/>
                  </a:cubicBezTo>
                  <a:cubicBezTo>
                    <a:pt x="354" y="3"/>
                    <a:pt x="329" y="0"/>
                    <a:pt x="306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31;p43">
              <a:extLst>
                <a:ext uri="{FF2B5EF4-FFF2-40B4-BE49-F238E27FC236}">
                  <a16:creationId xmlns:a16="http://schemas.microsoft.com/office/drawing/2014/main" id="{5D7D2D61-7BD1-4BD0-8757-1580FBF7D8FA}"/>
                </a:ext>
              </a:extLst>
            </p:cNvPr>
            <p:cNvSpPr/>
            <p:nvPr/>
          </p:nvSpPr>
          <p:spPr>
            <a:xfrm>
              <a:off x="590825" y="4329125"/>
              <a:ext cx="15800" cy="15025"/>
            </a:xfrm>
            <a:custGeom>
              <a:avLst/>
              <a:gdLst/>
              <a:ahLst/>
              <a:cxnLst/>
              <a:rect l="l" t="t" r="r" b="b"/>
              <a:pathLst>
                <a:path w="632" h="601" extrusionOk="0">
                  <a:moveTo>
                    <a:pt x="310" y="17"/>
                  </a:moveTo>
                  <a:cubicBezTo>
                    <a:pt x="334" y="17"/>
                    <a:pt x="358" y="17"/>
                    <a:pt x="358" y="41"/>
                  </a:cubicBezTo>
                  <a:cubicBezTo>
                    <a:pt x="430" y="52"/>
                    <a:pt x="489" y="100"/>
                    <a:pt x="537" y="160"/>
                  </a:cubicBezTo>
                  <a:cubicBezTo>
                    <a:pt x="584" y="219"/>
                    <a:pt x="596" y="291"/>
                    <a:pt x="584" y="362"/>
                  </a:cubicBezTo>
                  <a:cubicBezTo>
                    <a:pt x="553" y="499"/>
                    <a:pt x="437" y="580"/>
                    <a:pt x="303" y="580"/>
                  </a:cubicBezTo>
                  <a:cubicBezTo>
                    <a:pt x="286" y="580"/>
                    <a:pt x="268" y="579"/>
                    <a:pt x="251" y="576"/>
                  </a:cubicBezTo>
                  <a:cubicBezTo>
                    <a:pt x="108" y="541"/>
                    <a:pt x="13" y="398"/>
                    <a:pt x="49" y="243"/>
                  </a:cubicBezTo>
                  <a:cubicBezTo>
                    <a:pt x="60" y="172"/>
                    <a:pt x="108" y="112"/>
                    <a:pt x="168" y="64"/>
                  </a:cubicBezTo>
                  <a:cubicBezTo>
                    <a:pt x="215" y="41"/>
                    <a:pt x="251" y="17"/>
                    <a:pt x="310" y="17"/>
                  </a:cubicBezTo>
                  <a:close/>
                  <a:moveTo>
                    <a:pt x="318" y="1"/>
                  </a:moveTo>
                  <a:cubicBezTo>
                    <a:pt x="261" y="1"/>
                    <a:pt x="201" y="16"/>
                    <a:pt x="156" y="52"/>
                  </a:cubicBezTo>
                  <a:cubicBezTo>
                    <a:pt x="72" y="100"/>
                    <a:pt x="37" y="172"/>
                    <a:pt x="13" y="243"/>
                  </a:cubicBezTo>
                  <a:cubicBezTo>
                    <a:pt x="1" y="314"/>
                    <a:pt x="13" y="410"/>
                    <a:pt x="60" y="469"/>
                  </a:cubicBezTo>
                  <a:cubicBezTo>
                    <a:pt x="108" y="541"/>
                    <a:pt x="180" y="588"/>
                    <a:pt x="251" y="600"/>
                  </a:cubicBezTo>
                  <a:lnTo>
                    <a:pt x="310" y="600"/>
                  </a:lnTo>
                  <a:cubicBezTo>
                    <a:pt x="453" y="600"/>
                    <a:pt x="584" y="493"/>
                    <a:pt x="608" y="362"/>
                  </a:cubicBezTo>
                  <a:cubicBezTo>
                    <a:pt x="632" y="291"/>
                    <a:pt x="608" y="195"/>
                    <a:pt x="572" y="136"/>
                  </a:cubicBezTo>
                  <a:cubicBezTo>
                    <a:pt x="525" y="64"/>
                    <a:pt x="453" y="17"/>
                    <a:pt x="370" y="5"/>
                  </a:cubicBezTo>
                  <a:cubicBezTo>
                    <a:pt x="353" y="2"/>
                    <a:pt x="336" y="1"/>
                    <a:pt x="31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32;p43">
              <a:extLst>
                <a:ext uri="{FF2B5EF4-FFF2-40B4-BE49-F238E27FC236}">
                  <a16:creationId xmlns:a16="http://schemas.microsoft.com/office/drawing/2014/main" id="{91174607-3423-4483-83F1-BC6AE5DDE63F}"/>
                </a:ext>
              </a:extLst>
            </p:cNvPr>
            <p:cNvSpPr/>
            <p:nvPr/>
          </p:nvSpPr>
          <p:spPr>
            <a:xfrm>
              <a:off x="501250" y="4260700"/>
              <a:ext cx="15500" cy="14975"/>
            </a:xfrm>
            <a:custGeom>
              <a:avLst/>
              <a:gdLst/>
              <a:ahLst/>
              <a:cxnLst/>
              <a:rect l="l" t="t" r="r" b="b"/>
              <a:pathLst>
                <a:path w="620" h="599" extrusionOk="0">
                  <a:moveTo>
                    <a:pt x="310" y="39"/>
                  </a:moveTo>
                  <a:cubicBezTo>
                    <a:pt x="405" y="39"/>
                    <a:pt x="488" y="75"/>
                    <a:pt x="548" y="146"/>
                  </a:cubicBezTo>
                  <a:cubicBezTo>
                    <a:pt x="595" y="206"/>
                    <a:pt x="607" y="289"/>
                    <a:pt x="595" y="361"/>
                  </a:cubicBezTo>
                  <a:cubicBezTo>
                    <a:pt x="572" y="432"/>
                    <a:pt x="536" y="492"/>
                    <a:pt x="476" y="539"/>
                  </a:cubicBezTo>
                  <a:cubicBezTo>
                    <a:pt x="426" y="576"/>
                    <a:pt x="371" y="593"/>
                    <a:pt x="316" y="593"/>
                  </a:cubicBezTo>
                  <a:cubicBezTo>
                    <a:pt x="228" y="593"/>
                    <a:pt x="142" y="548"/>
                    <a:pt x="83" y="468"/>
                  </a:cubicBezTo>
                  <a:cubicBezTo>
                    <a:pt x="0" y="337"/>
                    <a:pt x="24" y="170"/>
                    <a:pt x="167" y="75"/>
                  </a:cubicBezTo>
                  <a:cubicBezTo>
                    <a:pt x="203" y="51"/>
                    <a:pt x="250" y="39"/>
                    <a:pt x="310" y="39"/>
                  </a:cubicBezTo>
                  <a:close/>
                  <a:moveTo>
                    <a:pt x="309" y="1"/>
                  </a:moveTo>
                  <a:cubicBezTo>
                    <a:pt x="252" y="1"/>
                    <a:pt x="194" y="17"/>
                    <a:pt x="143" y="51"/>
                  </a:cubicBezTo>
                  <a:cubicBezTo>
                    <a:pt x="72" y="99"/>
                    <a:pt x="24" y="170"/>
                    <a:pt x="12" y="242"/>
                  </a:cubicBezTo>
                  <a:cubicBezTo>
                    <a:pt x="0" y="313"/>
                    <a:pt x="12" y="408"/>
                    <a:pt x="60" y="468"/>
                  </a:cubicBezTo>
                  <a:cubicBezTo>
                    <a:pt x="119" y="551"/>
                    <a:pt x="226" y="599"/>
                    <a:pt x="310" y="599"/>
                  </a:cubicBezTo>
                  <a:cubicBezTo>
                    <a:pt x="369" y="599"/>
                    <a:pt x="429" y="587"/>
                    <a:pt x="476" y="551"/>
                  </a:cubicBezTo>
                  <a:cubicBezTo>
                    <a:pt x="548" y="515"/>
                    <a:pt x="595" y="432"/>
                    <a:pt x="607" y="361"/>
                  </a:cubicBezTo>
                  <a:cubicBezTo>
                    <a:pt x="619" y="289"/>
                    <a:pt x="607" y="194"/>
                    <a:pt x="560" y="134"/>
                  </a:cubicBezTo>
                  <a:cubicBezTo>
                    <a:pt x="506" y="51"/>
                    <a:pt x="409" y="1"/>
                    <a:pt x="309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33;p43">
              <a:extLst>
                <a:ext uri="{FF2B5EF4-FFF2-40B4-BE49-F238E27FC236}">
                  <a16:creationId xmlns:a16="http://schemas.microsoft.com/office/drawing/2014/main" id="{A2E37F94-CEBD-4DB2-B11B-F9B48FE39949}"/>
                </a:ext>
              </a:extLst>
            </p:cNvPr>
            <p:cNvSpPr/>
            <p:nvPr/>
          </p:nvSpPr>
          <p:spPr>
            <a:xfrm>
              <a:off x="709300" y="4207100"/>
              <a:ext cx="48250" cy="66225"/>
            </a:xfrm>
            <a:custGeom>
              <a:avLst/>
              <a:gdLst/>
              <a:ahLst/>
              <a:cxnLst/>
              <a:rect l="l" t="t" r="r" b="b"/>
              <a:pathLst>
                <a:path w="1930" h="2649" extrusionOk="0">
                  <a:moveTo>
                    <a:pt x="1093" y="0"/>
                  </a:moveTo>
                  <a:cubicBezTo>
                    <a:pt x="717" y="0"/>
                    <a:pt x="417" y="241"/>
                    <a:pt x="334" y="635"/>
                  </a:cubicBezTo>
                  <a:cubicBezTo>
                    <a:pt x="263" y="1028"/>
                    <a:pt x="429" y="1290"/>
                    <a:pt x="739" y="1504"/>
                  </a:cubicBezTo>
                  <a:lnTo>
                    <a:pt x="822" y="1564"/>
                  </a:lnTo>
                  <a:cubicBezTo>
                    <a:pt x="1096" y="1743"/>
                    <a:pt x="1144" y="1790"/>
                    <a:pt x="1120" y="1945"/>
                  </a:cubicBezTo>
                  <a:cubicBezTo>
                    <a:pt x="1101" y="2055"/>
                    <a:pt x="1019" y="2116"/>
                    <a:pt x="889" y="2116"/>
                  </a:cubicBezTo>
                  <a:cubicBezTo>
                    <a:pt x="851" y="2116"/>
                    <a:pt x="809" y="2111"/>
                    <a:pt x="763" y="2100"/>
                  </a:cubicBezTo>
                  <a:cubicBezTo>
                    <a:pt x="644" y="2076"/>
                    <a:pt x="524" y="2005"/>
                    <a:pt x="394" y="1862"/>
                  </a:cubicBezTo>
                  <a:cubicBezTo>
                    <a:pt x="382" y="1838"/>
                    <a:pt x="346" y="1826"/>
                    <a:pt x="322" y="1826"/>
                  </a:cubicBezTo>
                  <a:cubicBezTo>
                    <a:pt x="274" y="1826"/>
                    <a:pt x="215" y="1838"/>
                    <a:pt x="191" y="1885"/>
                  </a:cubicBezTo>
                  <a:lnTo>
                    <a:pt x="36" y="2076"/>
                  </a:lnTo>
                  <a:cubicBezTo>
                    <a:pt x="1" y="2124"/>
                    <a:pt x="1" y="2207"/>
                    <a:pt x="36" y="2255"/>
                  </a:cubicBezTo>
                  <a:cubicBezTo>
                    <a:pt x="215" y="2445"/>
                    <a:pt x="441" y="2576"/>
                    <a:pt x="679" y="2624"/>
                  </a:cubicBezTo>
                  <a:cubicBezTo>
                    <a:pt x="753" y="2641"/>
                    <a:pt x="826" y="2649"/>
                    <a:pt x="896" y="2649"/>
                  </a:cubicBezTo>
                  <a:cubicBezTo>
                    <a:pt x="1268" y="2649"/>
                    <a:pt x="1575" y="2417"/>
                    <a:pt x="1656" y="2016"/>
                  </a:cubicBezTo>
                  <a:cubicBezTo>
                    <a:pt x="1715" y="1707"/>
                    <a:pt x="1620" y="1421"/>
                    <a:pt x="1346" y="1243"/>
                  </a:cubicBezTo>
                  <a:cubicBezTo>
                    <a:pt x="1203" y="1135"/>
                    <a:pt x="1156" y="1112"/>
                    <a:pt x="1144" y="1112"/>
                  </a:cubicBezTo>
                  <a:cubicBezTo>
                    <a:pt x="882" y="933"/>
                    <a:pt x="846" y="838"/>
                    <a:pt x="870" y="719"/>
                  </a:cubicBezTo>
                  <a:cubicBezTo>
                    <a:pt x="900" y="607"/>
                    <a:pt x="974" y="547"/>
                    <a:pt x="1092" y="547"/>
                  </a:cubicBezTo>
                  <a:cubicBezTo>
                    <a:pt x="1112" y="547"/>
                    <a:pt x="1133" y="549"/>
                    <a:pt x="1156" y="552"/>
                  </a:cubicBezTo>
                  <a:cubicBezTo>
                    <a:pt x="1227" y="552"/>
                    <a:pt x="1358" y="612"/>
                    <a:pt x="1525" y="778"/>
                  </a:cubicBezTo>
                  <a:cubicBezTo>
                    <a:pt x="1537" y="814"/>
                    <a:pt x="1572" y="826"/>
                    <a:pt x="1596" y="826"/>
                  </a:cubicBezTo>
                  <a:cubicBezTo>
                    <a:pt x="1644" y="826"/>
                    <a:pt x="1703" y="814"/>
                    <a:pt x="1739" y="766"/>
                  </a:cubicBezTo>
                  <a:lnTo>
                    <a:pt x="1882" y="576"/>
                  </a:lnTo>
                  <a:cubicBezTo>
                    <a:pt x="1929" y="528"/>
                    <a:pt x="1929" y="433"/>
                    <a:pt x="1882" y="397"/>
                  </a:cubicBezTo>
                  <a:cubicBezTo>
                    <a:pt x="1715" y="219"/>
                    <a:pt x="1501" y="64"/>
                    <a:pt x="1263" y="16"/>
                  </a:cubicBezTo>
                  <a:cubicBezTo>
                    <a:pt x="1205" y="6"/>
                    <a:pt x="1148" y="0"/>
                    <a:pt x="109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4;p43">
              <a:extLst>
                <a:ext uri="{FF2B5EF4-FFF2-40B4-BE49-F238E27FC236}">
                  <a16:creationId xmlns:a16="http://schemas.microsoft.com/office/drawing/2014/main" id="{497BBF00-8024-48BC-9B11-AD3B3B9954BB}"/>
                </a:ext>
              </a:extLst>
            </p:cNvPr>
            <p:cNvSpPr/>
            <p:nvPr/>
          </p:nvSpPr>
          <p:spPr>
            <a:xfrm>
              <a:off x="762875" y="4216375"/>
              <a:ext cx="56000" cy="69050"/>
            </a:xfrm>
            <a:custGeom>
              <a:avLst/>
              <a:gdLst/>
              <a:ahLst/>
              <a:cxnLst/>
              <a:rect l="l" t="t" r="r" b="b"/>
              <a:pathLst>
                <a:path w="2240" h="2762" extrusionOk="0">
                  <a:moveTo>
                    <a:pt x="554" y="1"/>
                  </a:moveTo>
                  <a:cubicBezTo>
                    <a:pt x="489" y="1"/>
                    <a:pt x="428" y="56"/>
                    <a:pt x="417" y="121"/>
                  </a:cubicBezTo>
                  <a:lnTo>
                    <a:pt x="120" y="1538"/>
                  </a:lnTo>
                  <a:cubicBezTo>
                    <a:pt x="1" y="2062"/>
                    <a:pt x="251" y="2622"/>
                    <a:pt x="810" y="2741"/>
                  </a:cubicBezTo>
                  <a:cubicBezTo>
                    <a:pt x="877" y="2755"/>
                    <a:pt x="942" y="2761"/>
                    <a:pt x="1004" y="2761"/>
                  </a:cubicBezTo>
                  <a:cubicBezTo>
                    <a:pt x="1480" y="2761"/>
                    <a:pt x="1835" y="2381"/>
                    <a:pt x="1930" y="1907"/>
                  </a:cubicBezTo>
                  <a:lnTo>
                    <a:pt x="2227" y="479"/>
                  </a:lnTo>
                  <a:cubicBezTo>
                    <a:pt x="2239" y="407"/>
                    <a:pt x="2191" y="336"/>
                    <a:pt x="2120" y="324"/>
                  </a:cubicBezTo>
                  <a:lnTo>
                    <a:pt x="1870" y="264"/>
                  </a:lnTo>
                  <a:cubicBezTo>
                    <a:pt x="1859" y="261"/>
                    <a:pt x="1848" y="259"/>
                    <a:pt x="1837" y="259"/>
                  </a:cubicBezTo>
                  <a:cubicBezTo>
                    <a:pt x="1775" y="259"/>
                    <a:pt x="1713" y="313"/>
                    <a:pt x="1703" y="383"/>
                  </a:cubicBezTo>
                  <a:lnTo>
                    <a:pt x="1406" y="1824"/>
                  </a:lnTo>
                  <a:cubicBezTo>
                    <a:pt x="1364" y="2034"/>
                    <a:pt x="1239" y="2216"/>
                    <a:pt x="1023" y="2216"/>
                  </a:cubicBezTo>
                  <a:cubicBezTo>
                    <a:pt x="993" y="2216"/>
                    <a:pt x="962" y="2212"/>
                    <a:pt x="929" y="2205"/>
                  </a:cubicBezTo>
                  <a:cubicBezTo>
                    <a:pt x="691" y="2169"/>
                    <a:pt x="572" y="1955"/>
                    <a:pt x="632" y="1669"/>
                  </a:cubicBezTo>
                  <a:lnTo>
                    <a:pt x="929" y="229"/>
                  </a:lnTo>
                  <a:cubicBezTo>
                    <a:pt x="953" y="157"/>
                    <a:pt x="906" y="86"/>
                    <a:pt x="834" y="62"/>
                  </a:cubicBezTo>
                  <a:lnTo>
                    <a:pt x="572" y="2"/>
                  </a:lnTo>
                  <a:cubicBezTo>
                    <a:pt x="566" y="1"/>
                    <a:pt x="560" y="1"/>
                    <a:pt x="5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35;p43">
              <a:extLst>
                <a:ext uri="{FF2B5EF4-FFF2-40B4-BE49-F238E27FC236}">
                  <a16:creationId xmlns:a16="http://schemas.microsoft.com/office/drawing/2014/main" id="{2073E0D5-EFA7-4FE1-9B73-E22732E4E957}"/>
                </a:ext>
              </a:extLst>
            </p:cNvPr>
            <p:cNvSpPr/>
            <p:nvPr/>
          </p:nvSpPr>
          <p:spPr>
            <a:xfrm>
              <a:off x="821525" y="4230275"/>
              <a:ext cx="73825" cy="75075"/>
            </a:xfrm>
            <a:custGeom>
              <a:avLst/>
              <a:gdLst/>
              <a:ahLst/>
              <a:cxnLst/>
              <a:rect l="l" t="t" r="r" b="b"/>
              <a:pathLst>
                <a:path w="2953" h="3003" extrusionOk="0">
                  <a:moveTo>
                    <a:pt x="915" y="1"/>
                  </a:moveTo>
                  <a:cubicBezTo>
                    <a:pt x="843" y="1"/>
                    <a:pt x="771" y="56"/>
                    <a:pt x="750" y="137"/>
                  </a:cubicBezTo>
                  <a:lnTo>
                    <a:pt x="12" y="2292"/>
                  </a:lnTo>
                  <a:cubicBezTo>
                    <a:pt x="0" y="2340"/>
                    <a:pt x="12" y="2363"/>
                    <a:pt x="36" y="2411"/>
                  </a:cubicBezTo>
                  <a:cubicBezTo>
                    <a:pt x="48" y="2447"/>
                    <a:pt x="72" y="2459"/>
                    <a:pt x="119" y="2471"/>
                  </a:cubicBezTo>
                  <a:lnTo>
                    <a:pt x="357" y="2518"/>
                  </a:lnTo>
                  <a:cubicBezTo>
                    <a:pt x="365" y="2519"/>
                    <a:pt x="372" y="2520"/>
                    <a:pt x="380" y="2520"/>
                  </a:cubicBezTo>
                  <a:cubicBezTo>
                    <a:pt x="445" y="2520"/>
                    <a:pt x="515" y="2475"/>
                    <a:pt x="536" y="2411"/>
                  </a:cubicBezTo>
                  <a:lnTo>
                    <a:pt x="941" y="1173"/>
                  </a:lnTo>
                  <a:lnTo>
                    <a:pt x="1084" y="2590"/>
                  </a:lnTo>
                  <a:cubicBezTo>
                    <a:pt x="1084" y="2661"/>
                    <a:pt x="1143" y="2721"/>
                    <a:pt x="1227" y="2744"/>
                  </a:cubicBezTo>
                  <a:lnTo>
                    <a:pt x="1465" y="2780"/>
                  </a:lnTo>
                  <a:cubicBezTo>
                    <a:pt x="1480" y="2785"/>
                    <a:pt x="1495" y="2787"/>
                    <a:pt x="1510" y="2787"/>
                  </a:cubicBezTo>
                  <a:cubicBezTo>
                    <a:pt x="1569" y="2787"/>
                    <a:pt x="1627" y="2753"/>
                    <a:pt x="1655" y="2697"/>
                  </a:cubicBezTo>
                  <a:lnTo>
                    <a:pt x="2322" y="1470"/>
                  </a:lnTo>
                  <a:lnTo>
                    <a:pt x="2203" y="2768"/>
                  </a:lnTo>
                  <a:cubicBezTo>
                    <a:pt x="2191" y="2863"/>
                    <a:pt x="2251" y="2935"/>
                    <a:pt x="2322" y="2947"/>
                  </a:cubicBezTo>
                  <a:lnTo>
                    <a:pt x="2572" y="2994"/>
                  </a:lnTo>
                  <a:cubicBezTo>
                    <a:pt x="2592" y="2999"/>
                    <a:pt x="2611" y="3002"/>
                    <a:pt x="2629" y="3002"/>
                  </a:cubicBezTo>
                  <a:cubicBezTo>
                    <a:pt x="2655" y="3002"/>
                    <a:pt x="2677" y="2996"/>
                    <a:pt x="2691" y="2983"/>
                  </a:cubicBezTo>
                  <a:cubicBezTo>
                    <a:pt x="2727" y="2959"/>
                    <a:pt x="2751" y="2911"/>
                    <a:pt x="2751" y="2875"/>
                  </a:cubicBezTo>
                  <a:lnTo>
                    <a:pt x="2953" y="601"/>
                  </a:lnTo>
                  <a:cubicBezTo>
                    <a:pt x="2953" y="494"/>
                    <a:pt x="2905" y="399"/>
                    <a:pt x="2798" y="387"/>
                  </a:cubicBezTo>
                  <a:lnTo>
                    <a:pt x="2536" y="327"/>
                  </a:lnTo>
                  <a:cubicBezTo>
                    <a:pt x="2523" y="326"/>
                    <a:pt x="2510" y="325"/>
                    <a:pt x="2497" y="325"/>
                  </a:cubicBezTo>
                  <a:cubicBezTo>
                    <a:pt x="2428" y="325"/>
                    <a:pt x="2364" y="353"/>
                    <a:pt x="2334" y="423"/>
                  </a:cubicBezTo>
                  <a:lnTo>
                    <a:pt x="1548" y="1863"/>
                  </a:lnTo>
                  <a:lnTo>
                    <a:pt x="1381" y="220"/>
                  </a:lnTo>
                  <a:cubicBezTo>
                    <a:pt x="1381" y="137"/>
                    <a:pt x="1322" y="77"/>
                    <a:pt x="1250" y="65"/>
                  </a:cubicBezTo>
                  <a:lnTo>
                    <a:pt x="953" y="6"/>
                  </a:lnTo>
                  <a:cubicBezTo>
                    <a:pt x="940" y="2"/>
                    <a:pt x="928" y="1"/>
                    <a:pt x="9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236;p43">
              <a:extLst>
                <a:ext uri="{FF2B5EF4-FFF2-40B4-BE49-F238E27FC236}">
                  <a16:creationId xmlns:a16="http://schemas.microsoft.com/office/drawing/2014/main" id="{DA203199-BF2E-4A3B-BFB6-79FE5FB5A494}"/>
                </a:ext>
              </a:extLst>
            </p:cNvPr>
            <p:cNvSpPr/>
            <p:nvPr/>
          </p:nvSpPr>
          <p:spPr>
            <a:xfrm>
              <a:off x="905150" y="4247650"/>
              <a:ext cx="73850" cy="75250"/>
            </a:xfrm>
            <a:custGeom>
              <a:avLst/>
              <a:gdLst/>
              <a:ahLst/>
              <a:cxnLst/>
              <a:rect l="l" t="t" r="r" b="b"/>
              <a:pathLst>
                <a:path w="2954" h="3010" extrusionOk="0">
                  <a:moveTo>
                    <a:pt x="932" y="0"/>
                  </a:moveTo>
                  <a:cubicBezTo>
                    <a:pt x="854" y="0"/>
                    <a:pt x="773" y="57"/>
                    <a:pt x="751" y="144"/>
                  </a:cubicBezTo>
                  <a:lnTo>
                    <a:pt x="25" y="2299"/>
                  </a:lnTo>
                  <a:cubicBezTo>
                    <a:pt x="1" y="2347"/>
                    <a:pt x="25" y="2371"/>
                    <a:pt x="37" y="2418"/>
                  </a:cubicBezTo>
                  <a:cubicBezTo>
                    <a:pt x="49" y="2442"/>
                    <a:pt x="84" y="2466"/>
                    <a:pt x="120" y="2478"/>
                  </a:cubicBezTo>
                  <a:lnTo>
                    <a:pt x="358" y="2526"/>
                  </a:lnTo>
                  <a:cubicBezTo>
                    <a:pt x="367" y="2527"/>
                    <a:pt x="375" y="2527"/>
                    <a:pt x="383" y="2527"/>
                  </a:cubicBezTo>
                  <a:cubicBezTo>
                    <a:pt x="456" y="2527"/>
                    <a:pt x="515" y="2483"/>
                    <a:pt x="537" y="2418"/>
                  </a:cubicBezTo>
                  <a:lnTo>
                    <a:pt x="942" y="1180"/>
                  </a:lnTo>
                  <a:lnTo>
                    <a:pt x="1096" y="2597"/>
                  </a:lnTo>
                  <a:cubicBezTo>
                    <a:pt x="1096" y="2669"/>
                    <a:pt x="1156" y="2728"/>
                    <a:pt x="1227" y="2740"/>
                  </a:cubicBezTo>
                  <a:lnTo>
                    <a:pt x="1465" y="2788"/>
                  </a:lnTo>
                  <a:cubicBezTo>
                    <a:pt x="1477" y="2790"/>
                    <a:pt x="1489" y="2791"/>
                    <a:pt x="1500" y="2791"/>
                  </a:cubicBezTo>
                  <a:cubicBezTo>
                    <a:pt x="1559" y="2791"/>
                    <a:pt x="1616" y="2764"/>
                    <a:pt x="1656" y="2704"/>
                  </a:cubicBezTo>
                  <a:lnTo>
                    <a:pt x="2323" y="1478"/>
                  </a:lnTo>
                  <a:lnTo>
                    <a:pt x="2204" y="2776"/>
                  </a:lnTo>
                  <a:cubicBezTo>
                    <a:pt x="2192" y="2859"/>
                    <a:pt x="2251" y="2942"/>
                    <a:pt x="2323" y="2954"/>
                  </a:cubicBezTo>
                  <a:lnTo>
                    <a:pt x="2585" y="3002"/>
                  </a:lnTo>
                  <a:cubicBezTo>
                    <a:pt x="2598" y="3006"/>
                    <a:pt x="2612" y="3009"/>
                    <a:pt x="2627" y="3009"/>
                  </a:cubicBezTo>
                  <a:cubicBezTo>
                    <a:pt x="2654" y="3009"/>
                    <a:pt x="2681" y="3001"/>
                    <a:pt x="2704" y="2978"/>
                  </a:cubicBezTo>
                  <a:cubicBezTo>
                    <a:pt x="2727" y="2966"/>
                    <a:pt x="2763" y="2919"/>
                    <a:pt x="2763" y="2883"/>
                  </a:cubicBezTo>
                  <a:lnTo>
                    <a:pt x="2954" y="597"/>
                  </a:lnTo>
                  <a:cubicBezTo>
                    <a:pt x="2954" y="502"/>
                    <a:pt x="2906" y="406"/>
                    <a:pt x="2799" y="394"/>
                  </a:cubicBezTo>
                  <a:lnTo>
                    <a:pt x="2537" y="335"/>
                  </a:lnTo>
                  <a:cubicBezTo>
                    <a:pt x="2525" y="333"/>
                    <a:pt x="2513" y="332"/>
                    <a:pt x="2501" y="332"/>
                  </a:cubicBezTo>
                  <a:cubicBezTo>
                    <a:pt x="2436" y="332"/>
                    <a:pt x="2366" y="358"/>
                    <a:pt x="2346" y="418"/>
                  </a:cubicBezTo>
                  <a:lnTo>
                    <a:pt x="1549" y="1871"/>
                  </a:lnTo>
                  <a:lnTo>
                    <a:pt x="1394" y="228"/>
                  </a:lnTo>
                  <a:cubicBezTo>
                    <a:pt x="1394" y="144"/>
                    <a:pt x="1334" y="85"/>
                    <a:pt x="1251" y="61"/>
                  </a:cubicBezTo>
                  <a:lnTo>
                    <a:pt x="953" y="2"/>
                  </a:lnTo>
                  <a:cubicBezTo>
                    <a:pt x="946" y="1"/>
                    <a:pt x="939" y="0"/>
                    <a:pt x="93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237;p43">
              <a:extLst>
                <a:ext uri="{FF2B5EF4-FFF2-40B4-BE49-F238E27FC236}">
                  <a16:creationId xmlns:a16="http://schemas.microsoft.com/office/drawing/2014/main" id="{B4E590D5-FAB9-47C4-96BD-0C76E5929E69}"/>
                </a:ext>
              </a:extLst>
            </p:cNvPr>
            <p:cNvSpPr/>
            <p:nvPr/>
          </p:nvSpPr>
          <p:spPr>
            <a:xfrm>
              <a:off x="989100" y="4264225"/>
              <a:ext cx="47650" cy="69250"/>
            </a:xfrm>
            <a:custGeom>
              <a:avLst/>
              <a:gdLst/>
              <a:ahLst/>
              <a:cxnLst/>
              <a:rect l="l" t="t" r="r" b="b"/>
              <a:pathLst>
                <a:path w="1906" h="2770" extrusionOk="0">
                  <a:moveTo>
                    <a:pt x="647" y="1"/>
                  </a:moveTo>
                  <a:cubicBezTo>
                    <a:pt x="602" y="1"/>
                    <a:pt x="560" y="14"/>
                    <a:pt x="524" y="41"/>
                  </a:cubicBezTo>
                  <a:cubicBezTo>
                    <a:pt x="489" y="65"/>
                    <a:pt x="453" y="112"/>
                    <a:pt x="441" y="172"/>
                  </a:cubicBezTo>
                  <a:lnTo>
                    <a:pt x="12" y="2291"/>
                  </a:lnTo>
                  <a:cubicBezTo>
                    <a:pt x="0" y="2398"/>
                    <a:pt x="48" y="2517"/>
                    <a:pt x="167" y="2541"/>
                  </a:cubicBezTo>
                  <a:lnTo>
                    <a:pt x="1263" y="2768"/>
                  </a:lnTo>
                  <a:cubicBezTo>
                    <a:pt x="1270" y="2769"/>
                    <a:pt x="1277" y="2769"/>
                    <a:pt x="1284" y="2769"/>
                  </a:cubicBezTo>
                  <a:cubicBezTo>
                    <a:pt x="1348" y="2769"/>
                    <a:pt x="1407" y="2723"/>
                    <a:pt x="1417" y="2648"/>
                  </a:cubicBezTo>
                  <a:lnTo>
                    <a:pt x="1465" y="2398"/>
                  </a:lnTo>
                  <a:cubicBezTo>
                    <a:pt x="1489" y="2303"/>
                    <a:pt x="1441" y="2232"/>
                    <a:pt x="1370" y="2220"/>
                  </a:cubicBezTo>
                  <a:lnTo>
                    <a:pt x="608" y="2053"/>
                  </a:lnTo>
                  <a:lnTo>
                    <a:pt x="715" y="1529"/>
                  </a:lnTo>
                  <a:lnTo>
                    <a:pt x="1263" y="1648"/>
                  </a:lnTo>
                  <a:cubicBezTo>
                    <a:pt x="1269" y="1649"/>
                    <a:pt x="1275" y="1650"/>
                    <a:pt x="1281" y="1650"/>
                  </a:cubicBezTo>
                  <a:cubicBezTo>
                    <a:pt x="1346" y="1650"/>
                    <a:pt x="1406" y="1595"/>
                    <a:pt x="1417" y="1529"/>
                  </a:cubicBezTo>
                  <a:lnTo>
                    <a:pt x="1465" y="1291"/>
                  </a:lnTo>
                  <a:cubicBezTo>
                    <a:pt x="1489" y="1220"/>
                    <a:pt x="1441" y="1148"/>
                    <a:pt x="1370" y="1124"/>
                  </a:cubicBezTo>
                  <a:lnTo>
                    <a:pt x="810" y="1005"/>
                  </a:lnTo>
                  <a:lnTo>
                    <a:pt x="905" y="577"/>
                  </a:lnTo>
                  <a:lnTo>
                    <a:pt x="1679" y="791"/>
                  </a:lnTo>
                  <a:cubicBezTo>
                    <a:pt x="1685" y="792"/>
                    <a:pt x="1692" y="793"/>
                    <a:pt x="1698" y="793"/>
                  </a:cubicBezTo>
                  <a:cubicBezTo>
                    <a:pt x="1763" y="793"/>
                    <a:pt x="1823" y="737"/>
                    <a:pt x="1834" y="672"/>
                  </a:cubicBezTo>
                  <a:lnTo>
                    <a:pt x="1882" y="410"/>
                  </a:lnTo>
                  <a:cubicBezTo>
                    <a:pt x="1905" y="327"/>
                    <a:pt x="1858" y="255"/>
                    <a:pt x="1786" y="231"/>
                  </a:cubicBezTo>
                  <a:lnTo>
                    <a:pt x="691" y="5"/>
                  </a:lnTo>
                  <a:cubicBezTo>
                    <a:pt x="676" y="2"/>
                    <a:pt x="661" y="1"/>
                    <a:pt x="64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38;p43">
              <a:extLst>
                <a:ext uri="{FF2B5EF4-FFF2-40B4-BE49-F238E27FC236}">
                  <a16:creationId xmlns:a16="http://schemas.microsoft.com/office/drawing/2014/main" id="{DCA49B0E-3F15-4C61-8B70-A6C2282C084E}"/>
                </a:ext>
              </a:extLst>
            </p:cNvPr>
            <p:cNvSpPr/>
            <p:nvPr/>
          </p:nvSpPr>
          <p:spPr>
            <a:xfrm>
              <a:off x="1038225" y="4274050"/>
              <a:ext cx="50025" cy="70150"/>
            </a:xfrm>
            <a:custGeom>
              <a:avLst/>
              <a:gdLst/>
              <a:ahLst/>
              <a:cxnLst/>
              <a:rect l="l" t="t" r="r" b="b"/>
              <a:pathLst>
                <a:path w="2001" h="2806" extrusionOk="0">
                  <a:moveTo>
                    <a:pt x="905" y="589"/>
                  </a:moveTo>
                  <a:lnTo>
                    <a:pt x="1155" y="648"/>
                  </a:lnTo>
                  <a:cubicBezTo>
                    <a:pt x="1322" y="672"/>
                    <a:pt x="1393" y="815"/>
                    <a:pt x="1357" y="970"/>
                  </a:cubicBezTo>
                  <a:cubicBezTo>
                    <a:pt x="1326" y="1107"/>
                    <a:pt x="1210" y="1188"/>
                    <a:pt x="1084" y="1188"/>
                  </a:cubicBezTo>
                  <a:cubicBezTo>
                    <a:pt x="1068" y="1188"/>
                    <a:pt x="1052" y="1187"/>
                    <a:pt x="1036" y="1184"/>
                  </a:cubicBezTo>
                  <a:lnTo>
                    <a:pt x="786" y="1124"/>
                  </a:lnTo>
                  <a:lnTo>
                    <a:pt x="905" y="589"/>
                  </a:lnTo>
                  <a:close/>
                  <a:moveTo>
                    <a:pt x="667" y="1"/>
                  </a:moveTo>
                  <a:cubicBezTo>
                    <a:pt x="624" y="1"/>
                    <a:pt x="583" y="12"/>
                    <a:pt x="548" y="29"/>
                  </a:cubicBezTo>
                  <a:cubicBezTo>
                    <a:pt x="500" y="65"/>
                    <a:pt x="476" y="112"/>
                    <a:pt x="452" y="172"/>
                  </a:cubicBezTo>
                  <a:lnTo>
                    <a:pt x="12" y="2339"/>
                  </a:lnTo>
                  <a:cubicBezTo>
                    <a:pt x="0" y="2434"/>
                    <a:pt x="36" y="2505"/>
                    <a:pt x="119" y="2517"/>
                  </a:cubicBezTo>
                  <a:lnTo>
                    <a:pt x="369" y="2577"/>
                  </a:lnTo>
                  <a:cubicBezTo>
                    <a:pt x="378" y="2578"/>
                    <a:pt x="387" y="2579"/>
                    <a:pt x="395" y="2579"/>
                  </a:cubicBezTo>
                  <a:cubicBezTo>
                    <a:pt x="457" y="2579"/>
                    <a:pt x="515" y="2541"/>
                    <a:pt x="536" y="2458"/>
                  </a:cubicBezTo>
                  <a:lnTo>
                    <a:pt x="691" y="1660"/>
                  </a:lnTo>
                  <a:lnTo>
                    <a:pt x="738" y="1672"/>
                  </a:lnTo>
                  <a:lnTo>
                    <a:pt x="1072" y="2636"/>
                  </a:lnTo>
                  <a:cubicBezTo>
                    <a:pt x="1083" y="2696"/>
                    <a:pt x="1131" y="2732"/>
                    <a:pt x="1191" y="2744"/>
                  </a:cubicBezTo>
                  <a:lnTo>
                    <a:pt x="1441" y="2803"/>
                  </a:lnTo>
                  <a:cubicBezTo>
                    <a:pt x="1449" y="2805"/>
                    <a:pt x="1458" y="2805"/>
                    <a:pt x="1467" y="2805"/>
                  </a:cubicBezTo>
                  <a:cubicBezTo>
                    <a:pt x="1529" y="2805"/>
                    <a:pt x="1586" y="2768"/>
                    <a:pt x="1607" y="2684"/>
                  </a:cubicBezTo>
                  <a:cubicBezTo>
                    <a:pt x="1619" y="2660"/>
                    <a:pt x="1619" y="2625"/>
                    <a:pt x="1607" y="2601"/>
                  </a:cubicBezTo>
                  <a:lnTo>
                    <a:pt x="1286" y="1708"/>
                  </a:lnTo>
                  <a:cubicBezTo>
                    <a:pt x="1584" y="1624"/>
                    <a:pt x="1822" y="1386"/>
                    <a:pt x="1917" y="1089"/>
                  </a:cubicBezTo>
                  <a:cubicBezTo>
                    <a:pt x="2000" y="648"/>
                    <a:pt x="1750" y="208"/>
                    <a:pt x="1310" y="124"/>
                  </a:cubicBezTo>
                  <a:lnTo>
                    <a:pt x="714" y="5"/>
                  </a:lnTo>
                  <a:cubicBezTo>
                    <a:pt x="698" y="2"/>
                    <a:pt x="682" y="1"/>
                    <a:pt x="66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239;p43">
              <a:extLst>
                <a:ext uri="{FF2B5EF4-FFF2-40B4-BE49-F238E27FC236}">
                  <a16:creationId xmlns:a16="http://schemas.microsoft.com/office/drawing/2014/main" id="{83A93792-D796-4278-81DA-5D4F8F58A87D}"/>
                </a:ext>
              </a:extLst>
            </p:cNvPr>
            <p:cNvSpPr/>
            <p:nvPr/>
          </p:nvSpPr>
          <p:spPr>
            <a:xfrm>
              <a:off x="687575" y="4290675"/>
              <a:ext cx="110450" cy="148525"/>
            </a:xfrm>
            <a:custGeom>
              <a:avLst/>
              <a:gdLst/>
              <a:ahLst/>
              <a:cxnLst/>
              <a:rect l="l" t="t" r="r" b="b"/>
              <a:pathLst>
                <a:path w="4418" h="5941" extrusionOk="0">
                  <a:moveTo>
                    <a:pt x="329" y="1"/>
                  </a:moveTo>
                  <a:cubicBezTo>
                    <a:pt x="174" y="1"/>
                    <a:pt x="32" y="112"/>
                    <a:pt x="0" y="269"/>
                  </a:cubicBezTo>
                  <a:lnTo>
                    <a:pt x="0" y="364"/>
                  </a:lnTo>
                  <a:lnTo>
                    <a:pt x="536" y="5472"/>
                  </a:lnTo>
                  <a:cubicBezTo>
                    <a:pt x="548" y="5639"/>
                    <a:pt x="691" y="5781"/>
                    <a:pt x="846" y="5817"/>
                  </a:cubicBezTo>
                  <a:lnTo>
                    <a:pt x="1393" y="5936"/>
                  </a:lnTo>
                  <a:cubicBezTo>
                    <a:pt x="1415" y="5939"/>
                    <a:pt x="1436" y="5941"/>
                    <a:pt x="1457" y="5941"/>
                  </a:cubicBezTo>
                  <a:cubicBezTo>
                    <a:pt x="1604" y="5941"/>
                    <a:pt x="1749" y="5870"/>
                    <a:pt x="1822" y="5746"/>
                  </a:cubicBezTo>
                  <a:lnTo>
                    <a:pt x="4346" y="1281"/>
                  </a:lnTo>
                  <a:cubicBezTo>
                    <a:pt x="4346" y="1245"/>
                    <a:pt x="4358" y="1221"/>
                    <a:pt x="4370" y="1174"/>
                  </a:cubicBezTo>
                  <a:cubicBezTo>
                    <a:pt x="4418" y="995"/>
                    <a:pt x="4299" y="817"/>
                    <a:pt x="4120" y="781"/>
                  </a:cubicBezTo>
                  <a:lnTo>
                    <a:pt x="3620" y="686"/>
                  </a:lnTo>
                  <a:cubicBezTo>
                    <a:pt x="3596" y="680"/>
                    <a:pt x="3572" y="678"/>
                    <a:pt x="3548" y="678"/>
                  </a:cubicBezTo>
                  <a:cubicBezTo>
                    <a:pt x="3404" y="678"/>
                    <a:pt x="3264" y="766"/>
                    <a:pt x="3203" y="888"/>
                  </a:cubicBezTo>
                  <a:lnTo>
                    <a:pt x="1513" y="3960"/>
                  </a:lnTo>
                  <a:lnTo>
                    <a:pt x="1191" y="471"/>
                  </a:lnTo>
                  <a:cubicBezTo>
                    <a:pt x="1179" y="293"/>
                    <a:pt x="1036" y="150"/>
                    <a:pt x="882" y="114"/>
                  </a:cubicBezTo>
                  <a:lnTo>
                    <a:pt x="393" y="7"/>
                  </a:lnTo>
                  <a:cubicBezTo>
                    <a:pt x="372" y="3"/>
                    <a:pt x="351" y="1"/>
                    <a:pt x="32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40;p43">
              <a:extLst>
                <a:ext uri="{FF2B5EF4-FFF2-40B4-BE49-F238E27FC236}">
                  <a16:creationId xmlns:a16="http://schemas.microsoft.com/office/drawing/2014/main" id="{84BE1C66-E900-4D0B-B4A7-0E5388BE5658}"/>
                </a:ext>
              </a:extLst>
            </p:cNvPr>
            <p:cNvSpPr/>
            <p:nvPr/>
          </p:nvSpPr>
          <p:spPr>
            <a:xfrm>
              <a:off x="794425" y="4317075"/>
              <a:ext cx="94975" cy="147500"/>
            </a:xfrm>
            <a:custGeom>
              <a:avLst/>
              <a:gdLst/>
              <a:ahLst/>
              <a:cxnLst/>
              <a:rect l="l" t="t" r="r" b="b"/>
              <a:pathLst>
                <a:path w="3799" h="5900" extrusionOk="0">
                  <a:moveTo>
                    <a:pt x="1350" y="0"/>
                  </a:moveTo>
                  <a:cubicBezTo>
                    <a:pt x="1204" y="0"/>
                    <a:pt x="1081" y="107"/>
                    <a:pt x="1060" y="249"/>
                  </a:cubicBezTo>
                  <a:lnTo>
                    <a:pt x="953" y="737"/>
                  </a:lnTo>
                  <a:cubicBezTo>
                    <a:pt x="906" y="915"/>
                    <a:pt x="1025" y="1082"/>
                    <a:pt x="1191" y="1118"/>
                  </a:cubicBezTo>
                  <a:lnTo>
                    <a:pt x="1632" y="1201"/>
                  </a:lnTo>
                  <a:lnTo>
                    <a:pt x="965" y="4452"/>
                  </a:lnTo>
                  <a:lnTo>
                    <a:pt x="525" y="4356"/>
                  </a:lnTo>
                  <a:cubicBezTo>
                    <a:pt x="498" y="4349"/>
                    <a:pt x="471" y="4346"/>
                    <a:pt x="445" y="4346"/>
                  </a:cubicBezTo>
                  <a:cubicBezTo>
                    <a:pt x="299" y="4346"/>
                    <a:pt x="174" y="4453"/>
                    <a:pt x="144" y="4594"/>
                  </a:cubicBezTo>
                  <a:lnTo>
                    <a:pt x="48" y="5083"/>
                  </a:lnTo>
                  <a:cubicBezTo>
                    <a:pt x="1" y="5261"/>
                    <a:pt x="120" y="5428"/>
                    <a:pt x="287" y="5464"/>
                  </a:cubicBezTo>
                  <a:lnTo>
                    <a:pt x="2370" y="5892"/>
                  </a:lnTo>
                  <a:cubicBezTo>
                    <a:pt x="2395" y="5897"/>
                    <a:pt x="2420" y="5900"/>
                    <a:pt x="2443" y="5900"/>
                  </a:cubicBezTo>
                  <a:cubicBezTo>
                    <a:pt x="2590" y="5900"/>
                    <a:pt x="2708" y="5808"/>
                    <a:pt x="2739" y="5654"/>
                  </a:cubicBezTo>
                  <a:lnTo>
                    <a:pt x="2846" y="5166"/>
                  </a:lnTo>
                  <a:cubicBezTo>
                    <a:pt x="2882" y="4999"/>
                    <a:pt x="2763" y="4821"/>
                    <a:pt x="2608" y="4785"/>
                  </a:cubicBezTo>
                  <a:lnTo>
                    <a:pt x="2156" y="4702"/>
                  </a:lnTo>
                  <a:lnTo>
                    <a:pt x="2823" y="1451"/>
                  </a:lnTo>
                  <a:lnTo>
                    <a:pt x="3275" y="1546"/>
                  </a:lnTo>
                  <a:cubicBezTo>
                    <a:pt x="3304" y="1554"/>
                    <a:pt x="3332" y="1558"/>
                    <a:pt x="3360" y="1558"/>
                  </a:cubicBezTo>
                  <a:cubicBezTo>
                    <a:pt x="3504" y="1558"/>
                    <a:pt x="3624" y="1458"/>
                    <a:pt x="3644" y="1308"/>
                  </a:cubicBezTo>
                  <a:lnTo>
                    <a:pt x="3751" y="820"/>
                  </a:lnTo>
                  <a:cubicBezTo>
                    <a:pt x="3799" y="654"/>
                    <a:pt x="3680" y="475"/>
                    <a:pt x="3513" y="439"/>
                  </a:cubicBezTo>
                  <a:lnTo>
                    <a:pt x="1430" y="11"/>
                  </a:lnTo>
                  <a:cubicBezTo>
                    <a:pt x="1403" y="3"/>
                    <a:pt x="1376" y="0"/>
                    <a:pt x="135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41;p43">
              <a:extLst>
                <a:ext uri="{FF2B5EF4-FFF2-40B4-BE49-F238E27FC236}">
                  <a16:creationId xmlns:a16="http://schemas.microsoft.com/office/drawing/2014/main" id="{10699937-0164-460D-A264-9B4E79BF83C2}"/>
                </a:ext>
              </a:extLst>
            </p:cNvPr>
            <p:cNvSpPr/>
            <p:nvPr/>
          </p:nvSpPr>
          <p:spPr>
            <a:xfrm>
              <a:off x="889675" y="4338700"/>
              <a:ext cx="106300" cy="144400"/>
            </a:xfrm>
            <a:custGeom>
              <a:avLst/>
              <a:gdLst/>
              <a:ahLst/>
              <a:cxnLst/>
              <a:rect l="l" t="t" r="r" b="b"/>
              <a:pathLst>
                <a:path w="4252" h="5776" extrusionOk="0">
                  <a:moveTo>
                    <a:pt x="2013" y="1265"/>
                  </a:moveTo>
                  <a:lnTo>
                    <a:pt x="2501" y="1360"/>
                  </a:lnTo>
                  <a:cubicBezTo>
                    <a:pt x="2787" y="1420"/>
                    <a:pt x="2977" y="1682"/>
                    <a:pt x="2918" y="1955"/>
                  </a:cubicBezTo>
                  <a:cubicBezTo>
                    <a:pt x="2877" y="2180"/>
                    <a:pt x="2644" y="2325"/>
                    <a:pt x="2421" y="2325"/>
                  </a:cubicBezTo>
                  <a:cubicBezTo>
                    <a:pt x="2384" y="2325"/>
                    <a:pt x="2347" y="2321"/>
                    <a:pt x="2311" y="2313"/>
                  </a:cubicBezTo>
                  <a:lnTo>
                    <a:pt x="1811" y="2217"/>
                  </a:lnTo>
                  <a:lnTo>
                    <a:pt x="2013" y="1265"/>
                  </a:lnTo>
                  <a:close/>
                  <a:moveTo>
                    <a:pt x="1596" y="3301"/>
                  </a:moveTo>
                  <a:lnTo>
                    <a:pt x="2323" y="3444"/>
                  </a:lnTo>
                  <a:cubicBezTo>
                    <a:pt x="2668" y="3527"/>
                    <a:pt x="2846" y="3801"/>
                    <a:pt x="2787" y="4134"/>
                  </a:cubicBezTo>
                  <a:cubicBezTo>
                    <a:pt x="2715" y="4433"/>
                    <a:pt x="2518" y="4625"/>
                    <a:pt x="2227" y="4625"/>
                  </a:cubicBezTo>
                  <a:cubicBezTo>
                    <a:pt x="2182" y="4625"/>
                    <a:pt x="2134" y="4620"/>
                    <a:pt x="2084" y="4611"/>
                  </a:cubicBezTo>
                  <a:lnTo>
                    <a:pt x="1358" y="4456"/>
                  </a:lnTo>
                  <a:lnTo>
                    <a:pt x="1596" y="3301"/>
                  </a:lnTo>
                  <a:close/>
                  <a:moveTo>
                    <a:pt x="1453" y="1"/>
                  </a:moveTo>
                  <a:cubicBezTo>
                    <a:pt x="1367" y="1"/>
                    <a:pt x="1282" y="34"/>
                    <a:pt x="1203" y="86"/>
                  </a:cubicBezTo>
                  <a:cubicBezTo>
                    <a:pt x="1096" y="158"/>
                    <a:pt x="1025" y="265"/>
                    <a:pt x="1001" y="384"/>
                  </a:cubicBezTo>
                  <a:lnTo>
                    <a:pt x="60" y="4896"/>
                  </a:lnTo>
                  <a:cubicBezTo>
                    <a:pt x="1" y="5134"/>
                    <a:pt x="144" y="5384"/>
                    <a:pt x="418" y="5444"/>
                  </a:cubicBezTo>
                  <a:lnTo>
                    <a:pt x="1894" y="5742"/>
                  </a:lnTo>
                  <a:cubicBezTo>
                    <a:pt x="2010" y="5764"/>
                    <a:pt x="2125" y="5775"/>
                    <a:pt x="2238" y="5775"/>
                  </a:cubicBezTo>
                  <a:cubicBezTo>
                    <a:pt x="3073" y="5775"/>
                    <a:pt x="3784" y="5180"/>
                    <a:pt x="3942" y="4372"/>
                  </a:cubicBezTo>
                  <a:cubicBezTo>
                    <a:pt x="4049" y="3860"/>
                    <a:pt x="3954" y="3360"/>
                    <a:pt x="3561" y="2991"/>
                  </a:cubicBezTo>
                  <a:cubicBezTo>
                    <a:pt x="3835" y="2777"/>
                    <a:pt x="4001" y="2515"/>
                    <a:pt x="4073" y="2182"/>
                  </a:cubicBezTo>
                  <a:cubicBezTo>
                    <a:pt x="4251" y="1336"/>
                    <a:pt x="3704" y="455"/>
                    <a:pt x="2799" y="265"/>
                  </a:cubicBezTo>
                  <a:lnTo>
                    <a:pt x="1549" y="15"/>
                  </a:lnTo>
                  <a:cubicBezTo>
                    <a:pt x="1517" y="5"/>
                    <a:pt x="1485" y="1"/>
                    <a:pt x="145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42;p43">
              <a:extLst>
                <a:ext uri="{FF2B5EF4-FFF2-40B4-BE49-F238E27FC236}">
                  <a16:creationId xmlns:a16="http://schemas.microsoft.com/office/drawing/2014/main" id="{A45B5D2A-6A75-42C0-B91E-ABB74E1A3B09}"/>
                </a:ext>
              </a:extLst>
            </p:cNvPr>
            <p:cNvSpPr/>
            <p:nvPr/>
          </p:nvSpPr>
          <p:spPr>
            <a:xfrm>
              <a:off x="1008750" y="4362825"/>
              <a:ext cx="105975" cy="149075"/>
            </a:xfrm>
            <a:custGeom>
              <a:avLst/>
              <a:gdLst/>
              <a:ahLst/>
              <a:cxnLst/>
              <a:rect l="l" t="t" r="r" b="b"/>
              <a:pathLst>
                <a:path w="4239" h="5963" extrusionOk="0">
                  <a:moveTo>
                    <a:pt x="1453" y="0"/>
                  </a:moveTo>
                  <a:cubicBezTo>
                    <a:pt x="1366" y="0"/>
                    <a:pt x="1281" y="33"/>
                    <a:pt x="1203" y="86"/>
                  </a:cubicBezTo>
                  <a:cubicBezTo>
                    <a:pt x="1096" y="157"/>
                    <a:pt x="1024" y="264"/>
                    <a:pt x="1000" y="383"/>
                  </a:cubicBezTo>
                  <a:lnTo>
                    <a:pt x="60" y="4896"/>
                  </a:lnTo>
                  <a:cubicBezTo>
                    <a:pt x="0" y="5134"/>
                    <a:pt x="143" y="5384"/>
                    <a:pt x="417" y="5443"/>
                  </a:cubicBezTo>
                  <a:lnTo>
                    <a:pt x="2822" y="5955"/>
                  </a:lnTo>
                  <a:cubicBezTo>
                    <a:pt x="2847" y="5960"/>
                    <a:pt x="2872" y="5963"/>
                    <a:pt x="2896" y="5963"/>
                  </a:cubicBezTo>
                  <a:cubicBezTo>
                    <a:pt x="3045" y="5963"/>
                    <a:pt x="3172" y="5871"/>
                    <a:pt x="3203" y="5717"/>
                  </a:cubicBezTo>
                  <a:lnTo>
                    <a:pt x="3298" y="5181"/>
                  </a:lnTo>
                  <a:cubicBezTo>
                    <a:pt x="3346" y="5015"/>
                    <a:pt x="3227" y="4836"/>
                    <a:pt x="3060" y="4800"/>
                  </a:cubicBezTo>
                  <a:lnTo>
                    <a:pt x="1370" y="4443"/>
                  </a:lnTo>
                  <a:lnTo>
                    <a:pt x="1596" y="3336"/>
                  </a:lnTo>
                  <a:lnTo>
                    <a:pt x="2810" y="3586"/>
                  </a:lnTo>
                  <a:cubicBezTo>
                    <a:pt x="2828" y="3588"/>
                    <a:pt x="2846" y="3590"/>
                    <a:pt x="2864" y="3590"/>
                  </a:cubicBezTo>
                  <a:cubicBezTo>
                    <a:pt x="3021" y="3590"/>
                    <a:pt x="3158" y="3498"/>
                    <a:pt x="3179" y="3348"/>
                  </a:cubicBezTo>
                  <a:lnTo>
                    <a:pt x="3286" y="2824"/>
                  </a:lnTo>
                  <a:cubicBezTo>
                    <a:pt x="3334" y="2657"/>
                    <a:pt x="3215" y="2503"/>
                    <a:pt x="3048" y="2467"/>
                  </a:cubicBezTo>
                  <a:lnTo>
                    <a:pt x="1822" y="2217"/>
                  </a:lnTo>
                  <a:lnTo>
                    <a:pt x="2024" y="1312"/>
                  </a:lnTo>
                  <a:lnTo>
                    <a:pt x="3715" y="1669"/>
                  </a:lnTo>
                  <a:cubicBezTo>
                    <a:pt x="3737" y="1673"/>
                    <a:pt x="3758" y="1675"/>
                    <a:pt x="3779" y="1675"/>
                  </a:cubicBezTo>
                  <a:cubicBezTo>
                    <a:pt x="3932" y="1675"/>
                    <a:pt x="4065" y="1567"/>
                    <a:pt x="4096" y="1431"/>
                  </a:cubicBezTo>
                  <a:lnTo>
                    <a:pt x="4191" y="895"/>
                  </a:lnTo>
                  <a:cubicBezTo>
                    <a:pt x="4239" y="717"/>
                    <a:pt x="4120" y="550"/>
                    <a:pt x="3953" y="514"/>
                  </a:cubicBezTo>
                  <a:lnTo>
                    <a:pt x="1548" y="14"/>
                  </a:lnTo>
                  <a:cubicBezTo>
                    <a:pt x="1516" y="5"/>
                    <a:pt x="1484" y="0"/>
                    <a:pt x="145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43;p43">
              <a:extLst>
                <a:ext uri="{FF2B5EF4-FFF2-40B4-BE49-F238E27FC236}">
                  <a16:creationId xmlns:a16="http://schemas.microsoft.com/office/drawing/2014/main" id="{77DC025E-4485-4DF9-BCEB-29E3F2FFBEE0}"/>
                </a:ext>
              </a:extLst>
            </p:cNvPr>
            <p:cNvSpPr/>
            <p:nvPr/>
          </p:nvSpPr>
          <p:spPr>
            <a:xfrm>
              <a:off x="1112025" y="4387300"/>
              <a:ext cx="106900" cy="142200"/>
            </a:xfrm>
            <a:custGeom>
              <a:avLst/>
              <a:gdLst/>
              <a:ahLst/>
              <a:cxnLst/>
              <a:rect l="l" t="t" r="r" b="b"/>
              <a:pathLst>
                <a:path w="4276" h="5688" extrusionOk="0">
                  <a:moveTo>
                    <a:pt x="2345" y="0"/>
                  </a:moveTo>
                  <a:cubicBezTo>
                    <a:pt x="1540" y="0"/>
                    <a:pt x="901" y="512"/>
                    <a:pt x="739" y="1345"/>
                  </a:cubicBezTo>
                  <a:cubicBezTo>
                    <a:pt x="572" y="2190"/>
                    <a:pt x="941" y="2726"/>
                    <a:pt x="1644" y="3214"/>
                  </a:cubicBezTo>
                  <a:lnTo>
                    <a:pt x="1834" y="3345"/>
                  </a:lnTo>
                  <a:cubicBezTo>
                    <a:pt x="2430" y="3750"/>
                    <a:pt x="2549" y="3857"/>
                    <a:pt x="2501" y="4167"/>
                  </a:cubicBezTo>
                  <a:cubicBezTo>
                    <a:pt x="2455" y="4407"/>
                    <a:pt x="2265" y="4547"/>
                    <a:pt x="2009" y="4547"/>
                  </a:cubicBezTo>
                  <a:cubicBezTo>
                    <a:pt x="1936" y="4547"/>
                    <a:pt x="1857" y="4536"/>
                    <a:pt x="1775" y="4512"/>
                  </a:cubicBezTo>
                  <a:cubicBezTo>
                    <a:pt x="1489" y="4452"/>
                    <a:pt x="1203" y="4286"/>
                    <a:pt x="929" y="4000"/>
                  </a:cubicBezTo>
                  <a:lnTo>
                    <a:pt x="906" y="4000"/>
                  </a:lnTo>
                  <a:cubicBezTo>
                    <a:pt x="858" y="3964"/>
                    <a:pt x="798" y="3929"/>
                    <a:pt x="739" y="3917"/>
                  </a:cubicBezTo>
                  <a:cubicBezTo>
                    <a:pt x="726" y="3915"/>
                    <a:pt x="712" y="3914"/>
                    <a:pt x="699" y="3914"/>
                  </a:cubicBezTo>
                  <a:cubicBezTo>
                    <a:pt x="603" y="3914"/>
                    <a:pt x="504" y="3952"/>
                    <a:pt x="441" y="4036"/>
                  </a:cubicBezTo>
                  <a:lnTo>
                    <a:pt x="96" y="4441"/>
                  </a:lnTo>
                  <a:cubicBezTo>
                    <a:pt x="1" y="4536"/>
                    <a:pt x="1" y="4738"/>
                    <a:pt x="108" y="4822"/>
                  </a:cubicBezTo>
                  <a:cubicBezTo>
                    <a:pt x="489" y="5238"/>
                    <a:pt x="1001" y="5536"/>
                    <a:pt x="1525" y="5643"/>
                  </a:cubicBezTo>
                  <a:cubicBezTo>
                    <a:pt x="1674" y="5673"/>
                    <a:pt x="1821" y="5687"/>
                    <a:pt x="1964" y="5687"/>
                  </a:cubicBezTo>
                  <a:cubicBezTo>
                    <a:pt x="2797" y="5687"/>
                    <a:pt x="3507" y="5197"/>
                    <a:pt x="3680" y="4333"/>
                  </a:cubicBezTo>
                  <a:cubicBezTo>
                    <a:pt x="3811" y="3679"/>
                    <a:pt x="3549" y="3071"/>
                    <a:pt x="2965" y="2667"/>
                  </a:cubicBezTo>
                  <a:cubicBezTo>
                    <a:pt x="2644" y="2440"/>
                    <a:pt x="2549" y="2381"/>
                    <a:pt x="2525" y="2369"/>
                  </a:cubicBezTo>
                  <a:cubicBezTo>
                    <a:pt x="1941" y="1964"/>
                    <a:pt x="1858" y="1774"/>
                    <a:pt x="1906" y="1524"/>
                  </a:cubicBezTo>
                  <a:cubicBezTo>
                    <a:pt x="1954" y="1290"/>
                    <a:pt x="2138" y="1144"/>
                    <a:pt x="2380" y="1144"/>
                  </a:cubicBezTo>
                  <a:cubicBezTo>
                    <a:pt x="2433" y="1144"/>
                    <a:pt x="2490" y="1151"/>
                    <a:pt x="2549" y="1166"/>
                  </a:cubicBezTo>
                  <a:cubicBezTo>
                    <a:pt x="2703" y="1202"/>
                    <a:pt x="3013" y="1309"/>
                    <a:pt x="3370" y="1666"/>
                  </a:cubicBezTo>
                  <a:lnTo>
                    <a:pt x="3370" y="1678"/>
                  </a:lnTo>
                  <a:cubicBezTo>
                    <a:pt x="3430" y="1726"/>
                    <a:pt x="3489" y="1762"/>
                    <a:pt x="3549" y="1774"/>
                  </a:cubicBezTo>
                  <a:cubicBezTo>
                    <a:pt x="3561" y="1775"/>
                    <a:pt x="3573" y="1775"/>
                    <a:pt x="3585" y="1775"/>
                  </a:cubicBezTo>
                  <a:cubicBezTo>
                    <a:pt x="3692" y="1775"/>
                    <a:pt x="3794" y="1729"/>
                    <a:pt x="3858" y="1655"/>
                  </a:cubicBezTo>
                  <a:lnTo>
                    <a:pt x="4192" y="1250"/>
                  </a:lnTo>
                  <a:cubicBezTo>
                    <a:pt x="4275" y="1143"/>
                    <a:pt x="4263" y="964"/>
                    <a:pt x="4168" y="869"/>
                  </a:cubicBezTo>
                  <a:cubicBezTo>
                    <a:pt x="3811" y="452"/>
                    <a:pt x="3311" y="154"/>
                    <a:pt x="2775" y="47"/>
                  </a:cubicBezTo>
                  <a:cubicBezTo>
                    <a:pt x="2628" y="16"/>
                    <a:pt x="2484" y="0"/>
                    <a:pt x="234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4;p43">
              <a:extLst>
                <a:ext uri="{FF2B5EF4-FFF2-40B4-BE49-F238E27FC236}">
                  <a16:creationId xmlns:a16="http://schemas.microsoft.com/office/drawing/2014/main" id="{0CBAD6B8-4356-4DA2-BB86-0DE8A9CCA4E5}"/>
                </a:ext>
              </a:extLst>
            </p:cNvPr>
            <p:cNvSpPr/>
            <p:nvPr/>
          </p:nvSpPr>
          <p:spPr>
            <a:xfrm>
              <a:off x="1078400" y="4287475"/>
              <a:ext cx="102125" cy="59350"/>
            </a:xfrm>
            <a:custGeom>
              <a:avLst/>
              <a:gdLst/>
              <a:ahLst/>
              <a:cxnLst/>
              <a:rect l="l" t="t" r="r" b="b"/>
              <a:pathLst>
                <a:path w="4085" h="2374" extrusionOk="0">
                  <a:moveTo>
                    <a:pt x="3584" y="1"/>
                  </a:moveTo>
                  <a:cubicBezTo>
                    <a:pt x="3471" y="1"/>
                    <a:pt x="3347" y="22"/>
                    <a:pt x="3239" y="52"/>
                  </a:cubicBezTo>
                  <a:cubicBezTo>
                    <a:pt x="2739" y="171"/>
                    <a:pt x="2274" y="397"/>
                    <a:pt x="1858" y="671"/>
                  </a:cubicBezTo>
                  <a:cubicBezTo>
                    <a:pt x="1751" y="766"/>
                    <a:pt x="1632" y="837"/>
                    <a:pt x="1512" y="921"/>
                  </a:cubicBezTo>
                  <a:cubicBezTo>
                    <a:pt x="1215" y="1135"/>
                    <a:pt x="953" y="1373"/>
                    <a:pt x="691" y="1623"/>
                  </a:cubicBezTo>
                  <a:cubicBezTo>
                    <a:pt x="560" y="1742"/>
                    <a:pt x="441" y="1861"/>
                    <a:pt x="322" y="2004"/>
                  </a:cubicBezTo>
                  <a:cubicBezTo>
                    <a:pt x="250" y="2088"/>
                    <a:pt x="84" y="2278"/>
                    <a:pt x="0" y="2373"/>
                  </a:cubicBezTo>
                  <a:cubicBezTo>
                    <a:pt x="1215" y="2004"/>
                    <a:pt x="2596" y="1730"/>
                    <a:pt x="3644" y="956"/>
                  </a:cubicBezTo>
                  <a:cubicBezTo>
                    <a:pt x="3822" y="825"/>
                    <a:pt x="4084" y="611"/>
                    <a:pt x="4072" y="361"/>
                  </a:cubicBezTo>
                  <a:cubicBezTo>
                    <a:pt x="4060" y="159"/>
                    <a:pt x="3846" y="40"/>
                    <a:pt x="3656" y="4"/>
                  </a:cubicBezTo>
                  <a:cubicBezTo>
                    <a:pt x="3632" y="2"/>
                    <a:pt x="3608" y="1"/>
                    <a:pt x="35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45;p43">
              <a:extLst>
                <a:ext uri="{FF2B5EF4-FFF2-40B4-BE49-F238E27FC236}">
                  <a16:creationId xmlns:a16="http://schemas.microsoft.com/office/drawing/2014/main" id="{263B7113-3CD3-41E7-821A-2D982404C378}"/>
                </a:ext>
              </a:extLst>
            </p:cNvPr>
            <p:cNvSpPr/>
            <p:nvPr/>
          </p:nvSpPr>
          <p:spPr>
            <a:xfrm>
              <a:off x="1105175" y="4344500"/>
              <a:ext cx="74450" cy="18825"/>
            </a:xfrm>
            <a:custGeom>
              <a:avLst/>
              <a:gdLst/>
              <a:ahLst/>
              <a:cxnLst/>
              <a:rect l="l" t="t" r="r" b="b"/>
              <a:pathLst>
                <a:path w="2978" h="753" extrusionOk="0">
                  <a:moveTo>
                    <a:pt x="2103" y="0"/>
                  </a:moveTo>
                  <a:cubicBezTo>
                    <a:pt x="2006" y="0"/>
                    <a:pt x="1909" y="7"/>
                    <a:pt x="1811" y="21"/>
                  </a:cubicBezTo>
                  <a:cubicBezTo>
                    <a:pt x="1489" y="45"/>
                    <a:pt x="1156" y="116"/>
                    <a:pt x="846" y="199"/>
                  </a:cubicBezTo>
                  <a:cubicBezTo>
                    <a:pt x="715" y="223"/>
                    <a:pt x="596" y="259"/>
                    <a:pt x="453" y="295"/>
                  </a:cubicBezTo>
                  <a:cubicBezTo>
                    <a:pt x="382" y="319"/>
                    <a:pt x="310" y="342"/>
                    <a:pt x="239" y="354"/>
                  </a:cubicBezTo>
                  <a:cubicBezTo>
                    <a:pt x="191" y="378"/>
                    <a:pt x="60" y="402"/>
                    <a:pt x="1" y="438"/>
                  </a:cubicBezTo>
                  <a:cubicBezTo>
                    <a:pt x="489" y="580"/>
                    <a:pt x="1025" y="711"/>
                    <a:pt x="1561" y="747"/>
                  </a:cubicBezTo>
                  <a:cubicBezTo>
                    <a:pt x="1620" y="751"/>
                    <a:pt x="1681" y="752"/>
                    <a:pt x="1744" y="752"/>
                  </a:cubicBezTo>
                  <a:cubicBezTo>
                    <a:pt x="1895" y="752"/>
                    <a:pt x="2052" y="744"/>
                    <a:pt x="2204" y="735"/>
                  </a:cubicBezTo>
                  <a:cubicBezTo>
                    <a:pt x="2382" y="700"/>
                    <a:pt x="2573" y="652"/>
                    <a:pt x="2716" y="557"/>
                  </a:cubicBezTo>
                  <a:cubicBezTo>
                    <a:pt x="2870" y="449"/>
                    <a:pt x="2977" y="235"/>
                    <a:pt x="2775" y="116"/>
                  </a:cubicBezTo>
                  <a:cubicBezTo>
                    <a:pt x="2716" y="80"/>
                    <a:pt x="2632" y="57"/>
                    <a:pt x="2561" y="45"/>
                  </a:cubicBezTo>
                  <a:cubicBezTo>
                    <a:pt x="2402" y="16"/>
                    <a:pt x="2252" y="0"/>
                    <a:pt x="2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46;p43">
              <a:extLst>
                <a:ext uri="{FF2B5EF4-FFF2-40B4-BE49-F238E27FC236}">
                  <a16:creationId xmlns:a16="http://schemas.microsoft.com/office/drawing/2014/main" id="{FBBA4870-C52A-4143-AB6B-44002578F12A}"/>
                </a:ext>
              </a:extLst>
            </p:cNvPr>
            <p:cNvSpPr/>
            <p:nvPr/>
          </p:nvSpPr>
          <p:spPr>
            <a:xfrm>
              <a:off x="820925" y="4071750"/>
              <a:ext cx="47050" cy="108375"/>
            </a:xfrm>
            <a:custGeom>
              <a:avLst/>
              <a:gdLst/>
              <a:ahLst/>
              <a:cxnLst/>
              <a:rect l="l" t="t" r="r" b="b"/>
              <a:pathLst>
                <a:path w="1882" h="4335" extrusionOk="0">
                  <a:moveTo>
                    <a:pt x="435" y="0"/>
                  </a:moveTo>
                  <a:cubicBezTo>
                    <a:pt x="429" y="0"/>
                    <a:pt x="423" y="1"/>
                    <a:pt x="417" y="1"/>
                  </a:cubicBezTo>
                  <a:cubicBezTo>
                    <a:pt x="143" y="13"/>
                    <a:pt x="12" y="358"/>
                    <a:pt x="12" y="632"/>
                  </a:cubicBezTo>
                  <a:cubicBezTo>
                    <a:pt x="0" y="1192"/>
                    <a:pt x="215" y="1727"/>
                    <a:pt x="477" y="2239"/>
                  </a:cubicBezTo>
                  <a:cubicBezTo>
                    <a:pt x="751" y="2894"/>
                    <a:pt x="1263" y="3918"/>
                    <a:pt x="1882" y="4335"/>
                  </a:cubicBezTo>
                  <a:cubicBezTo>
                    <a:pt x="1870" y="3644"/>
                    <a:pt x="1632" y="2918"/>
                    <a:pt x="1501" y="2251"/>
                  </a:cubicBezTo>
                  <a:cubicBezTo>
                    <a:pt x="1370" y="1584"/>
                    <a:pt x="1227" y="894"/>
                    <a:pt x="870" y="334"/>
                  </a:cubicBezTo>
                  <a:cubicBezTo>
                    <a:pt x="777" y="173"/>
                    <a:pt x="618" y="0"/>
                    <a:pt x="4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47;p43">
              <a:extLst>
                <a:ext uri="{FF2B5EF4-FFF2-40B4-BE49-F238E27FC236}">
                  <a16:creationId xmlns:a16="http://schemas.microsoft.com/office/drawing/2014/main" id="{D5CE0468-8B04-4C3C-880C-9733E928CD21}"/>
                </a:ext>
              </a:extLst>
            </p:cNvPr>
            <p:cNvSpPr/>
            <p:nvPr/>
          </p:nvSpPr>
          <p:spPr>
            <a:xfrm>
              <a:off x="875700" y="4082375"/>
              <a:ext cx="19950" cy="71575"/>
            </a:xfrm>
            <a:custGeom>
              <a:avLst/>
              <a:gdLst/>
              <a:ahLst/>
              <a:cxnLst/>
              <a:rect l="l" t="t" r="r" b="b"/>
              <a:pathLst>
                <a:path w="798" h="2863" extrusionOk="0">
                  <a:moveTo>
                    <a:pt x="407" y="0"/>
                  </a:moveTo>
                  <a:cubicBezTo>
                    <a:pt x="395" y="0"/>
                    <a:pt x="382" y="2"/>
                    <a:pt x="369" y="5"/>
                  </a:cubicBezTo>
                  <a:cubicBezTo>
                    <a:pt x="238" y="40"/>
                    <a:pt x="167" y="159"/>
                    <a:pt x="143" y="278"/>
                  </a:cubicBezTo>
                  <a:cubicBezTo>
                    <a:pt x="0" y="683"/>
                    <a:pt x="36" y="1124"/>
                    <a:pt x="72" y="1540"/>
                  </a:cubicBezTo>
                  <a:cubicBezTo>
                    <a:pt x="95" y="1969"/>
                    <a:pt x="72" y="2469"/>
                    <a:pt x="155" y="2862"/>
                  </a:cubicBezTo>
                  <a:cubicBezTo>
                    <a:pt x="465" y="2541"/>
                    <a:pt x="619" y="1826"/>
                    <a:pt x="679" y="1374"/>
                  </a:cubicBezTo>
                  <a:cubicBezTo>
                    <a:pt x="750" y="1040"/>
                    <a:pt x="798" y="659"/>
                    <a:pt x="703" y="326"/>
                  </a:cubicBezTo>
                  <a:cubicBezTo>
                    <a:pt x="670" y="173"/>
                    <a:pt x="547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48;p43">
              <a:extLst>
                <a:ext uri="{FF2B5EF4-FFF2-40B4-BE49-F238E27FC236}">
                  <a16:creationId xmlns:a16="http://schemas.microsoft.com/office/drawing/2014/main" id="{2E507D53-3513-4DA4-9E83-4CBEA806D7D3}"/>
                </a:ext>
              </a:extLst>
            </p:cNvPr>
            <p:cNvSpPr/>
            <p:nvPr/>
          </p:nvSpPr>
          <p:spPr>
            <a:xfrm>
              <a:off x="803350" y="4184650"/>
              <a:ext cx="22075" cy="20125"/>
            </a:xfrm>
            <a:custGeom>
              <a:avLst/>
              <a:gdLst/>
              <a:ahLst/>
              <a:cxnLst/>
              <a:rect l="l" t="t" r="r" b="b"/>
              <a:pathLst>
                <a:path w="883" h="805" extrusionOk="0">
                  <a:moveTo>
                    <a:pt x="437" y="0"/>
                  </a:moveTo>
                  <a:cubicBezTo>
                    <a:pt x="246" y="0"/>
                    <a:pt x="80" y="132"/>
                    <a:pt x="49" y="319"/>
                  </a:cubicBezTo>
                  <a:cubicBezTo>
                    <a:pt x="1" y="545"/>
                    <a:pt x="132" y="759"/>
                    <a:pt x="358" y="795"/>
                  </a:cubicBezTo>
                  <a:cubicBezTo>
                    <a:pt x="389" y="802"/>
                    <a:pt x="420" y="805"/>
                    <a:pt x="450" y="805"/>
                  </a:cubicBezTo>
                  <a:cubicBezTo>
                    <a:pt x="637" y="805"/>
                    <a:pt x="793" y="681"/>
                    <a:pt x="834" y="486"/>
                  </a:cubicBezTo>
                  <a:cubicBezTo>
                    <a:pt x="882" y="259"/>
                    <a:pt x="739" y="57"/>
                    <a:pt x="525" y="9"/>
                  </a:cubicBezTo>
                  <a:cubicBezTo>
                    <a:pt x="495" y="3"/>
                    <a:pt x="466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49;p43">
              <a:extLst>
                <a:ext uri="{FF2B5EF4-FFF2-40B4-BE49-F238E27FC236}">
                  <a16:creationId xmlns:a16="http://schemas.microsoft.com/office/drawing/2014/main" id="{E1513FA2-D45D-4157-9C14-E0AC1B08DB78}"/>
                </a:ext>
              </a:extLst>
            </p:cNvPr>
            <p:cNvSpPr/>
            <p:nvPr/>
          </p:nvSpPr>
          <p:spPr>
            <a:xfrm>
              <a:off x="871825" y="4197725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2" y="0"/>
                  </a:moveTo>
                  <a:cubicBezTo>
                    <a:pt x="242" y="0"/>
                    <a:pt x="79" y="125"/>
                    <a:pt x="48" y="320"/>
                  </a:cubicBezTo>
                  <a:cubicBezTo>
                    <a:pt x="0" y="546"/>
                    <a:pt x="131" y="748"/>
                    <a:pt x="358" y="796"/>
                  </a:cubicBezTo>
                  <a:cubicBezTo>
                    <a:pt x="389" y="803"/>
                    <a:pt x="419" y="806"/>
                    <a:pt x="449" y="806"/>
                  </a:cubicBezTo>
                  <a:cubicBezTo>
                    <a:pt x="637" y="806"/>
                    <a:pt x="793" y="681"/>
                    <a:pt x="834" y="486"/>
                  </a:cubicBezTo>
                  <a:cubicBezTo>
                    <a:pt x="881" y="260"/>
                    <a:pt x="739" y="58"/>
                    <a:pt x="524" y="10"/>
                  </a:cubicBezTo>
                  <a:cubicBezTo>
                    <a:pt x="493" y="4"/>
                    <a:pt x="462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250;p43">
              <a:extLst>
                <a:ext uri="{FF2B5EF4-FFF2-40B4-BE49-F238E27FC236}">
                  <a16:creationId xmlns:a16="http://schemas.microsoft.com/office/drawing/2014/main" id="{BA200A67-7EAA-4194-81D7-56F97396E01E}"/>
                </a:ext>
              </a:extLst>
            </p:cNvPr>
            <p:cNvSpPr/>
            <p:nvPr/>
          </p:nvSpPr>
          <p:spPr>
            <a:xfrm>
              <a:off x="654825" y="4404300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3" y="0"/>
                  </a:moveTo>
                  <a:cubicBezTo>
                    <a:pt x="246" y="0"/>
                    <a:pt x="89" y="125"/>
                    <a:pt x="48" y="320"/>
                  </a:cubicBezTo>
                  <a:cubicBezTo>
                    <a:pt x="1" y="546"/>
                    <a:pt x="132" y="748"/>
                    <a:pt x="358" y="796"/>
                  </a:cubicBezTo>
                  <a:cubicBezTo>
                    <a:pt x="387" y="802"/>
                    <a:pt x="416" y="805"/>
                    <a:pt x="445" y="805"/>
                  </a:cubicBezTo>
                  <a:cubicBezTo>
                    <a:pt x="634" y="805"/>
                    <a:pt x="793" y="673"/>
                    <a:pt x="834" y="486"/>
                  </a:cubicBezTo>
                  <a:cubicBezTo>
                    <a:pt x="882" y="260"/>
                    <a:pt x="727" y="46"/>
                    <a:pt x="525" y="10"/>
                  </a:cubicBezTo>
                  <a:cubicBezTo>
                    <a:pt x="493" y="4"/>
                    <a:pt x="463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251;p43">
              <a:extLst>
                <a:ext uri="{FF2B5EF4-FFF2-40B4-BE49-F238E27FC236}">
                  <a16:creationId xmlns:a16="http://schemas.microsoft.com/office/drawing/2014/main" id="{57134FDE-1097-437C-A0F6-F6E05202F259}"/>
                </a:ext>
              </a:extLst>
            </p:cNvPr>
            <p:cNvSpPr/>
            <p:nvPr/>
          </p:nvSpPr>
          <p:spPr>
            <a:xfrm>
              <a:off x="629525" y="444930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81" y="0"/>
                  </a:moveTo>
                  <a:cubicBezTo>
                    <a:pt x="156" y="0"/>
                    <a:pt x="57" y="88"/>
                    <a:pt x="36" y="210"/>
                  </a:cubicBezTo>
                  <a:cubicBezTo>
                    <a:pt x="1" y="365"/>
                    <a:pt x="96" y="496"/>
                    <a:pt x="239" y="532"/>
                  </a:cubicBezTo>
                  <a:cubicBezTo>
                    <a:pt x="256" y="535"/>
                    <a:pt x="274" y="536"/>
                    <a:pt x="290" y="536"/>
                  </a:cubicBezTo>
                  <a:cubicBezTo>
                    <a:pt x="422" y="536"/>
                    <a:pt x="527" y="455"/>
                    <a:pt x="548" y="318"/>
                  </a:cubicBezTo>
                  <a:cubicBezTo>
                    <a:pt x="584" y="187"/>
                    <a:pt x="489" y="32"/>
                    <a:pt x="346" y="8"/>
                  </a:cubicBezTo>
                  <a:cubicBezTo>
                    <a:pt x="324" y="3"/>
                    <a:pt x="302" y="0"/>
                    <a:pt x="2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252;p43">
              <a:extLst>
                <a:ext uri="{FF2B5EF4-FFF2-40B4-BE49-F238E27FC236}">
                  <a16:creationId xmlns:a16="http://schemas.microsoft.com/office/drawing/2014/main" id="{75C2E1B9-218A-41AE-B012-25B50BEF0A9E}"/>
                </a:ext>
              </a:extLst>
            </p:cNvPr>
            <p:cNvSpPr/>
            <p:nvPr/>
          </p:nvSpPr>
          <p:spPr>
            <a:xfrm>
              <a:off x="663750" y="444255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95" y="0"/>
                  </a:moveTo>
                  <a:cubicBezTo>
                    <a:pt x="163" y="0"/>
                    <a:pt x="58" y="81"/>
                    <a:pt x="37" y="218"/>
                  </a:cubicBezTo>
                  <a:cubicBezTo>
                    <a:pt x="1" y="361"/>
                    <a:pt x="96" y="504"/>
                    <a:pt x="239" y="528"/>
                  </a:cubicBezTo>
                  <a:cubicBezTo>
                    <a:pt x="261" y="533"/>
                    <a:pt x="283" y="536"/>
                    <a:pt x="304" y="536"/>
                  </a:cubicBezTo>
                  <a:cubicBezTo>
                    <a:pt x="429" y="536"/>
                    <a:pt x="528" y="448"/>
                    <a:pt x="549" y="326"/>
                  </a:cubicBezTo>
                  <a:cubicBezTo>
                    <a:pt x="584" y="183"/>
                    <a:pt x="489" y="40"/>
                    <a:pt x="346" y="4"/>
                  </a:cubicBezTo>
                  <a:cubicBezTo>
                    <a:pt x="329" y="1"/>
                    <a:pt x="311" y="0"/>
                    <a:pt x="2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253;p43">
              <a:extLst>
                <a:ext uri="{FF2B5EF4-FFF2-40B4-BE49-F238E27FC236}">
                  <a16:creationId xmlns:a16="http://schemas.microsoft.com/office/drawing/2014/main" id="{CE19203D-44E9-4C87-9B46-FA58C8CFD6CE}"/>
                </a:ext>
              </a:extLst>
            </p:cNvPr>
            <p:cNvSpPr/>
            <p:nvPr/>
          </p:nvSpPr>
          <p:spPr>
            <a:xfrm>
              <a:off x="837900" y="4212850"/>
              <a:ext cx="15800" cy="14925"/>
            </a:xfrm>
            <a:custGeom>
              <a:avLst/>
              <a:gdLst/>
              <a:ahLst/>
              <a:cxnLst/>
              <a:rect l="l" t="t" r="r" b="b"/>
              <a:pathLst>
                <a:path w="632" h="597" extrusionOk="0">
                  <a:moveTo>
                    <a:pt x="333" y="1"/>
                  </a:moveTo>
                  <a:cubicBezTo>
                    <a:pt x="167" y="1"/>
                    <a:pt x="12" y="131"/>
                    <a:pt x="12" y="286"/>
                  </a:cubicBezTo>
                  <a:cubicBezTo>
                    <a:pt x="0" y="441"/>
                    <a:pt x="131" y="596"/>
                    <a:pt x="298" y="596"/>
                  </a:cubicBezTo>
                  <a:cubicBezTo>
                    <a:pt x="305" y="596"/>
                    <a:pt x="312" y="597"/>
                    <a:pt x="319" y="597"/>
                  </a:cubicBezTo>
                  <a:cubicBezTo>
                    <a:pt x="476" y="597"/>
                    <a:pt x="607" y="470"/>
                    <a:pt x="607" y="310"/>
                  </a:cubicBezTo>
                  <a:cubicBezTo>
                    <a:pt x="631" y="143"/>
                    <a:pt x="488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35481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7"/>
          <p:cNvSpPr/>
          <p:nvPr/>
        </p:nvSpPr>
        <p:spPr>
          <a:xfrm>
            <a:off x="12061154" y="6830141"/>
            <a:ext cx="158841" cy="22315"/>
          </a:xfrm>
          <a:custGeom>
            <a:avLst/>
            <a:gdLst/>
            <a:ahLst/>
            <a:cxnLst/>
            <a:rect l="l" t="t" r="r" b="b"/>
            <a:pathLst>
              <a:path w="1025" h="144" extrusionOk="0">
                <a:moveTo>
                  <a:pt x="1024" y="0"/>
                </a:moveTo>
                <a:cubicBezTo>
                  <a:pt x="679" y="24"/>
                  <a:pt x="334" y="72"/>
                  <a:pt x="0" y="143"/>
                </a:cubicBezTo>
                <a:lnTo>
                  <a:pt x="1024" y="143"/>
                </a:lnTo>
                <a:lnTo>
                  <a:pt x="1024" y="0"/>
                </a:lnTo>
                <a:close/>
              </a:path>
            </a:pathLst>
          </a:custGeom>
          <a:solidFill>
            <a:srgbClr val="00BFD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27"/>
          <p:cNvSpPr txBox="1">
            <a:spLocks noGrp="1"/>
          </p:cNvSpPr>
          <p:nvPr>
            <p:ph type="ctrTitle"/>
          </p:nvPr>
        </p:nvSpPr>
        <p:spPr>
          <a:xfrm>
            <a:off x="2026272" y="672464"/>
            <a:ext cx="8433200" cy="2566800"/>
          </a:xfrm>
          <a:prstGeom prst="rect">
            <a:avLst/>
          </a:prstGeom>
        </p:spPr>
        <p:txBody>
          <a:bodyPr spcFirstLastPara="1" wrap="square" lIns="243833" tIns="121900" rIns="121900" bIns="121900" anchor="ctr" anchorCtr="0">
            <a:noAutofit/>
          </a:bodyPr>
          <a:lstStyle/>
          <a:p>
            <a:r>
              <a:rPr lang="en" sz="11500" dirty="0">
                <a:latin typeface="UTM Cookies" panose="02040603050506020204" pitchFamily="18" charset="0"/>
              </a:rPr>
              <a:t>CẮM TRẠI BIỂN XANH</a:t>
            </a:r>
            <a:endParaRPr sz="11500" dirty="0">
              <a:latin typeface="UTM Cookies" panose="02040603050506020204" pitchFamily="18" charset="0"/>
            </a:endParaRPr>
          </a:p>
        </p:txBody>
      </p:sp>
      <p:sp>
        <p:nvSpPr>
          <p:cNvPr id="997" name="Google Shape;997;p27"/>
          <p:cNvSpPr/>
          <p:nvPr/>
        </p:nvSpPr>
        <p:spPr>
          <a:xfrm>
            <a:off x="2654200" y="5257800"/>
            <a:ext cx="6883600" cy="8812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dist="104775" dir="300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27"/>
          <p:cNvSpPr txBox="1">
            <a:spLocks noGrp="1"/>
          </p:cNvSpPr>
          <p:nvPr>
            <p:ph type="subTitle" idx="1"/>
          </p:nvPr>
        </p:nvSpPr>
        <p:spPr>
          <a:xfrm>
            <a:off x="2931208" y="5450152"/>
            <a:ext cx="6371482" cy="54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2400" b="0" dirty="0">
                <a:latin typeface="UVN Banh Mi" pitchFamily="2" charset="0"/>
              </a:rPr>
              <a:t>NHỮNG THỬ THÁCH THÚ VỊ ĐANG CHỜ ĐÓN BẠN! HÃY CỐ GẮNG HẾT MÌNH NHÉ!</a:t>
            </a:r>
            <a:endParaRPr sz="2400" b="0" dirty="0">
              <a:latin typeface="UVN Banh Mi" pitchFamily="2" charset="0"/>
            </a:endParaRPr>
          </a:p>
        </p:txBody>
      </p:sp>
      <p:grpSp>
        <p:nvGrpSpPr>
          <p:cNvPr id="999" name="Google Shape;999;p27"/>
          <p:cNvGrpSpPr/>
          <p:nvPr/>
        </p:nvGrpSpPr>
        <p:grpSpPr>
          <a:xfrm>
            <a:off x="874585" y="2190343"/>
            <a:ext cx="2127183" cy="2477323"/>
            <a:chOff x="500713" y="2522707"/>
            <a:chExt cx="1595387" cy="1857992"/>
          </a:xfrm>
        </p:grpSpPr>
        <p:sp>
          <p:nvSpPr>
            <p:cNvPr id="1000" name="Google Shape;1000;p27"/>
            <p:cNvSpPr/>
            <p:nvPr/>
          </p:nvSpPr>
          <p:spPr>
            <a:xfrm rot="1369479">
              <a:off x="762212" y="2669435"/>
              <a:ext cx="1072389" cy="1564537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dist="3810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01" name="Google Shape;1001;p27"/>
            <p:cNvGrpSpPr/>
            <p:nvPr/>
          </p:nvGrpSpPr>
          <p:grpSpPr>
            <a:xfrm rot="1369479">
              <a:off x="1328906" y="3461475"/>
              <a:ext cx="290858" cy="377338"/>
              <a:chOff x="4281748" y="-1083657"/>
              <a:chExt cx="254517" cy="330154"/>
            </a:xfrm>
          </p:grpSpPr>
          <p:sp>
            <p:nvSpPr>
              <p:cNvPr id="1002" name="Google Shape;1002;p27"/>
              <p:cNvSpPr/>
              <p:nvPr/>
            </p:nvSpPr>
            <p:spPr>
              <a:xfrm>
                <a:off x="4281748" y="-961408"/>
                <a:ext cx="207389" cy="207389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4823" extrusionOk="0">
                    <a:moveTo>
                      <a:pt x="2430" y="0"/>
                    </a:moveTo>
                    <a:cubicBezTo>
                      <a:pt x="1275" y="0"/>
                      <a:pt x="298" y="822"/>
                      <a:pt x="60" y="1905"/>
                    </a:cubicBezTo>
                    <a:cubicBezTo>
                      <a:pt x="13" y="2072"/>
                      <a:pt x="1" y="2239"/>
                      <a:pt x="1" y="2417"/>
                    </a:cubicBezTo>
                    <a:cubicBezTo>
                      <a:pt x="1" y="3739"/>
                      <a:pt x="1072" y="4822"/>
                      <a:pt x="2418" y="4822"/>
                    </a:cubicBezTo>
                    <a:cubicBezTo>
                      <a:pt x="2894" y="4822"/>
                      <a:pt x="3335" y="4691"/>
                      <a:pt x="3716" y="4453"/>
                    </a:cubicBezTo>
                    <a:cubicBezTo>
                      <a:pt x="4382" y="4025"/>
                      <a:pt x="4823" y="3275"/>
                      <a:pt x="4823" y="2417"/>
                    </a:cubicBezTo>
                    <a:cubicBezTo>
                      <a:pt x="4823" y="1370"/>
                      <a:pt x="4156" y="465"/>
                      <a:pt x="3216" y="131"/>
                    </a:cubicBezTo>
                    <a:cubicBezTo>
                      <a:pt x="2977" y="48"/>
                      <a:pt x="2715" y="0"/>
                      <a:pt x="2430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7"/>
              <p:cNvSpPr/>
              <p:nvPr/>
            </p:nvSpPr>
            <p:spPr>
              <a:xfrm>
                <a:off x="4399009" y="-1083657"/>
                <a:ext cx="137256" cy="176257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4099" extrusionOk="0">
                    <a:moveTo>
                      <a:pt x="3091" y="1"/>
                    </a:moveTo>
                    <a:cubicBezTo>
                      <a:pt x="3074" y="1"/>
                      <a:pt x="3055" y="7"/>
                      <a:pt x="3036" y="22"/>
                    </a:cubicBezTo>
                    <a:cubicBezTo>
                      <a:pt x="1596" y="950"/>
                      <a:pt x="489" y="2427"/>
                      <a:pt x="0" y="4070"/>
                    </a:cubicBezTo>
                    <a:cubicBezTo>
                      <a:pt x="0" y="4082"/>
                      <a:pt x="12" y="4093"/>
                      <a:pt x="12" y="4093"/>
                    </a:cubicBezTo>
                    <a:cubicBezTo>
                      <a:pt x="19" y="4097"/>
                      <a:pt x="26" y="4098"/>
                      <a:pt x="33" y="4098"/>
                    </a:cubicBezTo>
                    <a:cubicBezTo>
                      <a:pt x="48" y="4098"/>
                      <a:pt x="60" y="4090"/>
                      <a:pt x="60" y="4082"/>
                    </a:cubicBezTo>
                    <a:cubicBezTo>
                      <a:pt x="584" y="2462"/>
                      <a:pt x="1703" y="1057"/>
                      <a:pt x="3132" y="164"/>
                    </a:cubicBezTo>
                    <a:cubicBezTo>
                      <a:pt x="3167" y="141"/>
                      <a:pt x="3191" y="93"/>
                      <a:pt x="3156" y="45"/>
                    </a:cubicBezTo>
                    <a:cubicBezTo>
                      <a:pt x="3141" y="17"/>
                      <a:pt x="3118" y="1"/>
                      <a:pt x="309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27"/>
              <p:cNvSpPr/>
              <p:nvPr/>
            </p:nvSpPr>
            <p:spPr>
              <a:xfrm>
                <a:off x="4440461" y="-900434"/>
                <a:ext cx="34873" cy="6501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512" extrusionOk="0">
                    <a:moveTo>
                      <a:pt x="345" y="1"/>
                    </a:moveTo>
                    <a:cubicBezTo>
                      <a:pt x="155" y="1"/>
                      <a:pt x="34" y="367"/>
                      <a:pt x="25" y="559"/>
                    </a:cubicBezTo>
                    <a:cubicBezTo>
                      <a:pt x="1" y="821"/>
                      <a:pt x="1" y="1095"/>
                      <a:pt x="144" y="1321"/>
                    </a:cubicBezTo>
                    <a:cubicBezTo>
                      <a:pt x="203" y="1428"/>
                      <a:pt x="287" y="1511"/>
                      <a:pt x="406" y="1511"/>
                    </a:cubicBezTo>
                    <a:cubicBezTo>
                      <a:pt x="489" y="1511"/>
                      <a:pt x="584" y="1476"/>
                      <a:pt x="632" y="1392"/>
                    </a:cubicBezTo>
                    <a:cubicBezTo>
                      <a:pt x="691" y="1321"/>
                      <a:pt x="715" y="1249"/>
                      <a:pt x="739" y="1154"/>
                    </a:cubicBezTo>
                    <a:cubicBezTo>
                      <a:pt x="810" y="833"/>
                      <a:pt x="763" y="380"/>
                      <a:pt x="537" y="118"/>
                    </a:cubicBezTo>
                    <a:cubicBezTo>
                      <a:pt x="467" y="35"/>
                      <a:pt x="403" y="1"/>
                      <a:pt x="345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27"/>
              <p:cNvSpPr/>
              <p:nvPr/>
            </p:nvSpPr>
            <p:spPr>
              <a:xfrm>
                <a:off x="4281748" y="-878977"/>
                <a:ext cx="159788" cy="125474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2918" extrusionOk="0">
                    <a:moveTo>
                      <a:pt x="60" y="0"/>
                    </a:moveTo>
                    <a:cubicBezTo>
                      <a:pt x="13" y="167"/>
                      <a:pt x="1" y="334"/>
                      <a:pt x="1" y="512"/>
                    </a:cubicBezTo>
                    <a:cubicBezTo>
                      <a:pt x="1" y="1834"/>
                      <a:pt x="1072" y="2917"/>
                      <a:pt x="2418" y="2917"/>
                    </a:cubicBezTo>
                    <a:cubicBezTo>
                      <a:pt x="2894" y="2917"/>
                      <a:pt x="3335" y="2786"/>
                      <a:pt x="3716" y="2548"/>
                    </a:cubicBezTo>
                    <a:lnTo>
                      <a:pt x="3716" y="2548"/>
                    </a:lnTo>
                    <a:cubicBezTo>
                      <a:pt x="3628" y="2561"/>
                      <a:pt x="3537" y="2566"/>
                      <a:pt x="3447" y="2566"/>
                    </a:cubicBezTo>
                    <a:cubicBezTo>
                      <a:pt x="3291" y="2566"/>
                      <a:pt x="3137" y="2551"/>
                      <a:pt x="3001" y="2536"/>
                    </a:cubicBezTo>
                    <a:cubicBezTo>
                      <a:pt x="2608" y="2441"/>
                      <a:pt x="2251" y="2262"/>
                      <a:pt x="1930" y="2060"/>
                    </a:cubicBezTo>
                    <a:cubicBezTo>
                      <a:pt x="1346" y="1715"/>
                      <a:pt x="810" y="1286"/>
                      <a:pt x="418" y="715"/>
                    </a:cubicBezTo>
                    <a:cubicBezTo>
                      <a:pt x="275" y="488"/>
                      <a:pt x="156" y="262"/>
                      <a:pt x="6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27"/>
            <p:cNvGrpSpPr/>
            <p:nvPr/>
          </p:nvGrpSpPr>
          <p:grpSpPr>
            <a:xfrm rot="1369479">
              <a:off x="945007" y="2914366"/>
              <a:ext cx="769171" cy="926450"/>
              <a:chOff x="-1335722" y="-1568218"/>
              <a:chExt cx="1036126" cy="1247849"/>
            </a:xfrm>
          </p:grpSpPr>
          <p:sp>
            <p:nvSpPr>
              <p:cNvPr id="1007" name="Google Shape;1007;p27"/>
              <p:cNvSpPr/>
              <p:nvPr/>
            </p:nvSpPr>
            <p:spPr>
              <a:xfrm>
                <a:off x="-1333379" y="-1113177"/>
                <a:ext cx="738120" cy="792808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844" extrusionOk="0">
                    <a:moveTo>
                      <a:pt x="1" y="1"/>
                    </a:moveTo>
                    <a:lnTo>
                      <a:pt x="1561" y="10431"/>
                    </a:lnTo>
                    <a:cubicBezTo>
                      <a:pt x="1632" y="10943"/>
                      <a:pt x="2001" y="11360"/>
                      <a:pt x="2513" y="11490"/>
                    </a:cubicBezTo>
                    <a:cubicBezTo>
                      <a:pt x="3677" y="11782"/>
                      <a:pt x="5087" y="11843"/>
                      <a:pt x="6149" y="11843"/>
                    </a:cubicBezTo>
                    <a:cubicBezTo>
                      <a:pt x="6390" y="11843"/>
                      <a:pt x="6613" y="11840"/>
                      <a:pt x="6811" y="11836"/>
                    </a:cubicBezTo>
                    <a:cubicBezTo>
                      <a:pt x="7359" y="11800"/>
                      <a:pt x="7835" y="11443"/>
                      <a:pt x="8002" y="10931"/>
                    </a:cubicBezTo>
                    <a:lnTo>
                      <a:pt x="11026" y="118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7"/>
              <p:cNvSpPr/>
              <p:nvPr/>
            </p:nvSpPr>
            <p:spPr>
              <a:xfrm>
                <a:off x="-1277554" y="-1024819"/>
                <a:ext cx="626468" cy="67098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024" extrusionOk="0">
                    <a:moveTo>
                      <a:pt x="3322" y="0"/>
                    </a:moveTo>
                    <a:cubicBezTo>
                      <a:pt x="2283" y="0"/>
                      <a:pt x="1170" y="110"/>
                      <a:pt x="36" y="395"/>
                    </a:cubicBezTo>
                    <a:lnTo>
                      <a:pt x="0" y="395"/>
                    </a:lnTo>
                    <a:lnTo>
                      <a:pt x="12" y="503"/>
                    </a:lnTo>
                    <a:lnTo>
                      <a:pt x="1322" y="8968"/>
                    </a:lnTo>
                    <a:lnTo>
                      <a:pt x="1370" y="9289"/>
                    </a:lnTo>
                    <a:cubicBezTo>
                      <a:pt x="1370" y="9289"/>
                      <a:pt x="2799" y="10024"/>
                      <a:pt x="4555" y="10024"/>
                    </a:cubicBezTo>
                    <a:cubicBezTo>
                      <a:pt x="5187" y="10024"/>
                      <a:pt x="5860" y="9929"/>
                      <a:pt x="6525" y="9670"/>
                    </a:cubicBezTo>
                    <a:lnTo>
                      <a:pt x="6739" y="9039"/>
                    </a:lnTo>
                    <a:lnTo>
                      <a:pt x="9323" y="1288"/>
                    </a:lnTo>
                    <a:lnTo>
                      <a:pt x="9347" y="1229"/>
                    </a:lnTo>
                    <a:lnTo>
                      <a:pt x="9359" y="1181"/>
                    </a:lnTo>
                    <a:cubicBezTo>
                      <a:pt x="9178" y="1100"/>
                      <a:pt x="6617" y="0"/>
                      <a:pt x="3322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7"/>
              <p:cNvSpPr/>
              <p:nvPr/>
            </p:nvSpPr>
            <p:spPr>
              <a:xfrm>
                <a:off x="-1189932" y="-425327"/>
                <a:ext cx="348343" cy="70418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1052" extrusionOk="0">
                    <a:moveTo>
                      <a:pt x="1" y="0"/>
                    </a:moveTo>
                    <a:lnTo>
                      <a:pt x="37" y="322"/>
                    </a:lnTo>
                    <a:cubicBezTo>
                      <a:pt x="37" y="322"/>
                      <a:pt x="1464" y="1051"/>
                      <a:pt x="3215" y="1051"/>
                    </a:cubicBezTo>
                    <a:cubicBezTo>
                      <a:pt x="3853" y="1051"/>
                      <a:pt x="4534" y="954"/>
                      <a:pt x="5204" y="691"/>
                    </a:cubicBezTo>
                    <a:lnTo>
                      <a:pt x="5204" y="691"/>
                    </a:lnTo>
                    <a:cubicBezTo>
                      <a:pt x="5031" y="703"/>
                      <a:pt x="4862" y="708"/>
                      <a:pt x="4694" y="708"/>
                    </a:cubicBezTo>
                    <a:cubicBezTo>
                      <a:pt x="4525" y="708"/>
                      <a:pt x="4359" y="703"/>
                      <a:pt x="4192" y="691"/>
                    </a:cubicBezTo>
                    <a:cubicBezTo>
                      <a:pt x="3287" y="667"/>
                      <a:pt x="2394" y="631"/>
                      <a:pt x="1501" y="452"/>
                    </a:cubicBezTo>
                    <a:cubicBezTo>
                      <a:pt x="1084" y="369"/>
                      <a:pt x="680" y="262"/>
                      <a:pt x="275" y="119"/>
                    </a:cubicBezTo>
                    <a:cubicBezTo>
                      <a:pt x="191" y="83"/>
                      <a:pt x="84" y="36"/>
                      <a:pt x="1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27"/>
              <p:cNvSpPr/>
              <p:nvPr/>
            </p:nvSpPr>
            <p:spPr>
              <a:xfrm>
                <a:off x="-1279160" y="-1024819"/>
                <a:ext cx="627271" cy="118412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769" extrusionOk="0">
                    <a:moveTo>
                      <a:pt x="3343" y="0"/>
                    </a:moveTo>
                    <a:cubicBezTo>
                      <a:pt x="2301" y="0"/>
                      <a:pt x="1186" y="110"/>
                      <a:pt x="48" y="395"/>
                    </a:cubicBezTo>
                    <a:lnTo>
                      <a:pt x="0" y="395"/>
                    </a:lnTo>
                    <a:cubicBezTo>
                      <a:pt x="2013" y="1229"/>
                      <a:pt x="4191" y="1705"/>
                      <a:pt x="6358" y="1765"/>
                    </a:cubicBezTo>
                    <a:cubicBezTo>
                      <a:pt x="6470" y="1767"/>
                      <a:pt x="6581" y="1768"/>
                      <a:pt x="6694" y="1768"/>
                    </a:cubicBezTo>
                    <a:cubicBezTo>
                      <a:pt x="7195" y="1768"/>
                      <a:pt x="7706" y="1741"/>
                      <a:pt x="8192" y="1634"/>
                    </a:cubicBezTo>
                    <a:cubicBezTo>
                      <a:pt x="8609" y="1538"/>
                      <a:pt x="9014" y="1396"/>
                      <a:pt x="9371" y="1169"/>
                    </a:cubicBezTo>
                    <a:cubicBezTo>
                      <a:pt x="9199" y="1097"/>
                      <a:pt x="6641" y="0"/>
                      <a:pt x="3343" y="0"/>
                    </a:cubicBezTo>
                    <a:close/>
                  </a:path>
                </a:pathLst>
              </a:custGeom>
              <a:solidFill>
                <a:srgbClr val="FFACA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27"/>
              <p:cNvSpPr/>
              <p:nvPr/>
            </p:nvSpPr>
            <p:spPr>
              <a:xfrm>
                <a:off x="-731611" y="-882243"/>
                <a:ext cx="61047" cy="1052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72" extrusionOk="0">
                    <a:moveTo>
                      <a:pt x="658" y="1"/>
                    </a:moveTo>
                    <a:cubicBezTo>
                      <a:pt x="614" y="1"/>
                      <a:pt x="562" y="16"/>
                      <a:pt x="500" y="51"/>
                    </a:cubicBezTo>
                    <a:cubicBezTo>
                      <a:pt x="179" y="242"/>
                      <a:pt x="60" y="730"/>
                      <a:pt x="12" y="1075"/>
                    </a:cubicBezTo>
                    <a:cubicBezTo>
                      <a:pt x="0" y="1171"/>
                      <a:pt x="0" y="1266"/>
                      <a:pt x="12" y="1361"/>
                    </a:cubicBezTo>
                    <a:cubicBezTo>
                      <a:pt x="36" y="1444"/>
                      <a:pt x="95" y="1540"/>
                      <a:pt x="202" y="1563"/>
                    </a:cubicBezTo>
                    <a:cubicBezTo>
                      <a:pt x="223" y="1569"/>
                      <a:pt x="243" y="1571"/>
                      <a:pt x="262" y="1571"/>
                    </a:cubicBezTo>
                    <a:cubicBezTo>
                      <a:pt x="329" y="1571"/>
                      <a:pt x="385" y="1541"/>
                      <a:pt x="441" y="1504"/>
                    </a:cubicBezTo>
                    <a:cubicBezTo>
                      <a:pt x="500" y="1444"/>
                      <a:pt x="548" y="1373"/>
                      <a:pt x="595" y="1302"/>
                    </a:cubicBezTo>
                    <a:cubicBezTo>
                      <a:pt x="691" y="1123"/>
                      <a:pt x="774" y="932"/>
                      <a:pt x="822" y="718"/>
                    </a:cubicBezTo>
                    <a:cubicBezTo>
                      <a:pt x="893" y="515"/>
                      <a:pt x="912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27"/>
              <p:cNvSpPr/>
              <p:nvPr/>
            </p:nvSpPr>
            <p:spPr>
              <a:xfrm>
                <a:off x="-748346" y="-753990"/>
                <a:ext cx="39091" cy="4250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35" extrusionOk="0">
                    <a:moveTo>
                      <a:pt x="370" y="0"/>
                    </a:moveTo>
                    <a:cubicBezTo>
                      <a:pt x="238" y="0"/>
                      <a:pt x="122" y="69"/>
                      <a:pt x="60" y="183"/>
                    </a:cubicBezTo>
                    <a:cubicBezTo>
                      <a:pt x="0" y="302"/>
                      <a:pt x="36" y="457"/>
                      <a:pt x="107" y="540"/>
                    </a:cubicBezTo>
                    <a:cubicBezTo>
                      <a:pt x="161" y="606"/>
                      <a:pt x="225" y="634"/>
                      <a:pt x="287" y="634"/>
                    </a:cubicBezTo>
                    <a:cubicBezTo>
                      <a:pt x="415" y="634"/>
                      <a:pt x="539" y="514"/>
                      <a:pt x="572" y="362"/>
                    </a:cubicBezTo>
                    <a:cubicBezTo>
                      <a:pt x="583" y="243"/>
                      <a:pt x="572" y="112"/>
                      <a:pt x="500" y="28"/>
                    </a:cubicBezTo>
                    <a:lnTo>
                      <a:pt x="429" y="5"/>
                    </a:lnTo>
                    <a:cubicBezTo>
                      <a:pt x="409" y="2"/>
                      <a:pt x="389" y="0"/>
                      <a:pt x="3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7"/>
              <p:cNvSpPr/>
              <p:nvPr/>
            </p:nvSpPr>
            <p:spPr>
              <a:xfrm>
                <a:off x="-1211419" y="-500967"/>
                <a:ext cx="29586" cy="72694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086" extrusionOk="0">
                    <a:moveTo>
                      <a:pt x="159" y="1"/>
                    </a:moveTo>
                    <a:cubicBezTo>
                      <a:pt x="137" y="1"/>
                      <a:pt x="115" y="7"/>
                      <a:pt x="96" y="23"/>
                    </a:cubicBezTo>
                    <a:cubicBezTo>
                      <a:pt x="1" y="94"/>
                      <a:pt x="24" y="261"/>
                      <a:pt x="36" y="356"/>
                    </a:cubicBezTo>
                    <a:cubicBezTo>
                      <a:pt x="48" y="547"/>
                      <a:pt x="96" y="737"/>
                      <a:pt x="143" y="916"/>
                    </a:cubicBezTo>
                    <a:cubicBezTo>
                      <a:pt x="155" y="963"/>
                      <a:pt x="167" y="987"/>
                      <a:pt x="179" y="1035"/>
                    </a:cubicBezTo>
                    <a:cubicBezTo>
                      <a:pt x="208" y="1064"/>
                      <a:pt x="246" y="1086"/>
                      <a:pt x="272" y="1086"/>
                    </a:cubicBezTo>
                    <a:cubicBezTo>
                      <a:pt x="277" y="1086"/>
                      <a:pt x="282" y="1085"/>
                      <a:pt x="286" y="1082"/>
                    </a:cubicBezTo>
                    <a:cubicBezTo>
                      <a:pt x="322" y="1082"/>
                      <a:pt x="346" y="1047"/>
                      <a:pt x="358" y="1023"/>
                    </a:cubicBezTo>
                    <a:cubicBezTo>
                      <a:pt x="393" y="975"/>
                      <a:pt x="405" y="904"/>
                      <a:pt x="405" y="844"/>
                    </a:cubicBezTo>
                    <a:cubicBezTo>
                      <a:pt x="417" y="630"/>
                      <a:pt x="441" y="225"/>
                      <a:pt x="286" y="70"/>
                    </a:cubicBezTo>
                    <a:cubicBezTo>
                      <a:pt x="254" y="30"/>
                      <a:pt x="205" y="1"/>
                      <a:pt x="1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7"/>
              <p:cNvSpPr/>
              <p:nvPr/>
            </p:nvSpPr>
            <p:spPr>
              <a:xfrm>
                <a:off x="-1115766" y="-1504159"/>
                <a:ext cx="465483" cy="1002188"/>
              </a:xfrm>
              <a:custGeom>
                <a:avLst/>
                <a:gdLst/>
                <a:ahLst/>
                <a:cxnLst/>
                <a:rect l="l" t="t" r="r" b="b"/>
                <a:pathLst>
                  <a:path w="6954" h="14972" extrusionOk="0">
                    <a:moveTo>
                      <a:pt x="6891" y="0"/>
                    </a:moveTo>
                    <a:cubicBezTo>
                      <a:pt x="6874" y="0"/>
                      <a:pt x="6860" y="6"/>
                      <a:pt x="6846" y="20"/>
                    </a:cubicBezTo>
                    <a:cubicBezTo>
                      <a:pt x="6001" y="1627"/>
                      <a:pt x="5168" y="3270"/>
                      <a:pt x="4382" y="4925"/>
                    </a:cubicBezTo>
                    <a:cubicBezTo>
                      <a:pt x="4215" y="5259"/>
                      <a:pt x="4048" y="5616"/>
                      <a:pt x="3894" y="5961"/>
                    </a:cubicBezTo>
                    <a:cubicBezTo>
                      <a:pt x="2501" y="8914"/>
                      <a:pt x="1215" y="11890"/>
                      <a:pt x="12" y="14891"/>
                    </a:cubicBezTo>
                    <a:cubicBezTo>
                      <a:pt x="0" y="14926"/>
                      <a:pt x="12" y="14950"/>
                      <a:pt x="48" y="14962"/>
                    </a:cubicBezTo>
                    <a:lnTo>
                      <a:pt x="60" y="14962"/>
                    </a:lnTo>
                    <a:cubicBezTo>
                      <a:pt x="70" y="14969"/>
                      <a:pt x="79" y="14972"/>
                      <a:pt x="86" y="14972"/>
                    </a:cubicBezTo>
                    <a:cubicBezTo>
                      <a:pt x="102" y="14972"/>
                      <a:pt x="111" y="14955"/>
                      <a:pt x="119" y="14938"/>
                    </a:cubicBezTo>
                    <a:cubicBezTo>
                      <a:pt x="1286" y="11974"/>
                      <a:pt x="2548" y="9045"/>
                      <a:pt x="3906" y="6152"/>
                    </a:cubicBezTo>
                    <a:lnTo>
                      <a:pt x="4489" y="4949"/>
                    </a:lnTo>
                    <a:cubicBezTo>
                      <a:pt x="5275" y="3318"/>
                      <a:pt x="6096" y="1687"/>
                      <a:pt x="6942" y="79"/>
                    </a:cubicBezTo>
                    <a:cubicBezTo>
                      <a:pt x="6954" y="56"/>
                      <a:pt x="6954" y="20"/>
                      <a:pt x="6930" y="8"/>
                    </a:cubicBezTo>
                    <a:cubicBezTo>
                      <a:pt x="6915" y="3"/>
                      <a:pt x="6902" y="0"/>
                      <a:pt x="6891" y="0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27"/>
              <p:cNvSpPr/>
              <p:nvPr/>
            </p:nvSpPr>
            <p:spPr>
              <a:xfrm>
                <a:off x="-856784" y="-1174492"/>
                <a:ext cx="41501" cy="82132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227" extrusionOk="0">
                    <a:moveTo>
                      <a:pt x="489" y="0"/>
                    </a:moveTo>
                    <a:cubicBezTo>
                      <a:pt x="334" y="334"/>
                      <a:pt x="167" y="691"/>
                      <a:pt x="1" y="1036"/>
                    </a:cubicBezTo>
                    <a:cubicBezTo>
                      <a:pt x="25" y="1107"/>
                      <a:pt x="25" y="1167"/>
                      <a:pt x="37" y="1227"/>
                    </a:cubicBezTo>
                    <a:lnTo>
                      <a:pt x="620" y="24"/>
                    </a:lnTo>
                    <a:cubicBezTo>
                      <a:pt x="572" y="12"/>
                      <a:pt x="537" y="12"/>
                      <a:pt x="489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27"/>
              <p:cNvSpPr/>
              <p:nvPr/>
            </p:nvSpPr>
            <p:spPr>
              <a:xfrm>
                <a:off x="-1245691" y="-1567415"/>
                <a:ext cx="946095" cy="519100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775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5" y="822"/>
                      <a:pt x="501" y="1489"/>
                      <a:pt x="989" y="2179"/>
                    </a:cubicBezTo>
                    <a:cubicBezTo>
                      <a:pt x="1227" y="2501"/>
                      <a:pt x="1465" y="2810"/>
                      <a:pt x="1739" y="3132"/>
                    </a:cubicBezTo>
                    <a:cubicBezTo>
                      <a:pt x="2537" y="4084"/>
                      <a:pt x="3489" y="4894"/>
                      <a:pt x="4549" y="5584"/>
                    </a:cubicBezTo>
                    <a:cubicBezTo>
                      <a:pt x="5192" y="6001"/>
                      <a:pt x="5870" y="6358"/>
                      <a:pt x="6585" y="6656"/>
                    </a:cubicBezTo>
                    <a:cubicBezTo>
                      <a:pt x="7394" y="6977"/>
                      <a:pt x="8240" y="7251"/>
                      <a:pt x="9085" y="7442"/>
                    </a:cubicBezTo>
                    <a:cubicBezTo>
                      <a:pt x="9946" y="7638"/>
                      <a:pt x="10817" y="7754"/>
                      <a:pt x="11698" y="7754"/>
                    </a:cubicBezTo>
                    <a:cubicBezTo>
                      <a:pt x="11780" y="7754"/>
                      <a:pt x="11861" y="7753"/>
                      <a:pt x="11943" y="7751"/>
                    </a:cubicBezTo>
                    <a:cubicBezTo>
                      <a:pt x="12526" y="7751"/>
                      <a:pt x="13109" y="7692"/>
                      <a:pt x="13693" y="7609"/>
                    </a:cubicBezTo>
                    <a:cubicBezTo>
                      <a:pt x="13836" y="7597"/>
                      <a:pt x="13990" y="7549"/>
                      <a:pt x="14133" y="7489"/>
                    </a:cubicBezTo>
                    <a:cubicBezTo>
                      <a:pt x="14062" y="7394"/>
                      <a:pt x="13990" y="7323"/>
                      <a:pt x="13931" y="7251"/>
                    </a:cubicBezTo>
                    <a:cubicBezTo>
                      <a:pt x="13895" y="7239"/>
                      <a:pt x="13883" y="7204"/>
                      <a:pt x="13871" y="7192"/>
                    </a:cubicBezTo>
                    <a:cubicBezTo>
                      <a:pt x="13669" y="6977"/>
                      <a:pt x="13478" y="6763"/>
                      <a:pt x="13288" y="6537"/>
                    </a:cubicBezTo>
                    <a:cubicBezTo>
                      <a:pt x="13002" y="6204"/>
                      <a:pt x="12705" y="5882"/>
                      <a:pt x="12419" y="5537"/>
                    </a:cubicBezTo>
                    <a:cubicBezTo>
                      <a:pt x="12276" y="5358"/>
                      <a:pt x="12121" y="5192"/>
                      <a:pt x="11978" y="5013"/>
                    </a:cubicBezTo>
                    <a:cubicBezTo>
                      <a:pt x="11681" y="4680"/>
                      <a:pt x="11395" y="4334"/>
                      <a:pt x="11109" y="3989"/>
                    </a:cubicBezTo>
                    <a:cubicBezTo>
                      <a:pt x="10978" y="3846"/>
                      <a:pt x="10847" y="3679"/>
                      <a:pt x="10716" y="3513"/>
                    </a:cubicBezTo>
                    <a:cubicBezTo>
                      <a:pt x="10442" y="3191"/>
                      <a:pt x="10180" y="2846"/>
                      <a:pt x="9907" y="2513"/>
                    </a:cubicBezTo>
                    <a:cubicBezTo>
                      <a:pt x="9764" y="2334"/>
                      <a:pt x="9621" y="2179"/>
                      <a:pt x="9490" y="2001"/>
                    </a:cubicBezTo>
                    <a:cubicBezTo>
                      <a:pt x="9299" y="1739"/>
                      <a:pt x="9085" y="1489"/>
                      <a:pt x="8895" y="1239"/>
                    </a:cubicBezTo>
                    <a:cubicBezTo>
                      <a:pt x="8895" y="1239"/>
                      <a:pt x="8883" y="1239"/>
                      <a:pt x="8883" y="1215"/>
                    </a:cubicBezTo>
                    <a:cubicBezTo>
                      <a:pt x="8871" y="1191"/>
                      <a:pt x="8835" y="1179"/>
                      <a:pt x="8823" y="1143"/>
                    </a:cubicBezTo>
                    <a:lnTo>
                      <a:pt x="8716" y="1143"/>
                    </a:lnTo>
                    <a:cubicBezTo>
                      <a:pt x="8411" y="1160"/>
                      <a:pt x="8106" y="1168"/>
                      <a:pt x="7802" y="1168"/>
                    </a:cubicBezTo>
                    <a:cubicBezTo>
                      <a:pt x="5264" y="1168"/>
                      <a:pt x="2738" y="623"/>
                      <a:pt x="251" y="60"/>
                    </a:cubicBezTo>
                    <a:cubicBezTo>
                      <a:pt x="215" y="60"/>
                      <a:pt x="191" y="60"/>
                      <a:pt x="155" y="48"/>
                    </a:cubicBezTo>
                    <a:cubicBezTo>
                      <a:pt x="96" y="36"/>
                      <a:pt x="60" y="1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27"/>
              <p:cNvSpPr/>
              <p:nvPr/>
            </p:nvSpPr>
            <p:spPr>
              <a:xfrm>
                <a:off x="-1246495" y="-1568218"/>
                <a:ext cx="586640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3120" extrusionOk="0">
                    <a:moveTo>
                      <a:pt x="1" y="1"/>
                    </a:moveTo>
                    <a:cubicBezTo>
                      <a:pt x="167" y="822"/>
                      <a:pt x="513" y="1489"/>
                      <a:pt x="1001" y="2167"/>
                    </a:cubicBezTo>
                    <a:cubicBezTo>
                      <a:pt x="1239" y="2501"/>
                      <a:pt x="1477" y="2810"/>
                      <a:pt x="1751" y="3120"/>
                    </a:cubicBezTo>
                    <a:cubicBezTo>
                      <a:pt x="1763" y="3120"/>
                      <a:pt x="1798" y="3108"/>
                      <a:pt x="1810" y="3108"/>
                    </a:cubicBezTo>
                    <a:cubicBezTo>
                      <a:pt x="1894" y="3084"/>
                      <a:pt x="2001" y="3049"/>
                      <a:pt x="2096" y="3025"/>
                    </a:cubicBezTo>
                    <a:cubicBezTo>
                      <a:pt x="2120" y="3001"/>
                      <a:pt x="2132" y="3001"/>
                      <a:pt x="2168" y="2989"/>
                    </a:cubicBezTo>
                    <a:cubicBezTo>
                      <a:pt x="2787" y="2787"/>
                      <a:pt x="3418" y="2584"/>
                      <a:pt x="4061" y="2394"/>
                    </a:cubicBezTo>
                    <a:cubicBezTo>
                      <a:pt x="5406" y="2013"/>
                      <a:pt x="6775" y="1655"/>
                      <a:pt x="8145" y="1334"/>
                    </a:cubicBezTo>
                    <a:cubicBezTo>
                      <a:pt x="8359" y="1298"/>
                      <a:pt x="8549" y="1239"/>
                      <a:pt x="8716" y="1155"/>
                    </a:cubicBezTo>
                    <a:cubicBezTo>
                      <a:pt x="8728" y="1155"/>
                      <a:pt x="8740" y="1155"/>
                      <a:pt x="8764" y="1144"/>
                    </a:cubicBezTo>
                    <a:lnTo>
                      <a:pt x="8728" y="1144"/>
                    </a:lnTo>
                    <a:cubicBezTo>
                      <a:pt x="8427" y="1160"/>
                      <a:pt x="8127" y="1168"/>
                      <a:pt x="7827" y="1168"/>
                    </a:cubicBezTo>
                    <a:cubicBezTo>
                      <a:pt x="5282" y="1168"/>
                      <a:pt x="2744" y="614"/>
                      <a:pt x="263" y="60"/>
                    </a:cubicBezTo>
                    <a:cubicBezTo>
                      <a:pt x="227" y="60"/>
                      <a:pt x="203" y="60"/>
                      <a:pt x="167" y="48"/>
                    </a:cubicBezTo>
                    <a:cubicBezTo>
                      <a:pt x="108" y="24"/>
                      <a:pt x="60" y="12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27"/>
              <p:cNvSpPr/>
              <p:nvPr/>
            </p:nvSpPr>
            <p:spPr>
              <a:xfrm>
                <a:off x="-942063" y="-1498871"/>
                <a:ext cx="303762" cy="42960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6418" extrusionOk="0">
                    <a:moveTo>
                      <a:pt x="4335" y="0"/>
                    </a:moveTo>
                    <a:lnTo>
                      <a:pt x="4287" y="48"/>
                    </a:lnTo>
                    <a:lnTo>
                      <a:pt x="4228" y="108"/>
                    </a:lnTo>
                    <a:cubicBezTo>
                      <a:pt x="2799" y="1572"/>
                      <a:pt x="1382" y="3060"/>
                      <a:pt x="1" y="4560"/>
                    </a:cubicBezTo>
                    <a:cubicBezTo>
                      <a:pt x="644" y="4977"/>
                      <a:pt x="1322" y="5334"/>
                      <a:pt x="2037" y="5632"/>
                    </a:cubicBezTo>
                    <a:cubicBezTo>
                      <a:pt x="2846" y="5953"/>
                      <a:pt x="3692" y="6227"/>
                      <a:pt x="4537" y="6418"/>
                    </a:cubicBezTo>
                    <a:cubicBezTo>
                      <a:pt x="4287" y="4334"/>
                      <a:pt x="4466" y="2286"/>
                      <a:pt x="4347" y="179"/>
                    </a:cubicBezTo>
                    <a:lnTo>
                      <a:pt x="4347" y="167"/>
                    </a:lnTo>
                    <a:cubicBezTo>
                      <a:pt x="4335" y="108"/>
                      <a:pt x="4335" y="60"/>
                      <a:pt x="43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27"/>
              <p:cNvSpPr/>
              <p:nvPr/>
            </p:nvSpPr>
            <p:spPr>
              <a:xfrm>
                <a:off x="-655102" y="-1498871"/>
                <a:ext cx="4016" cy="1124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68" extrusionOk="0">
                    <a:moveTo>
                      <a:pt x="48" y="0"/>
                    </a:moveTo>
                    <a:cubicBezTo>
                      <a:pt x="24" y="24"/>
                      <a:pt x="12" y="36"/>
                      <a:pt x="0" y="60"/>
                    </a:cubicBezTo>
                    <a:cubicBezTo>
                      <a:pt x="24" y="96"/>
                      <a:pt x="48" y="119"/>
                      <a:pt x="60" y="167"/>
                    </a:cubicBezTo>
                    <a:cubicBezTo>
                      <a:pt x="48" y="108"/>
                      <a:pt x="48" y="60"/>
                      <a:pt x="48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27"/>
              <p:cNvSpPr/>
              <p:nvPr/>
            </p:nvSpPr>
            <p:spPr>
              <a:xfrm>
                <a:off x="-650349" y="-1486153"/>
                <a:ext cx="350753" cy="437637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653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1" y="263"/>
                      <a:pt x="239" y="513"/>
                      <a:pt x="346" y="763"/>
                    </a:cubicBezTo>
                    <a:cubicBezTo>
                      <a:pt x="810" y="1894"/>
                      <a:pt x="1227" y="3061"/>
                      <a:pt x="1727" y="4168"/>
                    </a:cubicBezTo>
                    <a:cubicBezTo>
                      <a:pt x="2036" y="4859"/>
                      <a:pt x="2382" y="5513"/>
                      <a:pt x="2787" y="6144"/>
                    </a:cubicBezTo>
                    <a:cubicBezTo>
                      <a:pt x="2798" y="6168"/>
                      <a:pt x="2810" y="6180"/>
                      <a:pt x="2834" y="6216"/>
                    </a:cubicBezTo>
                    <a:cubicBezTo>
                      <a:pt x="2906" y="6323"/>
                      <a:pt x="2977" y="6442"/>
                      <a:pt x="3049" y="6537"/>
                    </a:cubicBezTo>
                    <a:cubicBezTo>
                      <a:pt x="3632" y="6537"/>
                      <a:pt x="4215" y="6478"/>
                      <a:pt x="4799" y="6395"/>
                    </a:cubicBezTo>
                    <a:cubicBezTo>
                      <a:pt x="4942" y="6383"/>
                      <a:pt x="5096" y="6335"/>
                      <a:pt x="5239" y="6275"/>
                    </a:cubicBezTo>
                    <a:cubicBezTo>
                      <a:pt x="5168" y="6180"/>
                      <a:pt x="5096" y="6109"/>
                      <a:pt x="5037" y="6025"/>
                    </a:cubicBezTo>
                    <a:cubicBezTo>
                      <a:pt x="5001" y="6002"/>
                      <a:pt x="4989" y="5978"/>
                      <a:pt x="4977" y="5966"/>
                    </a:cubicBezTo>
                    <a:cubicBezTo>
                      <a:pt x="4775" y="5752"/>
                      <a:pt x="4584" y="5525"/>
                      <a:pt x="4394" y="5311"/>
                    </a:cubicBezTo>
                    <a:cubicBezTo>
                      <a:pt x="4108" y="4978"/>
                      <a:pt x="3811" y="4656"/>
                      <a:pt x="3525" y="4311"/>
                    </a:cubicBezTo>
                    <a:cubicBezTo>
                      <a:pt x="3382" y="4132"/>
                      <a:pt x="3227" y="3966"/>
                      <a:pt x="3084" y="3787"/>
                    </a:cubicBezTo>
                    <a:cubicBezTo>
                      <a:pt x="2787" y="3442"/>
                      <a:pt x="2501" y="3108"/>
                      <a:pt x="2215" y="2763"/>
                    </a:cubicBezTo>
                    <a:cubicBezTo>
                      <a:pt x="2084" y="2608"/>
                      <a:pt x="1953" y="2454"/>
                      <a:pt x="1822" y="2287"/>
                    </a:cubicBezTo>
                    <a:cubicBezTo>
                      <a:pt x="1548" y="1953"/>
                      <a:pt x="1286" y="1620"/>
                      <a:pt x="1013" y="1287"/>
                    </a:cubicBezTo>
                    <a:cubicBezTo>
                      <a:pt x="870" y="1108"/>
                      <a:pt x="727" y="941"/>
                      <a:pt x="596" y="763"/>
                    </a:cubicBezTo>
                    <a:cubicBezTo>
                      <a:pt x="405" y="513"/>
                      <a:pt x="191" y="263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27"/>
              <p:cNvSpPr/>
              <p:nvPr/>
            </p:nvSpPr>
            <p:spPr>
              <a:xfrm>
                <a:off x="-663067" y="-1518818"/>
                <a:ext cx="23964" cy="33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07" extrusionOk="0">
                    <a:moveTo>
                      <a:pt x="310" y="1"/>
                    </a:moveTo>
                    <a:cubicBezTo>
                      <a:pt x="202" y="132"/>
                      <a:pt x="83" y="263"/>
                      <a:pt x="0" y="394"/>
                    </a:cubicBezTo>
                    <a:cubicBezTo>
                      <a:pt x="10" y="462"/>
                      <a:pt x="85" y="507"/>
                      <a:pt x="151" y="507"/>
                    </a:cubicBezTo>
                    <a:cubicBezTo>
                      <a:pt x="165" y="507"/>
                      <a:pt x="178" y="505"/>
                      <a:pt x="191" y="501"/>
                    </a:cubicBezTo>
                    <a:cubicBezTo>
                      <a:pt x="238" y="322"/>
                      <a:pt x="286" y="215"/>
                      <a:pt x="357" y="25"/>
                    </a:cubicBezTo>
                    <a:cubicBezTo>
                      <a:pt x="345" y="25"/>
                      <a:pt x="321" y="1"/>
                      <a:pt x="310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27"/>
              <p:cNvSpPr/>
              <p:nvPr/>
            </p:nvSpPr>
            <p:spPr>
              <a:xfrm>
                <a:off x="-1236119" y="-1565005"/>
                <a:ext cx="922934" cy="495070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39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0" y="1084"/>
                      <a:pt x="1155" y="2084"/>
                      <a:pt x="1929" y="2977"/>
                    </a:cubicBezTo>
                    <a:cubicBezTo>
                      <a:pt x="2703" y="3870"/>
                      <a:pt x="3620" y="4655"/>
                      <a:pt x="4608" y="5310"/>
                    </a:cubicBezTo>
                    <a:cubicBezTo>
                      <a:pt x="4989" y="5560"/>
                      <a:pt x="5382" y="5787"/>
                      <a:pt x="5787" y="5989"/>
                    </a:cubicBezTo>
                    <a:cubicBezTo>
                      <a:pt x="6775" y="6501"/>
                      <a:pt x="7835" y="6858"/>
                      <a:pt x="8906" y="7096"/>
                    </a:cubicBezTo>
                    <a:cubicBezTo>
                      <a:pt x="8942" y="7108"/>
                      <a:pt x="8978" y="7108"/>
                      <a:pt x="9025" y="7120"/>
                    </a:cubicBezTo>
                    <a:cubicBezTo>
                      <a:pt x="9871" y="7299"/>
                      <a:pt x="10716" y="7394"/>
                      <a:pt x="11585" y="7394"/>
                    </a:cubicBezTo>
                    <a:cubicBezTo>
                      <a:pt x="11638" y="7395"/>
                      <a:pt x="11691" y="7395"/>
                      <a:pt x="11743" y="7395"/>
                    </a:cubicBezTo>
                    <a:cubicBezTo>
                      <a:pt x="12419" y="7395"/>
                      <a:pt x="13103" y="7326"/>
                      <a:pt x="13788" y="7215"/>
                    </a:cubicBezTo>
                    <a:cubicBezTo>
                      <a:pt x="13752" y="7180"/>
                      <a:pt x="13740" y="7168"/>
                      <a:pt x="13740" y="7156"/>
                    </a:cubicBezTo>
                    <a:cubicBezTo>
                      <a:pt x="13002" y="7275"/>
                      <a:pt x="12264" y="7322"/>
                      <a:pt x="11538" y="7322"/>
                    </a:cubicBezTo>
                    <a:cubicBezTo>
                      <a:pt x="10645" y="7299"/>
                      <a:pt x="9764" y="7215"/>
                      <a:pt x="8894" y="7025"/>
                    </a:cubicBezTo>
                    <a:cubicBezTo>
                      <a:pt x="7823" y="6787"/>
                      <a:pt x="6799" y="6430"/>
                      <a:pt x="5823" y="5918"/>
                    </a:cubicBezTo>
                    <a:cubicBezTo>
                      <a:pt x="5418" y="5715"/>
                      <a:pt x="5025" y="5489"/>
                      <a:pt x="4656" y="5251"/>
                    </a:cubicBezTo>
                    <a:cubicBezTo>
                      <a:pt x="3679" y="4608"/>
                      <a:pt x="2786" y="3834"/>
                      <a:pt x="2013" y="2941"/>
                    </a:cubicBezTo>
                    <a:cubicBezTo>
                      <a:pt x="1239" y="2060"/>
                      <a:pt x="596" y="1072"/>
                      <a:pt x="84" y="12"/>
                    </a:cubicBezTo>
                    <a:cubicBezTo>
                      <a:pt x="60" y="12"/>
                      <a:pt x="24" y="12"/>
                      <a:pt x="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27"/>
              <p:cNvSpPr/>
              <p:nvPr/>
            </p:nvSpPr>
            <p:spPr>
              <a:xfrm>
                <a:off x="-1335722" y="-1114717"/>
                <a:ext cx="743609" cy="125976"/>
              </a:xfrm>
              <a:custGeom>
                <a:avLst/>
                <a:gdLst/>
                <a:ahLst/>
                <a:cxnLst/>
                <a:rect l="l" t="t" r="r" b="b"/>
                <a:pathLst>
                  <a:path w="11109" h="1882" extrusionOk="0">
                    <a:moveTo>
                      <a:pt x="48" y="0"/>
                    </a:moveTo>
                    <a:cubicBezTo>
                      <a:pt x="36" y="0"/>
                      <a:pt x="12" y="0"/>
                      <a:pt x="0" y="12"/>
                    </a:cubicBezTo>
                    <a:cubicBezTo>
                      <a:pt x="0" y="24"/>
                      <a:pt x="0" y="36"/>
                      <a:pt x="12" y="60"/>
                    </a:cubicBezTo>
                    <a:cubicBezTo>
                      <a:pt x="36" y="72"/>
                      <a:pt x="2203" y="1548"/>
                      <a:pt x="5727" y="1822"/>
                    </a:cubicBezTo>
                    <a:cubicBezTo>
                      <a:pt x="6239" y="1869"/>
                      <a:pt x="6703" y="1881"/>
                      <a:pt x="7132" y="1881"/>
                    </a:cubicBezTo>
                    <a:cubicBezTo>
                      <a:pt x="9739" y="1881"/>
                      <a:pt x="11061" y="1250"/>
                      <a:pt x="11073" y="1227"/>
                    </a:cubicBezTo>
                    <a:cubicBezTo>
                      <a:pt x="11085" y="1215"/>
                      <a:pt x="11109" y="1203"/>
                      <a:pt x="11085" y="1191"/>
                    </a:cubicBezTo>
                    <a:cubicBezTo>
                      <a:pt x="11073" y="1167"/>
                      <a:pt x="11061" y="1167"/>
                      <a:pt x="11049" y="1167"/>
                    </a:cubicBezTo>
                    <a:cubicBezTo>
                      <a:pt x="11029" y="1167"/>
                      <a:pt x="9709" y="1808"/>
                      <a:pt x="7111" y="1808"/>
                    </a:cubicBezTo>
                    <a:cubicBezTo>
                      <a:pt x="6684" y="1808"/>
                      <a:pt x="6223" y="1791"/>
                      <a:pt x="5727" y="1750"/>
                    </a:cubicBezTo>
                    <a:cubicBezTo>
                      <a:pt x="2239" y="1465"/>
                      <a:pt x="60" y="12"/>
                      <a:pt x="48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27"/>
              <p:cNvSpPr/>
              <p:nvPr/>
            </p:nvSpPr>
            <p:spPr>
              <a:xfrm>
                <a:off x="-1209010" y="-628616"/>
                <a:ext cx="366684" cy="244857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3658" extrusionOk="0">
                    <a:moveTo>
                      <a:pt x="762" y="1"/>
                    </a:moveTo>
                    <a:cubicBezTo>
                      <a:pt x="762" y="1"/>
                      <a:pt x="0" y="2620"/>
                      <a:pt x="1846" y="3478"/>
                    </a:cubicBezTo>
                    <a:cubicBezTo>
                      <a:pt x="2114" y="3604"/>
                      <a:pt x="2380" y="3658"/>
                      <a:pt x="2640" y="3658"/>
                    </a:cubicBezTo>
                    <a:cubicBezTo>
                      <a:pt x="4172" y="3658"/>
                      <a:pt x="5477" y="1787"/>
                      <a:pt x="5477" y="1787"/>
                    </a:cubicBezTo>
                    <a:lnTo>
                      <a:pt x="5168" y="1680"/>
                    </a:lnTo>
                    <a:lnTo>
                      <a:pt x="977" y="84"/>
                    </a:lnTo>
                    <a:lnTo>
                      <a:pt x="7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27"/>
              <p:cNvSpPr/>
              <p:nvPr/>
            </p:nvSpPr>
            <p:spPr>
              <a:xfrm>
                <a:off x="-1146088" y="-623797"/>
                <a:ext cx="283815" cy="196127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2930" extrusionOk="0">
                    <a:moveTo>
                      <a:pt x="48" y="0"/>
                    </a:moveTo>
                    <a:cubicBezTo>
                      <a:pt x="48" y="48"/>
                      <a:pt x="37" y="84"/>
                      <a:pt x="37" y="131"/>
                    </a:cubicBezTo>
                    <a:lnTo>
                      <a:pt x="37" y="167"/>
                    </a:lnTo>
                    <a:cubicBezTo>
                      <a:pt x="13" y="381"/>
                      <a:pt x="1" y="679"/>
                      <a:pt x="25" y="977"/>
                    </a:cubicBezTo>
                    <a:lnTo>
                      <a:pt x="25" y="1012"/>
                    </a:lnTo>
                    <a:cubicBezTo>
                      <a:pt x="72" y="1489"/>
                      <a:pt x="239" y="1977"/>
                      <a:pt x="608" y="2370"/>
                    </a:cubicBezTo>
                    <a:lnTo>
                      <a:pt x="632" y="2394"/>
                    </a:lnTo>
                    <a:cubicBezTo>
                      <a:pt x="787" y="2548"/>
                      <a:pt x="965" y="2667"/>
                      <a:pt x="1168" y="2763"/>
                    </a:cubicBezTo>
                    <a:cubicBezTo>
                      <a:pt x="1406" y="2870"/>
                      <a:pt x="1644" y="2929"/>
                      <a:pt x="1882" y="2929"/>
                    </a:cubicBezTo>
                    <a:lnTo>
                      <a:pt x="1918" y="2929"/>
                    </a:lnTo>
                    <a:cubicBezTo>
                      <a:pt x="2454" y="2929"/>
                      <a:pt x="2954" y="2679"/>
                      <a:pt x="3370" y="2382"/>
                    </a:cubicBezTo>
                    <a:cubicBezTo>
                      <a:pt x="3394" y="2382"/>
                      <a:pt x="3394" y="2370"/>
                      <a:pt x="3406" y="2370"/>
                    </a:cubicBezTo>
                    <a:cubicBezTo>
                      <a:pt x="3692" y="2155"/>
                      <a:pt x="3930" y="1929"/>
                      <a:pt x="4120" y="1727"/>
                    </a:cubicBezTo>
                    <a:lnTo>
                      <a:pt x="4144" y="1691"/>
                    </a:lnTo>
                    <a:cubicBezTo>
                      <a:pt x="4180" y="1667"/>
                      <a:pt x="4204" y="1620"/>
                      <a:pt x="4239" y="1596"/>
                    </a:cubicBezTo>
                    <a:lnTo>
                      <a:pt x="2835" y="1036"/>
                    </a:lnTo>
                    <a:lnTo>
                      <a:pt x="2584" y="953"/>
                    </a:lnTo>
                    <a:lnTo>
                      <a:pt x="2465" y="905"/>
                    </a:lnTo>
                    <a:lnTo>
                      <a:pt x="2406" y="893"/>
                    </a:lnTo>
                    <a:lnTo>
                      <a:pt x="2132" y="786"/>
                    </a:lnTo>
                    <a:lnTo>
                      <a:pt x="2108" y="786"/>
                    </a:lnTo>
                    <a:lnTo>
                      <a:pt x="1858" y="703"/>
                    </a:lnTo>
                    <a:lnTo>
                      <a:pt x="1822" y="679"/>
                    </a:lnTo>
                    <a:lnTo>
                      <a:pt x="1799" y="667"/>
                    </a:lnTo>
                    <a:lnTo>
                      <a:pt x="1739" y="643"/>
                    </a:lnTo>
                    <a:lnTo>
                      <a:pt x="1537" y="560"/>
                    </a:lnTo>
                    <a:lnTo>
                      <a:pt x="882" y="310"/>
                    </a:lnTo>
                    <a:lnTo>
                      <a:pt x="727" y="25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27"/>
              <p:cNvSpPr/>
              <p:nvPr/>
            </p:nvSpPr>
            <p:spPr>
              <a:xfrm>
                <a:off x="-1153251" y="-579953"/>
                <a:ext cx="127583" cy="27913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417" extrusionOk="0">
                    <a:moveTo>
                      <a:pt x="1846" y="0"/>
                    </a:moveTo>
                    <a:cubicBezTo>
                      <a:pt x="1275" y="131"/>
                      <a:pt x="703" y="250"/>
                      <a:pt x="120" y="357"/>
                    </a:cubicBezTo>
                    <a:cubicBezTo>
                      <a:pt x="84" y="369"/>
                      <a:pt x="48" y="369"/>
                      <a:pt x="1" y="381"/>
                    </a:cubicBezTo>
                    <a:lnTo>
                      <a:pt x="1" y="417"/>
                    </a:lnTo>
                    <a:cubicBezTo>
                      <a:pt x="48" y="405"/>
                      <a:pt x="72" y="405"/>
                      <a:pt x="120" y="381"/>
                    </a:cubicBezTo>
                    <a:cubicBezTo>
                      <a:pt x="715" y="262"/>
                      <a:pt x="1310" y="143"/>
                      <a:pt x="1906" y="1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27"/>
              <p:cNvSpPr/>
              <p:nvPr/>
            </p:nvSpPr>
            <p:spPr>
              <a:xfrm>
                <a:off x="-1122928" y="-579150"/>
                <a:ext cx="101276" cy="13635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037" extrusionOk="0">
                    <a:moveTo>
                      <a:pt x="1465" y="0"/>
                    </a:moveTo>
                    <a:cubicBezTo>
                      <a:pt x="1048" y="548"/>
                      <a:pt x="631" y="1131"/>
                      <a:pt x="226" y="1703"/>
                    </a:cubicBezTo>
                    <a:cubicBezTo>
                      <a:pt x="155" y="1822"/>
                      <a:pt x="83" y="1917"/>
                      <a:pt x="0" y="2024"/>
                    </a:cubicBezTo>
                    <a:lnTo>
                      <a:pt x="36" y="2036"/>
                    </a:lnTo>
                    <a:lnTo>
                      <a:pt x="262" y="1727"/>
                    </a:lnTo>
                    <a:cubicBezTo>
                      <a:pt x="679" y="1167"/>
                      <a:pt x="1095" y="584"/>
                      <a:pt x="1512" y="12"/>
                    </a:cubicBezTo>
                    <a:lnTo>
                      <a:pt x="14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27"/>
              <p:cNvSpPr/>
              <p:nvPr/>
            </p:nvSpPr>
            <p:spPr>
              <a:xfrm>
                <a:off x="-1020915" y="-571184"/>
                <a:ext cx="19144" cy="16419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453" extrusionOk="0">
                    <a:moveTo>
                      <a:pt x="250" y="0"/>
                    </a:moveTo>
                    <a:cubicBezTo>
                      <a:pt x="131" y="715"/>
                      <a:pt x="48" y="1441"/>
                      <a:pt x="12" y="2155"/>
                    </a:cubicBezTo>
                    <a:cubicBezTo>
                      <a:pt x="12" y="2262"/>
                      <a:pt x="0" y="2346"/>
                      <a:pt x="0" y="2453"/>
                    </a:cubicBezTo>
                    <a:lnTo>
                      <a:pt x="36" y="2453"/>
                    </a:lnTo>
                    <a:cubicBezTo>
                      <a:pt x="36" y="2358"/>
                      <a:pt x="36" y="2250"/>
                      <a:pt x="48" y="2143"/>
                    </a:cubicBezTo>
                    <a:cubicBezTo>
                      <a:pt x="72" y="1429"/>
                      <a:pt x="167" y="703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27"/>
              <p:cNvSpPr/>
              <p:nvPr/>
            </p:nvSpPr>
            <p:spPr>
              <a:xfrm>
                <a:off x="-985104" y="-564022"/>
                <a:ext cx="66268" cy="9967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489" extrusionOk="0">
                    <a:moveTo>
                      <a:pt x="1" y="0"/>
                    </a:moveTo>
                    <a:cubicBezTo>
                      <a:pt x="179" y="238"/>
                      <a:pt x="322" y="489"/>
                      <a:pt x="477" y="739"/>
                    </a:cubicBezTo>
                    <a:cubicBezTo>
                      <a:pt x="620" y="1000"/>
                      <a:pt x="775" y="1251"/>
                      <a:pt x="953" y="1489"/>
                    </a:cubicBezTo>
                    <a:cubicBezTo>
                      <a:pt x="965" y="1489"/>
                      <a:pt x="965" y="1477"/>
                      <a:pt x="989" y="1477"/>
                    </a:cubicBezTo>
                    <a:cubicBezTo>
                      <a:pt x="822" y="1239"/>
                      <a:pt x="656" y="977"/>
                      <a:pt x="513" y="715"/>
                    </a:cubicBezTo>
                    <a:cubicBezTo>
                      <a:pt x="358" y="489"/>
                      <a:pt x="227" y="238"/>
                      <a:pt x="60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27"/>
              <p:cNvSpPr/>
              <p:nvPr/>
            </p:nvSpPr>
            <p:spPr>
              <a:xfrm>
                <a:off x="-973122" y="-560072"/>
                <a:ext cx="122830" cy="6064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9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25"/>
                      <a:pt x="72" y="60"/>
                      <a:pt x="120" y="72"/>
                    </a:cubicBezTo>
                    <a:lnTo>
                      <a:pt x="1524" y="763"/>
                    </a:lnTo>
                    <a:lnTo>
                      <a:pt x="1822" y="906"/>
                    </a:lnTo>
                    <a:lnTo>
                      <a:pt x="1834" y="882"/>
                    </a:lnTo>
                    <a:lnTo>
                      <a:pt x="1548" y="727"/>
                    </a:lnTo>
                    <a:lnTo>
                      <a:pt x="25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27"/>
              <p:cNvSpPr/>
              <p:nvPr/>
            </p:nvSpPr>
            <p:spPr>
              <a:xfrm>
                <a:off x="-1156397" y="-616635"/>
                <a:ext cx="70151" cy="13588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03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60" y="24"/>
                      <a:pt x="119" y="36"/>
                      <a:pt x="179" y="60"/>
                    </a:cubicBezTo>
                    <a:cubicBezTo>
                      <a:pt x="464" y="120"/>
                      <a:pt x="762" y="155"/>
                      <a:pt x="1048" y="203"/>
                    </a:cubicBezTo>
                    <a:lnTo>
                      <a:pt x="857" y="143"/>
                    </a:lnTo>
                    <a:cubicBezTo>
                      <a:pt x="643" y="120"/>
                      <a:pt x="405" y="72"/>
                      <a:pt x="179" y="24"/>
                    </a:cubicBezTo>
                    <a:cubicBezTo>
                      <a:pt x="119" y="12"/>
                      <a:pt x="60" y="1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27"/>
              <p:cNvSpPr/>
              <p:nvPr/>
            </p:nvSpPr>
            <p:spPr>
              <a:xfrm>
                <a:off x="-1074331" y="-587115"/>
                <a:ext cx="48664" cy="2316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46" extrusionOk="0">
                    <a:moveTo>
                      <a:pt x="441" y="0"/>
                    </a:moveTo>
                    <a:cubicBezTo>
                      <a:pt x="381" y="12"/>
                      <a:pt x="322" y="48"/>
                      <a:pt x="262" y="60"/>
                    </a:cubicBezTo>
                    <a:cubicBezTo>
                      <a:pt x="191" y="95"/>
                      <a:pt x="96" y="119"/>
                      <a:pt x="36" y="179"/>
                    </a:cubicBezTo>
                    <a:cubicBezTo>
                      <a:pt x="12" y="226"/>
                      <a:pt x="0" y="286"/>
                      <a:pt x="24" y="310"/>
                    </a:cubicBezTo>
                    <a:cubicBezTo>
                      <a:pt x="36" y="333"/>
                      <a:pt x="72" y="345"/>
                      <a:pt x="84" y="345"/>
                    </a:cubicBezTo>
                    <a:cubicBezTo>
                      <a:pt x="155" y="345"/>
                      <a:pt x="215" y="333"/>
                      <a:pt x="274" y="310"/>
                    </a:cubicBezTo>
                    <a:cubicBezTo>
                      <a:pt x="441" y="274"/>
                      <a:pt x="596" y="191"/>
                      <a:pt x="727" y="119"/>
                    </a:cubicBezTo>
                    <a:lnTo>
                      <a:pt x="44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27"/>
              <p:cNvSpPr/>
              <p:nvPr/>
            </p:nvSpPr>
            <p:spPr>
              <a:xfrm>
                <a:off x="-1038453" y="-579150"/>
                <a:ext cx="33536" cy="4786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5" extrusionOk="0">
                    <a:moveTo>
                      <a:pt x="203" y="0"/>
                    </a:moveTo>
                    <a:cubicBezTo>
                      <a:pt x="72" y="179"/>
                      <a:pt x="0" y="405"/>
                      <a:pt x="24" y="631"/>
                    </a:cubicBezTo>
                    <a:cubicBezTo>
                      <a:pt x="24" y="667"/>
                      <a:pt x="60" y="715"/>
                      <a:pt x="84" y="715"/>
                    </a:cubicBezTo>
                    <a:cubicBezTo>
                      <a:pt x="95" y="715"/>
                      <a:pt x="119" y="715"/>
                      <a:pt x="131" y="703"/>
                    </a:cubicBezTo>
                    <a:cubicBezTo>
                      <a:pt x="262" y="631"/>
                      <a:pt x="334" y="488"/>
                      <a:pt x="393" y="357"/>
                    </a:cubicBezTo>
                    <a:cubicBezTo>
                      <a:pt x="429" y="286"/>
                      <a:pt x="476" y="191"/>
                      <a:pt x="500" y="119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27"/>
              <p:cNvSpPr/>
              <p:nvPr/>
            </p:nvSpPr>
            <p:spPr>
              <a:xfrm>
                <a:off x="-1004181" y="-571184"/>
                <a:ext cx="26373" cy="5127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66" extrusionOk="0">
                    <a:moveTo>
                      <a:pt x="0" y="0"/>
                    </a:moveTo>
                    <a:cubicBezTo>
                      <a:pt x="0" y="215"/>
                      <a:pt x="36" y="417"/>
                      <a:pt x="95" y="631"/>
                    </a:cubicBezTo>
                    <a:cubicBezTo>
                      <a:pt x="107" y="691"/>
                      <a:pt x="131" y="750"/>
                      <a:pt x="203" y="762"/>
                    </a:cubicBezTo>
                    <a:cubicBezTo>
                      <a:pt x="213" y="764"/>
                      <a:pt x="222" y="765"/>
                      <a:pt x="231" y="765"/>
                    </a:cubicBezTo>
                    <a:cubicBezTo>
                      <a:pt x="274" y="765"/>
                      <a:pt x="304" y="742"/>
                      <a:pt x="334" y="703"/>
                    </a:cubicBezTo>
                    <a:cubicBezTo>
                      <a:pt x="357" y="667"/>
                      <a:pt x="357" y="607"/>
                      <a:pt x="369" y="560"/>
                    </a:cubicBezTo>
                    <a:cubicBezTo>
                      <a:pt x="393" y="441"/>
                      <a:pt x="369" y="310"/>
                      <a:pt x="357" y="179"/>
                    </a:cubicBezTo>
                    <a:cubicBezTo>
                      <a:pt x="345" y="167"/>
                      <a:pt x="345" y="155"/>
                      <a:pt x="345" y="1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27"/>
              <p:cNvSpPr/>
              <p:nvPr/>
            </p:nvSpPr>
            <p:spPr>
              <a:xfrm>
                <a:off x="-1154054" y="-906005"/>
                <a:ext cx="340377" cy="295797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4419" extrusionOk="0">
                    <a:moveTo>
                      <a:pt x="2049" y="0"/>
                    </a:moveTo>
                    <a:cubicBezTo>
                      <a:pt x="1002" y="0"/>
                      <a:pt x="1" y="430"/>
                      <a:pt x="1" y="430"/>
                    </a:cubicBezTo>
                    <a:lnTo>
                      <a:pt x="203" y="692"/>
                    </a:lnTo>
                    <a:lnTo>
                      <a:pt x="2930" y="4240"/>
                    </a:lnTo>
                    <a:lnTo>
                      <a:pt x="3061" y="4419"/>
                    </a:lnTo>
                    <a:cubicBezTo>
                      <a:pt x="3061" y="4419"/>
                      <a:pt x="5085" y="2609"/>
                      <a:pt x="3966" y="895"/>
                    </a:cubicBezTo>
                    <a:cubicBezTo>
                      <a:pt x="3514" y="205"/>
                      <a:pt x="2770" y="0"/>
                      <a:pt x="2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27"/>
              <p:cNvSpPr/>
              <p:nvPr/>
            </p:nvSpPr>
            <p:spPr>
              <a:xfrm>
                <a:off x="-1141269" y="-875482"/>
                <a:ext cx="242314" cy="253358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785" extrusionOk="0">
                    <a:moveTo>
                      <a:pt x="1411" y="1"/>
                    </a:moveTo>
                    <a:cubicBezTo>
                      <a:pt x="1322" y="1"/>
                      <a:pt x="1232" y="4"/>
                      <a:pt x="1143" y="10"/>
                    </a:cubicBezTo>
                    <a:lnTo>
                      <a:pt x="1119" y="10"/>
                    </a:lnTo>
                    <a:cubicBezTo>
                      <a:pt x="762" y="22"/>
                      <a:pt x="429" y="93"/>
                      <a:pt x="167" y="177"/>
                    </a:cubicBezTo>
                    <a:cubicBezTo>
                      <a:pt x="167" y="189"/>
                      <a:pt x="143" y="189"/>
                      <a:pt x="131" y="189"/>
                    </a:cubicBezTo>
                    <a:lnTo>
                      <a:pt x="0" y="236"/>
                    </a:lnTo>
                    <a:lnTo>
                      <a:pt x="881" y="1451"/>
                    </a:lnTo>
                    <a:lnTo>
                      <a:pt x="1036" y="1665"/>
                    </a:lnTo>
                    <a:lnTo>
                      <a:pt x="1119" y="1748"/>
                    </a:lnTo>
                    <a:lnTo>
                      <a:pt x="1143" y="1796"/>
                    </a:lnTo>
                    <a:lnTo>
                      <a:pt x="1322" y="2022"/>
                    </a:lnTo>
                    <a:lnTo>
                      <a:pt x="1334" y="2034"/>
                    </a:lnTo>
                    <a:lnTo>
                      <a:pt x="1358" y="2046"/>
                    </a:lnTo>
                    <a:lnTo>
                      <a:pt x="1512" y="2260"/>
                    </a:lnTo>
                    <a:lnTo>
                      <a:pt x="1536" y="2284"/>
                    </a:lnTo>
                    <a:lnTo>
                      <a:pt x="1548" y="2320"/>
                    </a:lnTo>
                    <a:lnTo>
                      <a:pt x="1596" y="2355"/>
                    </a:lnTo>
                    <a:lnTo>
                      <a:pt x="1727" y="2522"/>
                    </a:lnTo>
                    <a:lnTo>
                      <a:pt x="2155" y="3070"/>
                    </a:lnTo>
                    <a:lnTo>
                      <a:pt x="2262" y="3225"/>
                    </a:lnTo>
                    <a:lnTo>
                      <a:pt x="2691" y="3784"/>
                    </a:lnTo>
                    <a:cubicBezTo>
                      <a:pt x="2727" y="3760"/>
                      <a:pt x="2751" y="3725"/>
                      <a:pt x="2786" y="3689"/>
                    </a:cubicBezTo>
                    <a:lnTo>
                      <a:pt x="2810" y="3653"/>
                    </a:lnTo>
                    <a:cubicBezTo>
                      <a:pt x="2965" y="3463"/>
                      <a:pt x="3120" y="3225"/>
                      <a:pt x="3263" y="2951"/>
                    </a:cubicBezTo>
                    <a:cubicBezTo>
                      <a:pt x="3263" y="2951"/>
                      <a:pt x="3274" y="2939"/>
                      <a:pt x="3274" y="2927"/>
                    </a:cubicBezTo>
                    <a:cubicBezTo>
                      <a:pt x="3477" y="2498"/>
                      <a:pt x="3620" y="1986"/>
                      <a:pt x="3501" y="1462"/>
                    </a:cubicBezTo>
                    <a:cubicBezTo>
                      <a:pt x="3501" y="1462"/>
                      <a:pt x="3477" y="1451"/>
                      <a:pt x="3477" y="1439"/>
                    </a:cubicBezTo>
                    <a:cubicBezTo>
                      <a:pt x="3417" y="1248"/>
                      <a:pt x="3346" y="1034"/>
                      <a:pt x="3215" y="843"/>
                    </a:cubicBezTo>
                    <a:cubicBezTo>
                      <a:pt x="3060" y="617"/>
                      <a:pt x="2882" y="450"/>
                      <a:pt x="2691" y="319"/>
                    </a:cubicBezTo>
                    <a:cubicBezTo>
                      <a:pt x="2679" y="319"/>
                      <a:pt x="2679" y="308"/>
                      <a:pt x="2667" y="308"/>
                    </a:cubicBezTo>
                    <a:cubicBezTo>
                      <a:pt x="2292" y="80"/>
                      <a:pt x="1850" y="1"/>
                      <a:pt x="141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27"/>
              <p:cNvSpPr/>
              <p:nvPr/>
            </p:nvSpPr>
            <p:spPr>
              <a:xfrm>
                <a:off x="-1036110" y="-721860"/>
                <a:ext cx="122830" cy="47124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704" extrusionOk="0">
                    <a:moveTo>
                      <a:pt x="1" y="1"/>
                    </a:moveTo>
                    <a:lnTo>
                      <a:pt x="49" y="49"/>
                    </a:lnTo>
                    <a:cubicBezTo>
                      <a:pt x="596" y="239"/>
                      <a:pt x="1156" y="453"/>
                      <a:pt x="1703" y="656"/>
                    </a:cubicBezTo>
                    <a:cubicBezTo>
                      <a:pt x="1751" y="680"/>
                      <a:pt x="1775" y="691"/>
                      <a:pt x="1823" y="703"/>
                    </a:cubicBezTo>
                    <a:lnTo>
                      <a:pt x="1834" y="680"/>
                    </a:lnTo>
                    <a:cubicBezTo>
                      <a:pt x="1787" y="656"/>
                      <a:pt x="1763" y="644"/>
                      <a:pt x="1715" y="632"/>
                    </a:cubicBezTo>
                    <a:cubicBezTo>
                      <a:pt x="1156" y="418"/>
                      <a:pt x="572" y="21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27"/>
              <p:cNvSpPr/>
              <p:nvPr/>
            </p:nvSpPr>
            <p:spPr>
              <a:xfrm>
                <a:off x="-1037650" y="-789601"/>
                <a:ext cx="156232" cy="6546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978" extrusionOk="0">
                    <a:moveTo>
                      <a:pt x="2322" y="1"/>
                    </a:moveTo>
                    <a:cubicBezTo>
                      <a:pt x="2203" y="49"/>
                      <a:pt x="2084" y="108"/>
                      <a:pt x="1965" y="156"/>
                    </a:cubicBezTo>
                    <a:cubicBezTo>
                      <a:pt x="1310" y="418"/>
                      <a:pt x="655" y="703"/>
                      <a:pt x="0" y="953"/>
                    </a:cubicBezTo>
                    <a:lnTo>
                      <a:pt x="24" y="977"/>
                    </a:lnTo>
                    <a:cubicBezTo>
                      <a:pt x="679" y="715"/>
                      <a:pt x="1334" y="453"/>
                      <a:pt x="1977" y="179"/>
                    </a:cubicBezTo>
                    <a:cubicBezTo>
                      <a:pt x="2096" y="144"/>
                      <a:pt x="2215" y="84"/>
                      <a:pt x="2334" y="37"/>
                    </a:cubicBezTo>
                    <a:lnTo>
                      <a:pt x="232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27"/>
              <p:cNvSpPr/>
              <p:nvPr/>
            </p:nvSpPr>
            <p:spPr>
              <a:xfrm>
                <a:off x="-1050435" y="-871666"/>
                <a:ext cx="102080" cy="13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66" extrusionOk="0">
                    <a:moveTo>
                      <a:pt x="1501" y="1"/>
                    </a:moveTo>
                    <a:cubicBezTo>
                      <a:pt x="1441" y="84"/>
                      <a:pt x="1382" y="179"/>
                      <a:pt x="1322" y="239"/>
                    </a:cubicBezTo>
                    <a:cubicBezTo>
                      <a:pt x="917" y="834"/>
                      <a:pt x="477" y="1394"/>
                      <a:pt x="1" y="1929"/>
                    </a:cubicBezTo>
                    <a:lnTo>
                      <a:pt x="12" y="1941"/>
                    </a:lnTo>
                    <a:lnTo>
                      <a:pt x="24" y="1965"/>
                    </a:lnTo>
                    <a:cubicBezTo>
                      <a:pt x="501" y="1429"/>
                      <a:pt x="965" y="858"/>
                      <a:pt x="1370" y="262"/>
                    </a:cubicBezTo>
                    <a:cubicBezTo>
                      <a:pt x="1429" y="179"/>
                      <a:pt x="1465" y="96"/>
                      <a:pt x="1525" y="12"/>
                    </a:cubicBezTo>
                    <a:lnTo>
                      <a:pt x="1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27"/>
              <p:cNvSpPr/>
              <p:nvPr/>
            </p:nvSpPr>
            <p:spPr>
              <a:xfrm>
                <a:off x="-1065562" y="-874879"/>
                <a:ext cx="4016" cy="117274"/>
              </a:xfrm>
              <a:custGeom>
                <a:avLst/>
                <a:gdLst/>
                <a:ahLst/>
                <a:cxnLst/>
                <a:rect l="l" t="t" r="r" b="b"/>
                <a:pathLst>
                  <a:path w="60" h="1752" extrusionOk="0">
                    <a:moveTo>
                      <a:pt x="0" y="1"/>
                    </a:moveTo>
                    <a:cubicBezTo>
                      <a:pt x="12" y="299"/>
                      <a:pt x="12" y="596"/>
                      <a:pt x="24" y="882"/>
                    </a:cubicBezTo>
                    <a:cubicBezTo>
                      <a:pt x="12" y="1144"/>
                      <a:pt x="12" y="1430"/>
                      <a:pt x="24" y="1715"/>
                    </a:cubicBezTo>
                    <a:lnTo>
                      <a:pt x="60" y="1751"/>
                    </a:lnTo>
                    <a:cubicBezTo>
                      <a:pt x="24" y="1477"/>
                      <a:pt x="48" y="1156"/>
                      <a:pt x="48" y="882"/>
                    </a:cubicBezTo>
                    <a:cubicBezTo>
                      <a:pt x="48" y="596"/>
                      <a:pt x="48" y="299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27"/>
              <p:cNvSpPr/>
              <p:nvPr/>
            </p:nvSpPr>
            <p:spPr>
              <a:xfrm>
                <a:off x="-1143679" y="-882042"/>
                <a:ext cx="74167" cy="116471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740" extrusionOk="0">
                    <a:moveTo>
                      <a:pt x="36" y="1"/>
                    </a:moveTo>
                    <a:lnTo>
                      <a:pt x="1" y="13"/>
                    </a:lnTo>
                    <a:lnTo>
                      <a:pt x="179" y="310"/>
                    </a:lnTo>
                    <a:lnTo>
                      <a:pt x="941" y="1537"/>
                    </a:lnTo>
                    <a:lnTo>
                      <a:pt x="1088" y="1716"/>
                    </a:lnTo>
                    <a:lnTo>
                      <a:pt x="1088" y="1716"/>
                    </a:lnTo>
                    <a:cubicBezTo>
                      <a:pt x="1067" y="1684"/>
                      <a:pt x="1055" y="1646"/>
                      <a:pt x="1036" y="1608"/>
                    </a:cubicBezTo>
                    <a:lnTo>
                      <a:pt x="215" y="287"/>
                    </a:lnTo>
                    <a:lnTo>
                      <a:pt x="36" y="1"/>
                    </a:lnTo>
                    <a:close/>
                    <a:moveTo>
                      <a:pt x="1088" y="1716"/>
                    </a:moveTo>
                    <a:cubicBezTo>
                      <a:pt x="1094" y="1724"/>
                      <a:pt x="1100" y="1732"/>
                      <a:pt x="1108" y="1739"/>
                    </a:cubicBezTo>
                    <a:lnTo>
                      <a:pt x="1088" y="17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27"/>
              <p:cNvSpPr/>
              <p:nvPr/>
            </p:nvSpPr>
            <p:spPr>
              <a:xfrm>
                <a:off x="-996215" y="-670051"/>
                <a:ext cx="53416" cy="4953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40" extrusionOk="0">
                    <a:moveTo>
                      <a:pt x="0" y="1"/>
                    </a:moveTo>
                    <a:lnTo>
                      <a:pt x="107" y="156"/>
                    </a:lnTo>
                    <a:cubicBezTo>
                      <a:pt x="286" y="298"/>
                      <a:pt x="465" y="465"/>
                      <a:pt x="631" y="620"/>
                    </a:cubicBezTo>
                    <a:cubicBezTo>
                      <a:pt x="679" y="656"/>
                      <a:pt x="715" y="691"/>
                      <a:pt x="762" y="739"/>
                    </a:cubicBezTo>
                    <a:lnTo>
                      <a:pt x="798" y="703"/>
                    </a:lnTo>
                    <a:cubicBezTo>
                      <a:pt x="750" y="679"/>
                      <a:pt x="703" y="632"/>
                      <a:pt x="655" y="584"/>
                    </a:cubicBezTo>
                    <a:cubicBezTo>
                      <a:pt x="441" y="394"/>
                      <a:pt x="226" y="20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27"/>
              <p:cNvSpPr/>
              <p:nvPr/>
            </p:nvSpPr>
            <p:spPr>
              <a:xfrm>
                <a:off x="-1036110" y="-721860"/>
                <a:ext cx="47124" cy="21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15" extrusionOk="0">
                    <a:moveTo>
                      <a:pt x="1" y="1"/>
                    </a:moveTo>
                    <a:lnTo>
                      <a:pt x="168" y="239"/>
                    </a:lnTo>
                    <a:lnTo>
                      <a:pt x="346" y="287"/>
                    </a:lnTo>
                    <a:cubicBezTo>
                      <a:pt x="395" y="295"/>
                      <a:pt x="455" y="314"/>
                      <a:pt x="514" y="314"/>
                    </a:cubicBezTo>
                    <a:cubicBezTo>
                      <a:pt x="542" y="314"/>
                      <a:pt x="570" y="310"/>
                      <a:pt x="596" y="299"/>
                    </a:cubicBezTo>
                    <a:cubicBezTo>
                      <a:pt x="644" y="287"/>
                      <a:pt x="703" y="239"/>
                      <a:pt x="691" y="203"/>
                    </a:cubicBezTo>
                    <a:cubicBezTo>
                      <a:pt x="691" y="180"/>
                      <a:pt x="680" y="168"/>
                      <a:pt x="656" y="156"/>
                    </a:cubicBezTo>
                    <a:cubicBezTo>
                      <a:pt x="596" y="108"/>
                      <a:pt x="537" y="96"/>
                      <a:pt x="477" y="84"/>
                    </a:cubicBezTo>
                    <a:cubicBezTo>
                      <a:pt x="334" y="37"/>
                      <a:pt x="168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27"/>
              <p:cNvSpPr/>
              <p:nvPr/>
            </p:nvSpPr>
            <p:spPr>
              <a:xfrm>
                <a:off x="-1048828" y="-759345"/>
                <a:ext cx="46254" cy="3681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50" extrusionOk="0">
                    <a:moveTo>
                      <a:pt x="580" y="0"/>
                    </a:moveTo>
                    <a:cubicBezTo>
                      <a:pt x="448" y="0"/>
                      <a:pt x="326" y="77"/>
                      <a:pt x="215" y="144"/>
                    </a:cubicBezTo>
                    <a:cubicBezTo>
                      <a:pt x="131" y="192"/>
                      <a:pt x="72" y="251"/>
                      <a:pt x="0" y="299"/>
                    </a:cubicBezTo>
                    <a:lnTo>
                      <a:pt x="191" y="549"/>
                    </a:lnTo>
                    <a:cubicBezTo>
                      <a:pt x="405" y="466"/>
                      <a:pt x="584" y="323"/>
                      <a:pt x="667" y="120"/>
                    </a:cubicBezTo>
                    <a:cubicBezTo>
                      <a:pt x="667" y="85"/>
                      <a:pt x="691" y="49"/>
                      <a:pt x="655" y="13"/>
                    </a:cubicBezTo>
                    <a:cubicBezTo>
                      <a:pt x="643" y="1"/>
                      <a:pt x="631" y="1"/>
                      <a:pt x="608" y="1"/>
                    </a:cubicBezTo>
                    <a:cubicBezTo>
                      <a:pt x="598" y="1"/>
                      <a:pt x="589" y="0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27"/>
              <p:cNvSpPr/>
              <p:nvPr/>
            </p:nvSpPr>
            <p:spPr>
              <a:xfrm>
                <a:off x="-1064759" y="-791676"/>
                <a:ext cx="34339" cy="51609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71" extrusionOk="0">
                    <a:moveTo>
                      <a:pt x="387" y="0"/>
                    </a:moveTo>
                    <a:cubicBezTo>
                      <a:pt x="367" y="0"/>
                      <a:pt x="348" y="3"/>
                      <a:pt x="334" y="8"/>
                    </a:cubicBezTo>
                    <a:cubicBezTo>
                      <a:pt x="286" y="20"/>
                      <a:pt x="238" y="56"/>
                      <a:pt x="203" y="80"/>
                    </a:cubicBezTo>
                    <a:cubicBezTo>
                      <a:pt x="131" y="187"/>
                      <a:pt x="60" y="306"/>
                      <a:pt x="12" y="425"/>
                    </a:cubicBezTo>
                    <a:cubicBezTo>
                      <a:pt x="12" y="437"/>
                      <a:pt x="0" y="449"/>
                      <a:pt x="0" y="472"/>
                    </a:cubicBezTo>
                    <a:lnTo>
                      <a:pt x="226" y="770"/>
                    </a:lnTo>
                    <a:cubicBezTo>
                      <a:pt x="346" y="591"/>
                      <a:pt x="417" y="389"/>
                      <a:pt x="477" y="187"/>
                    </a:cubicBezTo>
                    <a:cubicBezTo>
                      <a:pt x="488" y="139"/>
                      <a:pt x="512" y="68"/>
                      <a:pt x="465" y="20"/>
                    </a:cubicBezTo>
                    <a:cubicBezTo>
                      <a:pt x="444" y="6"/>
                      <a:pt x="415" y="0"/>
                      <a:pt x="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27"/>
              <p:cNvSpPr/>
              <p:nvPr/>
            </p:nvSpPr>
            <p:spPr>
              <a:xfrm>
                <a:off x="-838444" y="-812494"/>
                <a:ext cx="64662" cy="64461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63" extrusionOk="0">
                    <a:moveTo>
                      <a:pt x="477" y="45"/>
                    </a:moveTo>
                    <a:cubicBezTo>
                      <a:pt x="501" y="45"/>
                      <a:pt x="536" y="45"/>
                      <a:pt x="560" y="69"/>
                    </a:cubicBezTo>
                    <a:cubicBezTo>
                      <a:pt x="679" y="93"/>
                      <a:pt x="786" y="152"/>
                      <a:pt x="846" y="260"/>
                    </a:cubicBezTo>
                    <a:cubicBezTo>
                      <a:pt x="906" y="343"/>
                      <a:pt x="941" y="462"/>
                      <a:pt x="906" y="581"/>
                    </a:cubicBezTo>
                    <a:cubicBezTo>
                      <a:pt x="864" y="790"/>
                      <a:pt x="675" y="935"/>
                      <a:pt x="468" y="935"/>
                    </a:cubicBezTo>
                    <a:cubicBezTo>
                      <a:pt x="440" y="935"/>
                      <a:pt x="411" y="932"/>
                      <a:pt x="382" y="926"/>
                    </a:cubicBezTo>
                    <a:cubicBezTo>
                      <a:pt x="263" y="902"/>
                      <a:pt x="167" y="843"/>
                      <a:pt x="108" y="736"/>
                    </a:cubicBezTo>
                    <a:cubicBezTo>
                      <a:pt x="48" y="641"/>
                      <a:pt x="13" y="521"/>
                      <a:pt x="48" y="402"/>
                    </a:cubicBezTo>
                    <a:cubicBezTo>
                      <a:pt x="72" y="283"/>
                      <a:pt x="132" y="188"/>
                      <a:pt x="239" y="129"/>
                    </a:cubicBezTo>
                    <a:cubicBezTo>
                      <a:pt x="310" y="81"/>
                      <a:pt x="382" y="45"/>
                      <a:pt x="477" y="45"/>
                    </a:cubicBezTo>
                    <a:close/>
                    <a:moveTo>
                      <a:pt x="481" y="1"/>
                    </a:moveTo>
                    <a:cubicBezTo>
                      <a:pt x="383" y="1"/>
                      <a:pt x="298" y="27"/>
                      <a:pt x="227" y="81"/>
                    </a:cubicBezTo>
                    <a:cubicBezTo>
                      <a:pt x="120" y="152"/>
                      <a:pt x="48" y="260"/>
                      <a:pt x="13" y="379"/>
                    </a:cubicBezTo>
                    <a:cubicBezTo>
                      <a:pt x="1" y="498"/>
                      <a:pt x="13" y="629"/>
                      <a:pt x="84" y="736"/>
                    </a:cubicBezTo>
                    <a:cubicBezTo>
                      <a:pt x="167" y="843"/>
                      <a:pt x="263" y="914"/>
                      <a:pt x="382" y="938"/>
                    </a:cubicBezTo>
                    <a:cubicBezTo>
                      <a:pt x="417" y="962"/>
                      <a:pt x="441" y="962"/>
                      <a:pt x="477" y="962"/>
                    </a:cubicBezTo>
                    <a:cubicBezTo>
                      <a:pt x="679" y="962"/>
                      <a:pt x="894" y="807"/>
                      <a:pt x="953" y="569"/>
                    </a:cubicBezTo>
                    <a:cubicBezTo>
                      <a:pt x="965" y="450"/>
                      <a:pt x="953" y="319"/>
                      <a:pt x="882" y="212"/>
                    </a:cubicBezTo>
                    <a:cubicBezTo>
                      <a:pt x="798" y="105"/>
                      <a:pt x="703" y="33"/>
                      <a:pt x="584" y="10"/>
                    </a:cubicBezTo>
                    <a:cubicBezTo>
                      <a:pt x="548" y="4"/>
                      <a:pt x="514" y="1"/>
                      <a:pt x="48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27"/>
              <p:cNvSpPr/>
              <p:nvPr/>
            </p:nvSpPr>
            <p:spPr>
              <a:xfrm>
                <a:off x="-1170721" y="-720856"/>
                <a:ext cx="44647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17" extrusionOk="0">
                    <a:moveTo>
                      <a:pt x="143" y="45"/>
                    </a:moveTo>
                    <a:lnTo>
                      <a:pt x="143" y="45"/>
                    </a:lnTo>
                    <a:cubicBezTo>
                      <a:pt x="78" y="89"/>
                      <a:pt x="33" y="142"/>
                      <a:pt x="16" y="222"/>
                    </a:cubicBezTo>
                    <a:lnTo>
                      <a:pt x="16" y="222"/>
                    </a:lnTo>
                    <a:cubicBezTo>
                      <a:pt x="41" y="146"/>
                      <a:pt x="86" y="90"/>
                      <a:pt x="143" y="45"/>
                    </a:cubicBezTo>
                    <a:close/>
                    <a:moveTo>
                      <a:pt x="16" y="222"/>
                    </a:moveTo>
                    <a:cubicBezTo>
                      <a:pt x="14" y="227"/>
                      <a:pt x="13" y="231"/>
                      <a:pt x="12" y="236"/>
                    </a:cubicBezTo>
                    <a:cubicBezTo>
                      <a:pt x="4" y="261"/>
                      <a:pt x="2" y="286"/>
                      <a:pt x="2" y="309"/>
                    </a:cubicBezTo>
                    <a:lnTo>
                      <a:pt x="2" y="309"/>
                    </a:lnTo>
                    <a:cubicBezTo>
                      <a:pt x="3" y="289"/>
                      <a:pt x="6" y="269"/>
                      <a:pt x="12" y="248"/>
                    </a:cubicBezTo>
                    <a:cubicBezTo>
                      <a:pt x="13" y="239"/>
                      <a:pt x="14" y="230"/>
                      <a:pt x="16" y="222"/>
                    </a:cubicBezTo>
                    <a:close/>
                    <a:moveTo>
                      <a:pt x="306" y="0"/>
                    </a:moveTo>
                    <a:cubicBezTo>
                      <a:pt x="246" y="0"/>
                      <a:pt x="194" y="20"/>
                      <a:pt x="143" y="45"/>
                    </a:cubicBezTo>
                    <a:cubicBezTo>
                      <a:pt x="190" y="22"/>
                      <a:pt x="250" y="10"/>
                      <a:pt x="309" y="10"/>
                    </a:cubicBezTo>
                    <a:cubicBezTo>
                      <a:pt x="321" y="10"/>
                      <a:pt x="345" y="22"/>
                      <a:pt x="369" y="34"/>
                    </a:cubicBezTo>
                    <a:cubicBezTo>
                      <a:pt x="512" y="57"/>
                      <a:pt x="619" y="212"/>
                      <a:pt x="583" y="379"/>
                    </a:cubicBezTo>
                    <a:cubicBezTo>
                      <a:pt x="562" y="503"/>
                      <a:pt x="443" y="600"/>
                      <a:pt x="311" y="600"/>
                    </a:cubicBezTo>
                    <a:cubicBezTo>
                      <a:pt x="290" y="600"/>
                      <a:pt x="270" y="598"/>
                      <a:pt x="250" y="593"/>
                    </a:cubicBezTo>
                    <a:cubicBezTo>
                      <a:pt x="155" y="569"/>
                      <a:pt x="95" y="522"/>
                      <a:pt x="47" y="462"/>
                    </a:cubicBezTo>
                    <a:cubicBezTo>
                      <a:pt x="23" y="413"/>
                      <a:pt x="3" y="363"/>
                      <a:pt x="2" y="309"/>
                    </a:cubicBezTo>
                    <a:lnTo>
                      <a:pt x="2" y="309"/>
                    </a:lnTo>
                    <a:cubicBezTo>
                      <a:pt x="1" y="368"/>
                      <a:pt x="21" y="424"/>
                      <a:pt x="47" y="486"/>
                    </a:cubicBezTo>
                    <a:cubicBezTo>
                      <a:pt x="95" y="557"/>
                      <a:pt x="155" y="605"/>
                      <a:pt x="250" y="617"/>
                    </a:cubicBezTo>
                    <a:lnTo>
                      <a:pt x="309" y="617"/>
                    </a:lnTo>
                    <a:cubicBezTo>
                      <a:pt x="452" y="617"/>
                      <a:pt x="583" y="522"/>
                      <a:pt x="619" y="379"/>
                    </a:cubicBezTo>
                    <a:cubicBezTo>
                      <a:pt x="666" y="212"/>
                      <a:pt x="547" y="34"/>
                      <a:pt x="381" y="10"/>
                    </a:cubicBezTo>
                    <a:cubicBezTo>
                      <a:pt x="354" y="3"/>
                      <a:pt x="329" y="0"/>
                      <a:pt x="306" y="0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27"/>
              <p:cNvSpPr/>
              <p:nvPr/>
            </p:nvSpPr>
            <p:spPr>
              <a:xfrm>
                <a:off x="-917363" y="-619312"/>
                <a:ext cx="42305" cy="40229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01" extrusionOk="0">
                    <a:moveTo>
                      <a:pt x="310" y="17"/>
                    </a:moveTo>
                    <a:cubicBezTo>
                      <a:pt x="334" y="17"/>
                      <a:pt x="358" y="17"/>
                      <a:pt x="358" y="41"/>
                    </a:cubicBezTo>
                    <a:cubicBezTo>
                      <a:pt x="430" y="52"/>
                      <a:pt x="489" y="100"/>
                      <a:pt x="537" y="160"/>
                    </a:cubicBezTo>
                    <a:cubicBezTo>
                      <a:pt x="584" y="219"/>
                      <a:pt x="596" y="291"/>
                      <a:pt x="584" y="362"/>
                    </a:cubicBezTo>
                    <a:cubicBezTo>
                      <a:pt x="553" y="499"/>
                      <a:pt x="437" y="580"/>
                      <a:pt x="303" y="580"/>
                    </a:cubicBezTo>
                    <a:cubicBezTo>
                      <a:pt x="286" y="580"/>
                      <a:pt x="268" y="579"/>
                      <a:pt x="251" y="576"/>
                    </a:cubicBezTo>
                    <a:cubicBezTo>
                      <a:pt x="108" y="541"/>
                      <a:pt x="13" y="398"/>
                      <a:pt x="49" y="243"/>
                    </a:cubicBezTo>
                    <a:cubicBezTo>
                      <a:pt x="60" y="172"/>
                      <a:pt x="108" y="112"/>
                      <a:pt x="168" y="64"/>
                    </a:cubicBezTo>
                    <a:cubicBezTo>
                      <a:pt x="215" y="41"/>
                      <a:pt x="251" y="17"/>
                      <a:pt x="310" y="17"/>
                    </a:cubicBezTo>
                    <a:close/>
                    <a:moveTo>
                      <a:pt x="318" y="1"/>
                    </a:moveTo>
                    <a:cubicBezTo>
                      <a:pt x="261" y="1"/>
                      <a:pt x="201" y="16"/>
                      <a:pt x="156" y="52"/>
                    </a:cubicBezTo>
                    <a:cubicBezTo>
                      <a:pt x="72" y="100"/>
                      <a:pt x="37" y="172"/>
                      <a:pt x="13" y="243"/>
                    </a:cubicBezTo>
                    <a:cubicBezTo>
                      <a:pt x="1" y="314"/>
                      <a:pt x="13" y="410"/>
                      <a:pt x="60" y="469"/>
                    </a:cubicBezTo>
                    <a:cubicBezTo>
                      <a:pt x="108" y="541"/>
                      <a:pt x="180" y="588"/>
                      <a:pt x="251" y="600"/>
                    </a:cubicBezTo>
                    <a:lnTo>
                      <a:pt x="310" y="600"/>
                    </a:lnTo>
                    <a:cubicBezTo>
                      <a:pt x="453" y="600"/>
                      <a:pt x="584" y="493"/>
                      <a:pt x="608" y="362"/>
                    </a:cubicBezTo>
                    <a:cubicBezTo>
                      <a:pt x="632" y="291"/>
                      <a:pt x="608" y="195"/>
                      <a:pt x="572" y="136"/>
                    </a:cubicBezTo>
                    <a:cubicBezTo>
                      <a:pt x="525" y="64"/>
                      <a:pt x="453" y="17"/>
                      <a:pt x="370" y="5"/>
                    </a:cubicBezTo>
                    <a:cubicBezTo>
                      <a:pt x="353" y="2"/>
                      <a:pt x="336" y="1"/>
                      <a:pt x="318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27"/>
              <p:cNvSpPr/>
              <p:nvPr/>
            </p:nvSpPr>
            <p:spPr>
              <a:xfrm>
                <a:off x="-1157200" y="-802520"/>
                <a:ext cx="41501" cy="4009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9" extrusionOk="0">
                    <a:moveTo>
                      <a:pt x="310" y="39"/>
                    </a:moveTo>
                    <a:cubicBezTo>
                      <a:pt x="405" y="39"/>
                      <a:pt x="488" y="75"/>
                      <a:pt x="548" y="146"/>
                    </a:cubicBezTo>
                    <a:cubicBezTo>
                      <a:pt x="595" y="206"/>
                      <a:pt x="607" y="289"/>
                      <a:pt x="595" y="361"/>
                    </a:cubicBezTo>
                    <a:cubicBezTo>
                      <a:pt x="572" y="432"/>
                      <a:pt x="536" y="492"/>
                      <a:pt x="476" y="539"/>
                    </a:cubicBezTo>
                    <a:cubicBezTo>
                      <a:pt x="426" y="576"/>
                      <a:pt x="371" y="593"/>
                      <a:pt x="316" y="593"/>
                    </a:cubicBezTo>
                    <a:cubicBezTo>
                      <a:pt x="228" y="593"/>
                      <a:pt x="142" y="548"/>
                      <a:pt x="83" y="468"/>
                    </a:cubicBezTo>
                    <a:cubicBezTo>
                      <a:pt x="0" y="337"/>
                      <a:pt x="24" y="170"/>
                      <a:pt x="167" y="75"/>
                    </a:cubicBezTo>
                    <a:cubicBezTo>
                      <a:pt x="203" y="51"/>
                      <a:pt x="250" y="39"/>
                      <a:pt x="310" y="39"/>
                    </a:cubicBezTo>
                    <a:close/>
                    <a:moveTo>
                      <a:pt x="309" y="1"/>
                    </a:moveTo>
                    <a:cubicBezTo>
                      <a:pt x="252" y="1"/>
                      <a:pt x="194" y="17"/>
                      <a:pt x="143" y="51"/>
                    </a:cubicBezTo>
                    <a:cubicBezTo>
                      <a:pt x="72" y="99"/>
                      <a:pt x="24" y="170"/>
                      <a:pt x="12" y="242"/>
                    </a:cubicBezTo>
                    <a:cubicBezTo>
                      <a:pt x="0" y="313"/>
                      <a:pt x="12" y="408"/>
                      <a:pt x="60" y="468"/>
                    </a:cubicBezTo>
                    <a:cubicBezTo>
                      <a:pt x="119" y="551"/>
                      <a:pt x="226" y="599"/>
                      <a:pt x="310" y="599"/>
                    </a:cubicBezTo>
                    <a:cubicBezTo>
                      <a:pt x="369" y="599"/>
                      <a:pt x="429" y="587"/>
                      <a:pt x="476" y="551"/>
                    </a:cubicBezTo>
                    <a:cubicBezTo>
                      <a:pt x="548" y="515"/>
                      <a:pt x="595" y="432"/>
                      <a:pt x="607" y="361"/>
                    </a:cubicBezTo>
                    <a:cubicBezTo>
                      <a:pt x="619" y="289"/>
                      <a:pt x="607" y="194"/>
                      <a:pt x="560" y="134"/>
                    </a:cubicBezTo>
                    <a:cubicBezTo>
                      <a:pt x="506" y="51"/>
                      <a:pt x="409" y="1"/>
                      <a:pt x="309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0" name="Google Shape;1050;p27"/>
            <p:cNvGrpSpPr/>
            <p:nvPr/>
          </p:nvGrpSpPr>
          <p:grpSpPr>
            <a:xfrm rot="1369479">
              <a:off x="967207" y="3639383"/>
              <a:ext cx="370956" cy="316938"/>
              <a:chOff x="3759556" y="-1063920"/>
              <a:chExt cx="324607" cy="277307"/>
            </a:xfrm>
          </p:grpSpPr>
          <p:sp>
            <p:nvSpPr>
              <p:cNvPr id="1051" name="Google Shape;1051;p27"/>
              <p:cNvSpPr/>
              <p:nvPr/>
            </p:nvSpPr>
            <p:spPr>
              <a:xfrm>
                <a:off x="3856306" y="-994475"/>
                <a:ext cx="227857" cy="207819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4833" extrusionOk="0">
                    <a:moveTo>
                      <a:pt x="2600" y="1"/>
                    </a:moveTo>
                    <a:cubicBezTo>
                      <a:pt x="2371" y="1"/>
                      <a:pt x="2138" y="34"/>
                      <a:pt x="1906" y="103"/>
                    </a:cubicBezTo>
                    <a:cubicBezTo>
                      <a:pt x="1644" y="174"/>
                      <a:pt x="1406" y="305"/>
                      <a:pt x="1191" y="460"/>
                    </a:cubicBezTo>
                    <a:cubicBezTo>
                      <a:pt x="394" y="1055"/>
                      <a:pt x="1" y="2115"/>
                      <a:pt x="298" y="3115"/>
                    </a:cubicBezTo>
                    <a:cubicBezTo>
                      <a:pt x="548" y="3936"/>
                      <a:pt x="1191" y="4532"/>
                      <a:pt x="1965" y="4746"/>
                    </a:cubicBezTo>
                    <a:cubicBezTo>
                      <a:pt x="2170" y="4803"/>
                      <a:pt x="2382" y="4833"/>
                      <a:pt x="2598" y="4833"/>
                    </a:cubicBezTo>
                    <a:cubicBezTo>
                      <a:pt x="2834" y="4833"/>
                      <a:pt x="3074" y="4797"/>
                      <a:pt x="3311" y="4722"/>
                    </a:cubicBezTo>
                    <a:cubicBezTo>
                      <a:pt x="4585" y="4341"/>
                      <a:pt x="5299" y="2984"/>
                      <a:pt x="4918" y="1722"/>
                    </a:cubicBezTo>
                    <a:cubicBezTo>
                      <a:pt x="4870" y="1555"/>
                      <a:pt x="4799" y="1388"/>
                      <a:pt x="4716" y="1246"/>
                    </a:cubicBezTo>
                    <a:cubicBezTo>
                      <a:pt x="4291" y="481"/>
                      <a:pt x="3477" y="1"/>
                      <a:pt x="2600" y="1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27"/>
              <p:cNvSpPr/>
              <p:nvPr/>
            </p:nvSpPr>
            <p:spPr>
              <a:xfrm>
                <a:off x="3759556" y="-1063920"/>
                <a:ext cx="181288" cy="13072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040" extrusionOk="0">
                    <a:moveTo>
                      <a:pt x="100" y="0"/>
                    </a:moveTo>
                    <a:cubicBezTo>
                      <a:pt x="68" y="0"/>
                      <a:pt x="32" y="23"/>
                      <a:pt x="12" y="63"/>
                    </a:cubicBezTo>
                    <a:cubicBezTo>
                      <a:pt x="0" y="110"/>
                      <a:pt x="36" y="146"/>
                      <a:pt x="84" y="170"/>
                    </a:cubicBezTo>
                    <a:cubicBezTo>
                      <a:pt x="1715" y="598"/>
                      <a:pt x="3191" y="1622"/>
                      <a:pt x="4156" y="3027"/>
                    </a:cubicBezTo>
                    <a:cubicBezTo>
                      <a:pt x="4168" y="3027"/>
                      <a:pt x="4191" y="3039"/>
                      <a:pt x="4191" y="3039"/>
                    </a:cubicBezTo>
                    <a:cubicBezTo>
                      <a:pt x="4203" y="3027"/>
                      <a:pt x="4215" y="3003"/>
                      <a:pt x="4203" y="2992"/>
                    </a:cubicBezTo>
                    <a:cubicBezTo>
                      <a:pt x="3251" y="1563"/>
                      <a:pt x="1786" y="479"/>
                      <a:pt x="120" y="3"/>
                    </a:cubicBezTo>
                    <a:cubicBezTo>
                      <a:pt x="113" y="1"/>
                      <a:pt x="107" y="0"/>
                      <a:pt x="10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27"/>
              <p:cNvSpPr/>
              <p:nvPr/>
            </p:nvSpPr>
            <p:spPr>
              <a:xfrm>
                <a:off x="3876774" y="-911786"/>
                <a:ext cx="40506" cy="64199"/>
              </a:xfrm>
              <a:custGeom>
                <a:avLst/>
                <a:gdLst/>
                <a:ahLst/>
                <a:cxnLst/>
                <a:rect l="l" t="t" r="r" b="b"/>
                <a:pathLst>
                  <a:path w="942" h="1493" extrusionOk="0">
                    <a:moveTo>
                      <a:pt x="332" y="1"/>
                    </a:moveTo>
                    <a:cubicBezTo>
                      <a:pt x="260" y="1"/>
                      <a:pt x="190" y="48"/>
                      <a:pt x="132" y="168"/>
                    </a:cubicBezTo>
                    <a:cubicBezTo>
                      <a:pt x="1" y="501"/>
                      <a:pt x="96" y="942"/>
                      <a:pt x="251" y="1228"/>
                    </a:cubicBezTo>
                    <a:cubicBezTo>
                      <a:pt x="299" y="1323"/>
                      <a:pt x="346" y="1394"/>
                      <a:pt x="418" y="1442"/>
                    </a:cubicBezTo>
                    <a:cubicBezTo>
                      <a:pt x="468" y="1467"/>
                      <a:pt x="531" y="1492"/>
                      <a:pt x="592" y="1492"/>
                    </a:cubicBezTo>
                    <a:cubicBezTo>
                      <a:pt x="618" y="1492"/>
                      <a:pt x="643" y="1488"/>
                      <a:pt x="668" y="1478"/>
                    </a:cubicBezTo>
                    <a:cubicBezTo>
                      <a:pt x="787" y="1442"/>
                      <a:pt x="846" y="1335"/>
                      <a:pt x="882" y="1216"/>
                    </a:cubicBezTo>
                    <a:cubicBezTo>
                      <a:pt x="942" y="954"/>
                      <a:pt x="858" y="692"/>
                      <a:pt x="775" y="454"/>
                    </a:cubicBezTo>
                    <a:cubicBezTo>
                      <a:pt x="699" y="284"/>
                      <a:pt x="508" y="1"/>
                      <a:pt x="332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27"/>
              <p:cNvSpPr/>
              <p:nvPr/>
            </p:nvSpPr>
            <p:spPr>
              <a:xfrm>
                <a:off x="3940801" y="-940940"/>
                <a:ext cx="143362" cy="154327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89" extrusionOk="0">
                    <a:moveTo>
                      <a:pt x="2751" y="1"/>
                    </a:moveTo>
                    <a:cubicBezTo>
                      <a:pt x="2739" y="263"/>
                      <a:pt x="2691" y="536"/>
                      <a:pt x="2620" y="786"/>
                    </a:cubicBezTo>
                    <a:cubicBezTo>
                      <a:pt x="2405" y="1429"/>
                      <a:pt x="2024" y="2013"/>
                      <a:pt x="1572" y="2513"/>
                    </a:cubicBezTo>
                    <a:cubicBezTo>
                      <a:pt x="1322" y="2810"/>
                      <a:pt x="1036" y="3084"/>
                      <a:pt x="703" y="3275"/>
                    </a:cubicBezTo>
                    <a:cubicBezTo>
                      <a:pt x="477" y="3382"/>
                      <a:pt x="238" y="3465"/>
                      <a:pt x="0" y="3501"/>
                    </a:cubicBezTo>
                    <a:cubicBezTo>
                      <a:pt x="209" y="3559"/>
                      <a:pt x="427" y="3589"/>
                      <a:pt x="646" y="3589"/>
                    </a:cubicBezTo>
                    <a:cubicBezTo>
                      <a:pt x="876" y="3589"/>
                      <a:pt x="1108" y="3556"/>
                      <a:pt x="1334" y="3489"/>
                    </a:cubicBezTo>
                    <a:cubicBezTo>
                      <a:pt x="2620" y="3096"/>
                      <a:pt x="3334" y="1739"/>
                      <a:pt x="2941" y="477"/>
                    </a:cubicBezTo>
                    <a:cubicBezTo>
                      <a:pt x="2905" y="310"/>
                      <a:pt x="2822" y="143"/>
                      <a:pt x="275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5" name="Google Shape;1055;p27"/>
          <p:cNvGrpSpPr/>
          <p:nvPr/>
        </p:nvGrpSpPr>
        <p:grpSpPr>
          <a:xfrm rot="-493146">
            <a:off x="9266741" y="3382425"/>
            <a:ext cx="2563404" cy="2247131"/>
            <a:chOff x="2540475" y="2480500"/>
            <a:chExt cx="815325" cy="714700"/>
          </a:xfrm>
        </p:grpSpPr>
        <p:sp>
          <p:nvSpPr>
            <p:cNvPr id="1056" name="Google Shape;1056;p27"/>
            <p:cNvSpPr/>
            <p:nvPr/>
          </p:nvSpPr>
          <p:spPr>
            <a:xfrm>
              <a:off x="2540475" y="2480500"/>
              <a:ext cx="815325" cy="714700"/>
            </a:xfrm>
            <a:custGeom>
              <a:avLst/>
              <a:gdLst/>
              <a:ahLst/>
              <a:cxnLst/>
              <a:rect l="l" t="t" r="r" b="b"/>
              <a:pathLst>
                <a:path w="32613" h="28588" extrusionOk="0">
                  <a:moveTo>
                    <a:pt x="16884" y="0"/>
                  </a:moveTo>
                  <a:lnTo>
                    <a:pt x="7073" y="488"/>
                  </a:lnTo>
                  <a:cubicBezTo>
                    <a:pt x="6883" y="346"/>
                    <a:pt x="6645" y="238"/>
                    <a:pt x="6359" y="238"/>
                  </a:cubicBezTo>
                  <a:cubicBezTo>
                    <a:pt x="6073" y="238"/>
                    <a:pt x="5811" y="346"/>
                    <a:pt x="5609" y="536"/>
                  </a:cubicBezTo>
                  <a:cubicBezTo>
                    <a:pt x="5299" y="846"/>
                    <a:pt x="5275" y="1203"/>
                    <a:pt x="5311" y="1512"/>
                  </a:cubicBezTo>
                  <a:lnTo>
                    <a:pt x="251" y="10180"/>
                  </a:lnTo>
                  <a:cubicBezTo>
                    <a:pt x="1" y="10609"/>
                    <a:pt x="108" y="11156"/>
                    <a:pt x="489" y="11490"/>
                  </a:cubicBezTo>
                  <a:cubicBezTo>
                    <a:pt x="691" y="11656"/>
                    <a:pt x="906" y="11728"/>
                    <a:pt x="1144" y="11728"/>
                  </a:cubicBezTo>
                  <a:cubicBezTo>
                    <a:pt x="1382" y="11728"/>
                    <a:pt x="1620" y="11633"/>
                    <a:pt x="1823" y="11478"/>
                  </a:cubicBezTo>
                  <a:cubicBezTo>
                    <a:pt x="2966" y="10478"/>
                    <a:pt x="4156" y="10263"/>
                    <a:pt x="4942" y="10263"/>
                  </a:cubicBezTo>
                  <a:cubicBezTo>
                    <a:pt x="5275" y="10263"/>
                    <a:pt x="5478" y="10311"/>
                    <a:pt x="5478" y="10311"/>
                  </a:cubicBezTo>
                  <a:cubicBezTo>
                    <a:pt x="5513" y="10311"/>
                    <a:pt x="5537" y="10323"/>
                    <a:pt x="5573" y="10323"/>
                  </a:cubicBezTo>
                  <a:lnTo>
                    <a:pt x="4978" y="11395"/>
                  </a:lnTo>
                  <a:cubicBezTo>
                    <a:pt x="4882" y="11514"/>
                    <a:pt x="4692" y="11799"/>
                    <a:pt x="4454" y="12204"/>
                  </a:cubicBezTo>
                  <a:cubicBezTo>
                    <a:pt x="4347" y="12168"/>
                    <a:pt x="4263" y="12157"/>
                    <a:pt x="4156" y="12157"/>
                  </a:cubicBezTo>
                  <a:cubicBezTo>
                    <a:pt x="3704" y="12157"/>
                    <a:pt x="3311" y="12430"/>
                    <a:pt x="3144" y="12823"/>
                  </a:cubicBezTo>
                  <a:cubicBezTo>
                    <a:pt x="3132" y="12907"/>
                    <a:pt x="3096" y="12966"/>
                    <a:pt x="3085" y="13038"/>
                  </a:cubicBezTo>
                  <a:cubicBezTo>
                    <a:pt x="2966" y="13145"/>
                    <a:pt x="2858" y="13288"/>
                    <a:pt x="2787" y="13454"/>
                  </a:cubicBezTo>
                  <a:cubicBezTo>
                    <a:pt x="2573" y="13942"/>
                    <a:pt x="2775" y="14514"/>
                    <a:pt x="3216" y="14788"/>
                  </a:cubicBezTo>
                  <a:cubicBezTo>
                    <a:pt x="2799" y="15907"/>
                    <a:pt x="2454" y="17276"/>
                    <a:pt x="2477" y="18753"/>
                  </a:cubicBezTo>
                  <a:cubicBezTo>
                    <a:pt x="2370" y="18836"/>
                    <a:pt x="2275" y="18943"/>
                    <a:pt x="2204" y="19074"/>
                  </a:cubicBezTo>
                  <a:cubicBezTo>
                    <a:pt x="1144" y="21062"/>
                    <a:pt x="108" y="25361"/>
                    <a:pt x="3751" y="27575"/>
                  </a:cubicBezTo>
                  <a:cubicBezTo>
                    <a:pt x="4418" y="27992"/>
                    <a:pt x="5180" y="28206"/>
                    <a:pt x="6002" y="28206"/>
                  </a:cubicBezTo>
                  <a:cubicBezTo>
                    <a:pt x="7026" y="28206"/>
                    <a:pt x="8109" y="27873"/>
                    <a:pt x="9240" y="27230"/>
                  </a:cubicBezTo>
                  <a:cubicBezTo>
                    <a:pt x="10252" y="27516"/>
                    <a:pt x="11371" y="27670"/>
                    <a:pt x="12550" y="27670"/>
                  </a:cubicBezTo>
                  <a:cubicBezTo>
                    <a:pt x="13026" y="27670"/>
                    <a:pt x="13514" y="27635"/>
                    <a:pt x="14003" y="27587"/>
                  </a:cubicBezTo>
                  <a:cubicBezTo>
                    <a:pt x="14479" y="27908"/>
                    <a:pt x="14979" y="28170"/>
                    <a:pt x="15467" y="28397"/>
                  </a:cubicBezTo>
                  <a:cubicBezTo>
                    <a:pt x="15515" y="28420"/>
                    <a:pt x="15539" y="28456"/>
                    <a:pt x="15586" y="28468"/>
                  </a:cubicBezTo>
                  <a:cubicBezTo>
                    <a:pt x="15729" y="28539"/>
                    <a:pt x="15896" y="28587"/>
                    <a:pt x="16062" y="28587"/>
                  </a:cubicBezTo>
                  <a:cubicBezTo>
                    <a:pt x="16086" y="28587"/>
                    <a:pt x="16122" y="28587"/>
                    <a:pt x="16229" y="28539"/>
                  </a:cubicBezTo>
                  <a:cubicBezTo>
                    <a:pt x="16408" y="28528"/>
                    <a:pt x="16598" y="28468"/>
                    <a:pt x="16741" y="28361"/>
                  </a:cubicBezTo>
                  <a:cubicBezTo>
                    <a:pt x="16789" y="28337"/>
                    <a:pt x="16836" y="28289"/>
                    <a:pt x="16884" y="28266"/>
                  </a:cubicBezTo>
                  <a:cubicBezTo>
                    <a:pt x="17694" y="27730"/>
                    <a:pt x="18444" y="27099"/>
                    <a:pt x="19122" y="26384"/>
                  </a:cubicBezTo>
                  <a:cubicBezTo>
                    <a:pt x="19456" y="26265"/>
                    <a:pt x="19777" y="26134"/>
                    <a:pt x="20099" y="25980"/>
                  </a:cubicBezTo>
                  <a:cubicBezTo>
                    <a:pt x="20289" y="26182"/>
                    <a:pt x="20575" y="26301"/>
                    <a:pt x="20849" y="26301"/>
                  </a:cubicBezTo>
                  <a:cubicBezTo>
                    <a:pt x="21087" y="26301"/>
                    <a:pt x="21313" y="26218"/>
                    <a:pt x="21504" y="26087"/>
                  </a:cubicBezTo>
                  <a:cubicBezTo>
                    <a:pt x="21742" y="25908"/>
                    <a:pt x="21896" y="25658"/>
                    <a:pt x="21944" y="25384"/>
                  </a:cubicBezTo>
                  <a:cubicBezTo>
                    <a:pt x="21968" y="25372"/>
                    <a:pt x="22004" y="25349"/>
                    <a:pt x="22027" y="25313"/>
                  </a:cubicBezTo>
                  <a:cubicBezTo>
                    <a:pt x="22194" y="25146"/>
                    <a:pt x="22301" y="24944"/>
                    <a:pt x="22325" y="24718"/>
                  </a:cubicBezTo>
                  <a:cubicBezTo>
                    <a:pt x="22385" y="24670"/>
                    <a:pt x="22456" y="24634"/>
                    <a:pt x="22516" y="24587"/>
                  </a:cubicBezTo>
                  <a:cubicBezTo>
                    <a:pt x="22599" y="24658"/>
                    <a:pt x="22670" y="24753"/>
                    <a:pt x="22742" y="24825"/>
                  </a:cubicBezTo>
                  <a:cubicBezTo>
                    <a:pt x="23825" y="25956"/>
                    <a:pt x="25171" y="26896"/>
                    <a:pt x="26599" y="27563"/>
                  </a:cubicBezTo>
                  <a:cubicBezTo>
                    <a:pt x="26623" y="27587"/>
                    <a:pt x="26659" y="27623"/>
                    <a:pt x="26707" y="27635"/>
                  </a:cubicBezTo>
                  <a:cubicBezTo>
                    <a:pt x="26849" y="27706"/>
                    <a:pt x="27016" y="27754"/>
                    <a:pt x="27183" y="27754"/>
                  </a:cubicBezTo>
                  <a:lnTo>
                    <a:pt x="27266" y="27754"/>
                  </a:lnTo>
                  <a:cubicBezTo>
                    <a:pt x="27445" y="27742"/>
                    <a:pt x="27623" y="27682"/>
                    <a:pt x="27790" y="27575"/>
                  </a:cubicBezTo>
                  <a:cubicBezTo>
                    <a:pt x="27838" y="27551"/>
                    <a:pt x="27861" y="27504"/>
                    <a:pt x="27909" y="27468"/>
                  </a:cubicBezTo>
                  <a:cubicBezTo>
                    <a:pt x="29219" y="26611"/>
                    <a:pt x="30398" y="25480"/>
                    <a:pt x="31314" y="24194"/>
                  </a:cubicBezTo>
                  <a:cubicBezTo>
                    <a:pt x="31767" y="23575"/>
                    <a:pt x="32374" y="22586"/>
                    <a:pt x="32422" y="21431"/>
                  </a:cubicBezTo>
                  <a:cubicBezTo>
                    <a:pt x="32445" y="20598"/>
                    <a:pt x="32160" y="19836"/>
                    <a:pt x="31612" y="19276"/>
                  </a:cubicBezTo>
                  <a:cubicBezTo>
                    <a:pt x="31088" y="18741"/>
                    <a:pt x="30398" y="18443"/>
                    <a:pt x="29636" y="18443"/>
                  </a:cubicBezTo>
                  <a:lnTo>
                    <a:pt x="29576" y="18443"/>
                  </a:lnTo>
                  <a:lnTo>
                    <a:pt x="28731" y="17919"/>
                  </a:lnTo>
                  <a:cubicBezTo>
                    <a:pt x="30433" y="16359"/>
                    <a:pt x="32612" y="12990"/>
                    <a:pt x="30255" y="9751"/>
                  </a:cubicBezTo>
                  <a:cubicBezTo>
                    <a:pt x="29385" y="8513"/>
                    <a:pt x="27933" y="7870"/>
                    <a:pt x="26111" y="7870"/>
                  </a:cubicBezTo>
                  <a:cubicBezTo>
                    <a:pt x="24063" y="7870"/>
                    <a:pt x="22158" y="8656"/>
                    <a:pt x="22087" y="8692"/>
                  </a:cubicBezTo>
                  <a:cubicBezTo>
                    <a:pt x="21980" y="8739"/>
                    <a:pt x="21896" y="8775"/>
                    <a:pt x="21825" y="8859"/>
                  </a:cubicBezTo>
                  <a:cubicBezTo>
                    <a:pt x="21325" y="8561"/>
                    <a:pt x="20837" y="8299"/>
                    <a:pt x="20313" y="8097"/>
                  </a:cubicBezTo>
                  <a:lnTo>
                    <a:pt x="18753" y="7073"/>
                  </a:lnTo>
                  <a:lnTo>
                    <a:pt x="19039" y="6334"/>
                  </a:lnTo>
                  <a:cubicBezTo>
                    <a:pt x="19039" y="6334"/>
                    <a:pt x="19349" y="6430"/>
                    <a:pt x="19360" y="6430"/>
                  </a:cubicBezTo>
                  <a:cubicBezTo>
                    <a:pt x="19360" y="6430"/>
                    <a:pt x="20099" y="6620"/>
                    <a:pt x="20111" y="6620"/>
                  </a:cubicBezTo>
                  <a:lnTo>
                    <a:pt x="21646" y="7025"/>
                  </a:lnTo>
                  <a:lnTo>
                    <a:pt x="21730" y="7049"/>
                  </a:lnTo>
                  <a:cubicBezTo>
                    <a:pt x="21742" y="7073"/>
                    <a:pt x="21742" y="7073"/>
                    <a:pt x="21765" y="7073"/>
                  </a:cubicBezTo>
                  <a:cubicBezTo>
                    <a:pt x="21837" y="7084"/>
                    <a:pt x="21920" y="7096"/>
                    <a:pt x="22004" y="7096"/>
                  </a:cubicBezTo>
                  <a:cubicBezTo>
                    <a:pt x="22444" y="7096"/>
                    <a:pt x="22849" y="6799"/>
                    <a:pt x="22980" y="6358"/>
                  </a:cubicBezTo>
                  <a:lnTo>
                    <a:pt x="23313" y="5251"/>
                  </a:lnTo>
                  <a:cubicBezTo>
                    <a:pt x="23397" y="4906"/>
                    <a:pt x="23325" y="4548"/>
                    <a:pt x="23099" y="4287"/>
                  </a:cubicBezTo>
                  <a:cubicBezTo>
                    <a:pt x="22992" y="4132"/>
                    <a:pt x="22837" y="4036"/>
                    <a:pt x="22658" y="3977"/>
                  </a:cubicBezTo>
                  <a:cubicBezTo>
                    <a:pt x="22635" y="3977"/>
                    <a:pt x="22611" y="3953"/>
                    <a:pt x="22599" y="3953"/>
                  </a:cubicBezTo>
                  <a:lnTo>
                    <a:pt x="21361" y="3596"/>
                  </a:lnTo>
                  <a:cubicBezTo>
                    <a:pt x="21361" y="3584"/>
                    <a:pt x="21349" y="3584"/>
                    <a:pt x="21325" y="3584"/>
                  </a:cubicBezTo>
                  <a:lnTo>
                    <a:pt x="20646" y="3394"/>
                  </a:lnTo>
                  <a:cubicBezTo>
                    <a:pt x="20634" y="3382"/>
                    <a:pt x="20634" y="3382"/>
                    <a:pt x="20611" y="3382"/>
                  </a:cubicBezTo>
                  <a:lnTo>
                    <a:pt x="18741" y="2822"/>
                  </a:lnTo>
                  <a:cubicBezTo>
                    <a:pt x="18575" y="2739"/>
                    <a:pt x="18408" y="2679"/>
                    <a:pt x="18217" y="2679"/>
                  </a:cubicBezTo>
                  <a:cubicBezTo>
                    <a:pt x="18098" y="2643"/>
                    <a:pt x="17967" y="2632"/>
                    <a:pt x="17848" y="2632"/>
                  </a:cubicBezTo>
                  <a:lnTo>
                    <a:pt x="17658" y="2632"/>
                  </a:lnTo>
                  <a:cubicBezTo>
                    <a:pt x="17455" y="2632"/>
                    <a:pt x="17277" y="2691"/>
                    <a:pt x="17122" y="2786"/>
                  </a:cubicBezTo>
                  <a:cubicBezTo>
                    <a:pt x="17015" y="2846"/>
                    <a:pt x="16943" y="2917"/>
                    <a:pt x="16860" y="2989"/>
                  </a:cubicBezTo>
                  <a:cubicBezTo>
                    <a:pt x="16765" y="3084"/>
                    <a:pt x="16658" y="3179"/>
                    <a:pt x="16586" y="3298"/>
                  </a:cubicBezTo>
                  <a:lnTo>
                    <a:pt x="16503" y="3382"/>
                  </a:lnTo>
                  <a:cubicBezTo>
                    <a:pt x="16360" y="3560"/>
                    <a:pt x="16265" y="3775"/>
                    <a:pt x="16253" y="4001"/>
                  </a:cubicBezTo>
                  <a:lnTo>
                    <a:pt x="16241" y="4036"/>
                  </a:lnTo>
                  <a:lnTo>
                    <a:pt x="15527" y="5834"/>
                  </a:lnTo>
                  <a:cubicBezTo>
                    <a:pt x="15527" y="5846"/>
                    <a:pt x="15515" y="5858"/>
                    <a:pt x="15515" y="5882"/>
                  </a:cubicBezTo>
                  <a:lnTo>
                    <a:pt x="15169" y="6727"/>
                  </a:lnTo>
                  <a:cubicBezTo>
                    <a:pt x="13562" y="6739"/>
                    <a:pt x="12062" y="6858"/>
                    <a:pt x="10669" y="7084"/>
                  </a:cubicBezTo>
                  <a:cubicBezTo>
                    <a:pt x="10645" y="7013"/>
                    <a:pt x="10597" y="6954"/>
                    <a:pt x="10574" y="6870"/>
                  </a:cubicBezTo>
                  <a:cubicBezTo>
                    <a:pt x="11919" y="6430"/>
                    <a:pt x="13086" y="6311"/>
                    <a:pt x="13098" y="6311"/>
                  </a:cubicBezTo>
                  <a:cubicBezTo>
                    <a:pt x="13550" y="6263"/>
                    <a:pt x="13919" y="5941"/>
                    <a:pt x="14003" y="5489"/>
                  </a:cubicBezTo>
                  <a:cubicBezTo>
                    <a:pt x="14026" y="5477"/>
                    <a:pt x="14026" y="5465"/>
                    <a:pt x="14026" y="5441"/>
                  </a:cubicBezTo>
                  <a:cubicBezTo>
                    <a:pt x="14276" y="4406"/>
                    <a:pt x="16205" y="2739"/>
                    <a:pt x="17503" y="1893"/>
                  </a:cubicBezTo>
                  <a:cubicBezTo>
                    <a:pt x="17884" y="1631"/>
                    <a:pt x="18075" y="1155"/>
                    <a:pt x="17920" y="715"/>
                  </a:cubicBezTo>
                  <a:cubicBezTo>
                    <a:pt x="17777" y="286"/>
                    <a:pt x="17384" y="0"/>
                    <a:pt x="169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7"/>
            <p:cNvSpPr/>
            <p:nvPr/>
          </p:nvSpPr>
          <p:spPr>
            <a:xfrm>
              <a:off x="2555375" y="2674575"/>
              <a:ext cx="636400" cy="472200"/>
            </a:xfrm>
            <a:custGeom>
              <a:avLst/>
              <a:gdLst/>
              <a:ahLst/>
              <a:cxnLst/>
              <a:rect l="l" t="t" r="r" b="b"/>
              <a:pathLst>
                <a:path w="25456" h="18888" extrusionOk="0">
                  <a:moveTo>
                    <a:pt x="14973" y="0"/>
                  </a:moveTo>
                  <a:cubicBezTo>
                    <a:pt x="12808" y="0"/>
                    <a:pt x="9693" y="205"/>
                    <a:pt x="7144" y="1179"/>
                  </a:cubicBezTo>
                  <a:cubicBezTo>
                    <a:pt x="7132" y="1191"/>
                    <a:pt x="7096" y="1191"/>
                    <a:pt x="7084" y="1215"/>
                  </a:cubicBezTo>
                  <a:lnTo>
                    <a:pt x="5429" y="4203"/>
                  </a:lnTo>
                  <a:cubicBezTo>
                    <a:pt x="5429" y="4203"/>
                    <a:pt x="0" y="11478"/>
                    <a:pt x="5703" y="16609"/>
                  </a:cubicBezTo>
                  <a:cubicBezTo>
                    <a:pt x="7544" y="18268"/>
                    <a:pt x="9819" y="18888"/>
                    <a:pt x="12155" y="18888"/>
                  </a:cubicBezTo>
                  <a:cubicBezTo>
                    <a:pt x="14080" y="18888"/>
                    <a:pt x="16046" y="18467"/>
                    <a:pt x="17848" y="17859"/>
                  </a:cubicBezTo>
                  <a:cubicBezTo>
                    <a:pt x="21324" y="16693"/>
                    <a:pt x="24384" y="14204"/>
                    <a:pt x="24920" y="10382"/>
                  </a:cubicBezTo>
                  <a:cubicBezTo>
                    <a:pt x="25456" y="6477"/>
                    <a:pt x="22967" y="2679"/>
                    <a:pt x="19360" y="1274"/>
                  </a:cubicBezTo>
                  <a:lnTo>
                    <a:pt x="17776" y="214"/>
                  </a:lnTo>
                  <a:lnTo>
                    <a:pt x="17610" y="107"/>
                  </a:lnTo>
                  <a:cubicBezTo>
                    <a:pt x="17610" y="107"/>
                    <a:pt x="16540" y="0"/>
                    <a:pt x="14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7"/>
            <p:cNvSpPr/>
            <p:nvPr/>
          </p:nvSpPr>
          <p:spPr>
            <a:xfrm>
              <a:off x="2637525" y="2825275"/>
              <a:ext cx="41400" cy="17500"/>
            </a:xfrm>
            <a:custGeom>
              <a:avLst/>
              <a:gdLst/>
              <a:ahLst/>
              <a:cxnLst/>
              <a:rect l="l" t="t" r="r" b="b"/>
              <a:pathLst>
                <a:path w="1656" h="700" extrusionOk="0">
                  <a:moveTo>
                    <a:pt x="88" y="1"/>
                  </a:moveTo>
                  <a:cubicBezTo>
                    <a:pt x="63" y="1"/>
                    <a:pt x="33" y="26"/>
                    <a:pt x="24" y="44"/>
                  </a:cubicBezTo>
                  <a:cubicBezTo>
                    <a:pt x="0" y="80"/>
                    <a:pt x="36" y="128"/>
                    <a:pt x="60" y="140"/>
                  </a:cubicBezTo>
                  <a:cubicBezTo>
                    <a:pt x="548" y="342"/>
                    <a:pt x="1048" y="521"/>
                    <a:pt x="1548" y="699"/>
                  </a:cubicBezTo>
                  <a:lnTo>
                    <a:pt x="1584" y="699"/>
                  </a:lnTo>
                  <a:cubicBezTo>
                    <a:pt x="1608" y="699"/>
                    <a:pt x="1643" y="687"/>
                    <a:pt x="1643" y="663"/>
                  </a:cubicBezTo>
                  <a:cubicBezTo>
                    <a:pt x="1655" y="628"/>
                    <a:pt x="1631" y="580"/>
                    <a:pt x="1596" y="568"/>
                  </a:cubicBezTo>
                  <a:cubicBezTo>
                    <a:pt x="1096" y="390"/>
                    <a:pt x="596" y="199"/>
                    <a:pt x="107" y="9"/>
                  </a:cubicBezTo>
                  <a:cubicBezTo>
                    <a:pt x="102" y="3"/>
                    <a:pt x="95" y="1"/>
                    <a:pt x="8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7"/>
            <p:cNvSpPr/>
            <p:nvPr/>
          </p:nvSpPr>
          <p:spPr>
            <a:xfrm>
              <a:off x="2647050" y="2810775"/>
              <a:ext cx="40800" cy="19200"/>
            </a:xfrm>
            <a:custGeom>
              <a:avLst/>
              <a:gdLst/>
              <a:ahLst/>
              <a:cxnLst/>
              <a:rect l="l" t="t" r="r" b="b"/>
              <a:pathLst>
                <a:path w="1632" h="768" extrusionOk="0">
                  <a:moveTo>
                    <a:pt x="72" y="1"/>
                  </a:moveTo>
                  <a:cubicBezTo>
                    <a:pt x="49" y="1"/>
                    <a:pt x="21" y="12"/>
                    <a:pt x="12" y="29"/>
                  </a:cubicBezTo>
                  <a:cubicBezTo>
                    <a:pt x="0" y="65"/>
                    <a:pt x="12" y="112"/>
                    <a:pt x="36" y="124"/>
                  </a:cubicBezTo>
                  <a:lnTo>
                    <a:pt x="1524" y="767"/>
                  </a:lnTo>
                  <a:lnTo>
                    <a:pt x="1560" y="767"/>
                  </a:lnTo>
                  <a:cubicBezTo>
                    <a:pt x="1584" y="767"/>
                    <a:pt x="1620" y="743"/>
                    <a:pt x="1620" y="731"/>
                  </a:cubicBezTo>
                  <a:cubicBezTo>
                    <a:pt x="1631" y="696"/>
                    <a:pt x="1620" y="660"/>
                    <a:pt x="1584" y="636"/>
                  </a:cubicBezTo>
                  <a:lnTo>
                    <a:pt x="96" y="5"/>
                  </a:lnTo>
                  <a:cubicBezTo>
                    <a:pt x="89" y="2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7"/>
            <p:cNvSpPr/>
            <p:nvPr/>
          </p:nvSpPr>
          <p:spPr>
            <a:xfrm>
              <a:off x="2671150" y="3058225"/>
              <a:ext cx="20575" cy="28625"/>
            </a:xfrm>
            <a:custGeom>
              <a:avLst/>
              <a:gdLst/>
              <a:ahLst/>
              <a:cxnLst/>
              <a:rect l="l" t="t" r="r" b="b"/>
              <a:pathLst>
                <a:path w="823" h="1145" extrusionOk="0">
                  <a:moveTo>
                    <a:pt x="737" y="1"/>
                  </a:moveTo>
                  <a:cubicBezTo>
                    <a:pt x="715" y="1"/>
                    <a:pt x="695" y="14"/>
                    <a:pt x="679" y="37"/>
                  </a:cubicBezTo>
                  <a:lnTo>
                    <a:pt x="25" y="1049"/>
                  </a:lnTo>
                  <a:cubicBezTo>
                    <a:pt x="1" y="1073"/>
                    <a:pt x="13" y="1120"/>
                    <a:pt x="48" y="1132"/>
                  </a:cubicBezTo>
                  <a:cubicBezTo>
                    <a:pt x="60" y="1144"/>
                    <a:pt x="72" y="1144"/>
                    <a:pt x="84" y="1144"/>
                  </a:cubicBezTo>
                  <a:cubicBezTo>
                    <a:pt x="108" y="1144"/>
                    <a:pt x="132" y="1132"/>
                    <a:pt x="132" y="1120"/>
                  </a:cubicBezTo>
                  <a:lnTo>
                    <a:pt x="787" y="108"/>
                  </a:lnTo>
                  <a:cubicBezTo>
                    <a:pt x="822" y="73"/>
                    <a:pt x="798" y="37"/>
                    <a:pt x="775" y="13"/>
                  </a:cubicBezTo>
                  <a:cubicBezTo>
                    <a:pt x="762" y="5"/>
                    <a:pt x="749" y="1"/>
                    <a:pt x="7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7"/>
            <p:cNvSpPr/>
            <p:nvPr/>
          </p:nvSpPr>
          <p:spPr>
            <a:xfrm>
              <a:off x="2687825" y="3081850"/>
              <a:ext cx="12825" cy="16900"/>
            </a:xfrm>
            <a:custGeom>
              <a:avLst/>
              <a:gdLst/>
              <a:ahLst/>
              <a:cxnLst/>
              <a:rect l="l" t="t" r="r" b="b"/>
              <a:pathLst>
                <a:path w="513" h="676" extrusionOk="0">
                  <a:moveTo>
                    <a:pt x="432" y="1"/>
                  </a:moveTo>
                  <a:cubicBezTo>
                    <a:pt x="411" y="1"/>
                    <a:pt x="390" y="7"/>
                    <a:pt x="370" y="21"/>
                  </a:cubicBezTo>
                  <a:cubicBezTo>
                    <a:pt x="239" y="187"/>
                    <a:pt x="108" y="378"/>
                    <a:pt x="12" y="592"/>
                  </a:cubicBezTo>
                  <a:cubicBezTo>
                    <a:pt x="0" y="616"/>
                    <a:pt x="12" y="664"/>
                    <a:pt x="48" y="675"/>
                  </a:cubicBezTo>
                  <a:lnTo>
                    <a:pt x="72" y="675"/>
                  </a:lnTo>
                  <a:cubicBezTo>
                    <a:pt x="108" y="675"/>
                    <a:pt x="131" y="664"/>
                    <a:pt x="155" y="652"/>
                  </a:cubicBezTo>
                  <a:cubicBezTo>
                    <a:pt x="239" y="449"/>
                    <a:pt x="358" y="283"/>
                    <a:pt x="489" y="116"/>
                  </a:cubicBezTo>
                  <a:cubicBezTo>
                    <a:pt x="512" y="80"/>
                    <a:pt x="512" y="44"/>
                    <a:pt x="477" y="9"/>
                  </a:cubicBezTo>
                  <a:cubicBezTo>
                    <a:pt x="462" y="4"/>
                    <a:pt x="447" y="1"/>
                    <a:pt x="4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7"/>
            <p:cNvSpPr/>
            <p:nvPr/>
          </p:nvSpPr>
          <p:spPr>
            <a:xfrm>
              <a:off x="3038750" y="3082275"/>
              <a:ext cx="28025" cy="31050"/>
            </a:xfrm>
            <a:custGeom>
              <a:avLst/>
              <a:gdLst/>
              <a:ahLst/>
              <a:cxnLst/>
              <a:rect l="l" t="t" r="r" b="b"/>
              <a:pathLst>
                <a:path w="1121" h="1242" extrusionOk="0">
                  <a:moveTo>
                    <a:pt x="83" y="1"/>
                  </a:moveTo>
                  <a:cubicBezTo>
                    <a:pt x="63" y="1"/>
                    <a:pt x="43" y="10"/>
                    <a:pt x="25" y="27"/>
                  </a:cubicBezTo>
                  <a:cubicBezTo>
                    <a:pt x="1" y="51"/>
                    <a:pt x="1" y="99"/>
                    <a:pt x="25" y="123"/>
                  </a:cubicBezTo>
                  <a:cubicBezTo>
                    <a:pt x="370" y="468"/>
                    <a:pt x="680" y="825"/>
                    <a:pt x="965" y="1218"/>
                  </a:cubicBezTo>
                  <a:cubicBezTo>
                    <a:pt x="977" y="1230"/>
                    <a:pt x="1013" y="1242"/>
                    <a:pt x="1025" y="1242"/>
                  </a:cubicBezTo>
                  <a:cubicBezTo>
                    <a:pt x="1037" y="1242"/>
                    <a:pt x="1061" y="1242"/>
                    <a:pt x="1072" y="1230"/>
                  </a:cubicBezTo>
                  <a:cubicBezTo>
                    <a:pt x="1096" y="1194"/>
                    <a:pt x="1120" y="1159"/>
                    <a:pt x="1084" y="1123"/>
                  </a:cubicBezTo>
                  <a:cubicBezTo>
                    <a:pt x="799" y="730"/>
                    <a:pt x="477" y="361"/>
                    <a:pt x="132" y="27"/>
                  </a:cubicBezTo>
                  <a:cubicBezTo>
                    <a:pt x="120" y="10"/>
                    <a:pt x="102" y="1"/>
                    <a:pt x="8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7"/>
            <p:cNvSpPr/>
            <p:nvPr/>
          </p:nvSpPr>
          <p:spPr>
            <a:xfrm>
              <a:off x="3055425" y="3076325"/>
              <a:ext cx="20875" cy="20350"/>
            </a:xfrm>
            <a:custGeom>
              <a:avLst/>
              <a:gdLst/>
              <a:ahLst/>
              <a:cxnLst/>
              <a:rect l="l" t="t" r="r" b="b"/>
              <a:pathLst>
                <a:path w="835" h="814" extrusionOk="0">
                  <a:moveTo>
                    <a:pt x="84" y="1"/>
                  </a:moveTo>
                  <a:cubicBezTo>
                    <a:pt x="66" y="1"/>
                    <a:pt x="48" y="9"/>
                    <a:pt x="36" y="27"/>
                  </a:cubicBezTo>
                  <a:cubicBezTo>
                    <a:pt x="1" y="51"/>
                    <a:pt x="1" y="99"/>
                    <a:pt x="36" y="123"/>
                  </a:cubicBezTo>
                  <a:lnTo>
                    <a:pt x="703" y="801"/>
                  </a:lnTo>
                  <a:cubicBezTo>
                    <a:pt x="715" y="813"/>
                    <a:pt x="727" y="813"/>
                    <a:pt x="751" y="813"/>
                  </a:cubicBezTo>
                  <a:cubicBezTo>
                    <a:pt x="775" y="813"/>
                    <a:pt x="786" y="813"/>
                    <a:pt x="810" y="801"/>
                  </a:cubicBezTo>
                  <a:cubicBezTo>
                    <a:pt x="834" y="766"/>
                    <a:pt x="834" y="718"/>
                    <a:pt x="810" y="694"/>
                  </a:cubicBezTo>
                  <a:lnTo>
                    <a:pt x="132" y="27"/>
                  </a:lnTo>
                  <a:cubicBezTo>
                    <a:pt x="120" y="9"/>
                    <a:pt x="102" y="1"/>
                    <a:pt x="8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7"/>
            <p:cNvSpPr/>
            <p:nvPr/>
          </p:nvSpPr>
          <p:spPr>
            <a:xfrm>
              <a:off x="3157825" y="2954950"/>
              <a:ext cx="28300" cy="3900"/>
            </a:xfrm>
            <a:custGeom>
              <a:avLst/>
              <a:gdLst/>
              <a:ahLst/>
              <a:cxnLst/>
              <a:rect l="l" t="t" r="r" b="b"/>
              <a:pathLst>
                <a:path w="1132" h="156" extrusionOk="0">
                  <a:moveTo>
                    <a:pt x="72" y="1"/>
                  </a:moveTo>
                  <a:cubicBezTo>
                    <a:pt x="48" y="1"/>
                    <a:pt x="0" y="25"/>
                    <a:pt x="0" y="60"/>
                  </a:cubicBezTo>
                  <a:cubicBezTo>
                    <a:pt x="0" y="84"/>
                    <a:pt x="12" y="132"/>
                    <a:pt x="60" y="132"/>
                  </a:cubicBezTo>
                  <a:cubicBezTo>
                    <a:pt x="286" y="144"/>
                    <a:pt x="489" y="156"/>
                    <a:pt x="715" y="156"/>
                  </a:cubicBezTo>
                  <a:cubicBezTo>
                    <a:pt x="834" y="156"/>
                    <a:pt x="953" y="156"/>
                    <a:pt x="1072" y="144"/>
                  </a:cubicBezTo>
                  <a:cubicBezTo>
                    <a:pt x="1096" y="144"/>
                    <a:pt x="1132" y="96"/>
                    <a:pt x="1132" y="72"/>
                  </a:cubicBezTo>
                  <a:cubicBezTo>
                    <a:pt x="1132" y="37"/>
                    <a:pt x="1096" y="13"/>
                    <a:pt x="1060" y="13"/>
                  </a:cubicBezTo>
                  <a:cubicBezTo>
                    <a:pt x="933" y="22"/>
                    <a:pt x="807" y="26"/>
                    <a:pt x="682" y="26"/>
                  </a:cubicBezTo>
                  <a:cubicBezTo>
                    <a:pt x="479" y="26"/>
                    <a:pt x="278" y="16"/>
                    <a:pt x="7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7"/>
            <p:cNvSpPr/>
            <p:nvPr/>
          </p:nvSpPr>
          <p:spPr>
            <a:xfrm>
              <a:off x="3163475" y="2929250"/>
              <a:ext cx="26825" cy="11750"/>
            </a:xfrm>
            <a:custGeom>
              <a:avLst/>
              <a:gdLst/>
              <a:ahLst/>
              <a:cxnLst/>
              <a:rect l="l" t="t" r="r" b="b"/>
              <a:pathLst>
                <a:path w="1073" h="470" extrusionOk="0">
                  <a:moveTo>
                    <a:pt x="985" y="1"/>
                  </a:moveTo>
                  <a:cubicBezTo>
                    <a:pt x="978" y="1"/>
                    <a:pt x="971" y="2"/>
                    <a:pt x="965" y="5"/>
                  </a:cubicBezTo>
                  <a:lnTo>
                    <a:pt x="60" y="338"/>
                  </a:lnTo>
                  <a:cubicBezTo>
                    <a:pt x="13" y="350"/>
                    <a:pt x="1" y="398"/>
                    <a:pt x="13" y="433"/>
                  </a:cubicBezTo>
                  <a:cubicBezTo>
                    <a:pt x="13" y="457"/>
                    <a:pt x="36" y="469"/>
                    <a:pt x="72" y="469"/>
                  </a:cubicBezTo>
                  <a:lnTo>
                    <a:pt x="96" y="469"/>
                  </a:lnTo>
                  <a:lnTo>
                    <a:pt x="1013" y="148"/>
                  </a:lnTo>
                  <a:cubicBezTo>
                    <a:pt x="1048" y="124"/>
                    <a:pt x="1072" y="88"/>
                    <a:pt x="1048" y="52"/>
                  </a:cubicBezTo>
                  <a:cubicBezTo>
                    <a:pt x="1039" y="16"/>
                    <a:pt x="1009" y="1"/>
                    <a:pt x="98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7"/>
            <p:cNvSpPr/>
            <p:nvPr/>
          </p:nvSpPr>
          <p:spPr>
            <a:xfrm>
              <a:off x="3095625" y="2733700"/>
              <a:ext cx="19050" cy="29600"/>
            </a:xfrm>
            <a:custGeom>
              <a:avLst/>
              <a:gdLst/>
              <a:ahLst/>
              <a:cxnLst/>
              <a:rect l="l" t="t" r="r" b="b"/>
              <a:pathLst>
                <a:path w="762" h="1184" extrusionOk="0">
                  <a:moveTo>
                    <a:pt x="688" y="0"/>
                  </a:moveTo>
                  <a:cubicBezTo>
                    <a:pt x="662" y="0"/>
                    <a:pt x="640" y="13"/>
                    <a:pt x="631" y="40"/>
                  </a:cubicBezTo>
                  <a:lnTo>
                    <a:pt x="12" y="1076"/>
                  </a:lnTo>
                  <a:cubicBezTo>
                    <a:pt x="0" y="1112"/>
                    <a:pt x="12" y="1147"/>
                    <a:pt x="48" y="1171"/>
                  </a:cubicBezTo>
                  <a:cubicBezTo>
                    <a:pt x="48" y="1183"/>
                    <a:pt x="60" y="1183"/>
                    <a:pt x="71" y="1183"/>
                  </a:cubicBezTo>
                  <a:cubicBezTo>
                    <a:pt x="107" y="1183"/>
                    <a:pt x="119" y="1171"/>
                    <a:pt x="131" y="1136"/>
                  </a:cubicBezTo>
                  <a:lnTo>
                    <a:pt x="750" y="100"/>
                  </a:lnTo>
                  <a:cubicBezTo>
                    <a:pt x="762" y="64"/>
                    <a:pt x="750" y="16"/>
                    <a:pt x="714" y="4"/>
                  </a:cubicBezTo>
                  <a:cubicBezTo>
                    <a:pt x="705" y="1"/>
                    <a:pt x="697" y="0"/>
                    <a:pt x="68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7"/>
            <p:cNvSpPr/>
            <p:nvPr/>
          </p:nvSpPr>
          <p:spPr>
            <a:xfrm>
              <a:off x="3110200" y="2747725"/>
              <a:ext cx="19075" cy="20625"/>
            </a:xfrm>
            <a:custGeom>
              <a:avLst/>
              <a:gdLst/>
              <a:ahLst/>
              <a:cxnLst/>
              <a:rect l="l" t="t" r="r" b="b"/>
              <a:pathLst>
                <a:path w="763" h="825" extrusionOk="0">
                  <a:moveTo>
                    <a:pt x="678" y="0"/>
                  </a:moveTo>
                  <a:cubicBezTo>
                    <a:pt x="658" y="0"/>
                    <a:pt x="637" y="9"/>
                    <a:pt x="620" y="27"/>
                  </a:cubicBezTo>
                  <a:lnTo>
                    <a:pt x="24" y="706"/>
                  </a:lnTo>
                  <a:cubicBezTo>
                    <a:pt x="0" y="741"/>
                    <a:pt x="0" y="777"/>
                    <a:pt x="24" y="813"/>
                  </a:cubicBezTo>
                  <a:cubicBezTo>
                    <a:pt x="48" y="825"/>
                    <a:pt x="60" y="825"/>
                    <a:pt x="72" y="825"/>
                  </a:cubicBezTo>
                  <a:cubicBezTo>
                    <a:pt x="84" y="825"/>
                    <a:pt x="108" y="813"/>
                    <a:pt x="131" y="813"/>
                  </a:cubicBezTo>
                  <a:lnTo>
                    <a:pt x="727" y="122"/>
                  </a:lnTo>
                  <a:cubicBezTo>
                    <a:pt x="762" y="98"/>
                    <a:pt x="762" y="51"/>
                    <a:pt x="727" y="27"/>
                  </a:cubicBezTo>
                  <a:cubicBezTo>
                    <a:pt x="715" y="9"/>
                    <a:pt x="697" y="0"/>
                    <a:pt x="67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7"/>
            <p:cNvSpPr/>
            <p:nvPr/>
          </p:nvSpPr>
          <p:spPr>
            <a:xfrm>
              <a:off x="2733950" y="2674875"/>
              <a:ext cx="265850" cy="38300"/>
            </a:xfrm>
            <a:custGeom>
              <a:avLst/>
              <a:gdLst/>
              <a:ahLst/>
              <a:cxnLst/>
              <a:rect l="l" t="t" r="r" b="b"/>
              <a:pathLst>
                <a:path w="10634" h="1532" extrusionOk="0">
                  <a:moveTo>
                    <a:pt x="7830" y="0"/>
                  </a:moveTo>
                  <a:cubicBezTo>
                    <a:pt x="5665" y="0"/>
                    <a:pt x="2550" y="205"/>
                    <a:pt x="1" y="1179"/>
                  </a:cubicBezTo>
                  <a:cubicBezTo>
                    <a:pt x="239" y="1238"/>
                    <a:pt x="477" y="1298"/>
                    <a:pt x="715" y="1345"/>
                  </a:cubicBezTo>
                  <a:cubicBezTo>
                    <a:pt x="1132" y="1417"/>
                    <a:pt x="1549" y="1453"/>
                    <a:pt x="1965" y="1476"/>
                  </a:cubicBezTo>
                  <a:cubicBezTo>
                    <a:pt x="2537" y="1512"/>
                    <a:pt x="3111" y="1532"/>
                    <a:pt x="3685" y="1532"/>
                  </a:cubicBezTo>
                  <a:cubicBezTo>
                    <a:pt x="5806" y="1532"/>
                    <a:pt x="7928" y="1261"/>
                    <a:pt x="9895" y="512"/>
                  </a:cubicBezTo>
                  <a:cubicBezTo>
                    <a:pt x="10157" y="429"/>
                    <a:pt x="10395" y="322"/>
                    <a:pt x="10633" y="214"/>
                  </a:cubicBezTo>
                  <a:lnTo>
                    <a:pt x="10467" y="107"/>
                  </a:lnTo>
                  <a:cubicBezTo>
                    <a:pt x="10467" y="107"/>
                    <a:pt x="9397" y="0"/>
                    <a:pt x="783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7"/>
            <p:cNvSpPr/>
            <p:nvPr/>
          </p:nvSpPr>
          <p:spPr>
            <a:xfrm>
              <a:off x="2751825" y="2683125"/>
              <a:ext cx="229500" cy="30050"/>
            </a:xfrm>
            <a:custGeom>
              <a:avLst/>
              <a:gdLst/>
              <a:ahLst/>
              <a:cxnLst/>
              <a:rect l="l" t="t" r="r" b="b"/>
              <a:pathLst>
                <a:path w="9180" h="1202" extrusionOk="0">
                  <a:moveTo>
                    <a:pt x="6297" y="1"/>
                  </a:moveTo>
                  <a:cubicBezTo>
                    <a:pt x="4786" y="1"/>
                    <a:pt x="3274" y="150"/>
                    <a:pt x="1798" y="456"/>
                  </a:cubicBezTo>
                  <a:cubicBezTo>
                    <a:pt x="1179" y="587"/>
                    <a:pt x="572" y="730"/>
                    <a:pt x="0" y="1015"/>
                  </a:cubicBezTo>
                  <a:cubicBezTo>
                    <a:pt x="417" y="1087"/>
                    <a:pt x="834" y="1123"/>
                    <a:pt x="1250" y="1146"/>
                  </a:cubicBezTo>
                  <a:cubicBezTo>
                    <a:pt x="1822" y="1182"/>
                    <a:pt x="2396" y="1202"/>
                    <a:pt x="2970" y="1202"/>
                  </a:cubicBezTo>
                  <a:cubicBezTo>
                    <a:pt x="5091" y="1202"/>
                    <a:pt x="7213" y="931"/>
                    <a:pt x="9180" y="182"/>
                  </a:cubicBezTo>
                  <a:cubicBezTo>
                    <a:pt x="8225" y="61"/>
                    <a:pt x="7261" y="1"/>
                    <a:pt x="6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7"/>
            <p:cNvSpPr/>
            <p:nvPr/>
          </p:nvSpPr>
          <p:spPr>
            <a:xfrm>
              <a:off x="2721450" y="2932150"/>
              <a:ext cx="30700" cy="22825"/>
            </a:xfrm>
            <a:custGeom>
              <a:avLst/>
              <a:gdLst/>
              <a:ahLst/>
              <a:cxnLst/>
              <a:rect l="l" t="t" r="r" b="b"/>
              <a:pathLst>
                <a:path w="1228" h="913" extrusionOk="0">
                  <a:moveTo>
                    <a:pt x="1165" y="1"/>
                  </a:moveTo>
                  <a:cubicBezTo>
                    <a:pt x="1153" y="1"/>
                    <a:pt x="1141" y="4"/>
                    <a:pt x="1132" y="8"/>
                  </a:cubicBezTo>
                  <a:lnTo>
                    <a:pt x="25" y="770"/>
                  </a:lnTo>
                  <a:cubicBezTo>
                    <a:pt x="1" y="806"/>
                    <a:pt x="1" y="841"/>
                    <a:pt x="13" y="877"/>
                  </a:cubicBezTo>
                  <a:cubicBezTo>
                    <a:pt x="25" y="889"/>
                    <a:pt x="60" y="913"/>
                    <a:pt x="72" y="913"/>
                  </a:cubicBezTo>
                  <a:cubicBezTo>
                    <a:pt x="84" y="913"/>
                    <a:pt x="96" y="889"/>
                    <a:pt x="96" y="877"/>
                  </a:cubicBezTo>
                  <a:lnTo>
                    <a:pt x="1203" y="115"/>
                  </a:lnTo>
                  <a:cubicBezTo>
                    <a:pt x="1227" y="103"/>
                    <a:pt x="1227" y="56"/>
                    <a:pt x="1215" y="32"/>
                  </a:cubicBezTo>
                  <a:cubicBezTo>
                    <a:pt x="1208" y="9"/>
                    <a:pt x="1186" y="1"/>
                    <a:pt x="11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7"/>
            <p:cNvSpPr/>
            <p:nvPr/>
          </p:nvSpPr>
          <p:spPr>
            <a:xfrm>
              <a:off x="2799150" y="2783150"/>
              <a:ext cx="12525" cy="33725"/>
            </a:xfrm>
            <a:custGeom>
              <a:avLst/>
              <a:gdLst/>
              <a:ahLst/>
              <a:cxnLst/>
              <a:rect l="l" t="t" r="r" b="b"/>
              <a:pathLst>
                <a:path w="501" h="1349" extrusionOk="0">
                  <a:moveTo>
                    <a:pt x="71" y="1"/>
                  </a:moveTo>
                  <a:cubicBezTo>
                    <a:pt x="67" y="1"/>
                    <a:pt x="63" y="1"/>
                    <a:pt x="60" y="3"/>
                  </a:cubicBezTo>
                  <a:cubicBezTo>
                    <a:pt x="24" y="27"/>
                    <a:pt x="0" y="62"/>
                    <a:pt x="12" y="98"/>
                  </a:cubicBezTo>
                  <a:lnTo>
                    <a:pt x="358" y="1301"/>
                  </a:lnTo>
                  <a:cubicBezTo>
                    <a:pt x="358" y="1336"/>
                    <a:pt x="381" y="1348"/>
                    <a:pt x="417" y="1348"/>
                  </a:cubicBezTo>
                  <a:lnTo>
                    <a:pt x="441" y="1348"/>
                  </a:lnTo>
                  <a:cubicBezTo>
                    <a:pt x="477" y="1336"/>
                    <a:pt x="500" y="1289"/>
                    <a:pt x="489" y="1253"/>
                  </a:cubicBezTo>
                  <a:lnTo>
                    <a:pt x="143" y="51"/>
                  </a:lnTo>
                  <a:cubicBezTo>
                    <a:pt x="133" y="30"/>
                    <a:pt x="96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7"/>
            <p:cNvSpPr/>
            <p:nvPr/>
          </p:nvSpPr>
          <p:spPr>
            <a:xfrm>
              <a:off x="2944700" y="2832175"/>
              <a:ext cx="20850" cy="26375"/>
            </a:xfrm>
            <a:custGeom>
              <a:avLst/>
              <a:gdLst/>
              <a:ahLst/>
              <a:cxnLst/>
              <a:rect l="l" t="t" r="r" b="b"/>
              <a:pathLst>
                <a:path w="834" h="1055" extrusionOk="0">
                  <a:moveTo>
                    <a:pt x="745" y="0"/>
                  </a:moveTo>
                  <a:cubicBezTo>
                    <a:pt x="727" y="0"/>
                    <a:pt x="709" y="6"/>
                    <a:pt x="691" y="18"/>
                  </a:cubicBezTo>
                  <a:cubicBezTo>
                    <a:pt x="429" y="292"/>
                    <a:pt x="191" y="602"/>
                    <a:pt x="12" y="947"/>
                  </a:cubicBezTo>
                  <a:cubicBezTo>
                    <a:pt x="1" y="983"/>
                    <a:pt x="12" y="1018"/>
                    <a:pt x="36" y="1042"/>
                  </a:cubicBezTo>
                  <a:cubicBezTo>
                    <a:pt x="60" y="1054"/>
                    <a:pt x="60" y="1054"/>
                    <a:pt x="72" y="1054"/>
                  </a:cubicBezTo>
                  <a:cubicBezTo>
                    <a:pt x="96" y="1054"/>
                    <a:pt x="132" y="1042"/>
                    <a:pt x="143" y="1018"/>
                  </a:cubicBezTo>
                  <a:cubicBezTo>
                    <a:pt x="310" y="697"/>
                    <a:pt x="536" y="399"/>
                    <a:pt x="798" y="125"/>
                  </a:cubicBezTo>
                  <a:cubicBezTo>
                    <a:pt x="834" y="102"/>
                    <a:pt x="834" y="54"/>
                    <a:pt x="798" y="18"/>
                  </a:cubicBezTo>
                  <a:cubicBezTo>
                    <a:pt x="780" y="6"/>
                    <a:pt x="763" y="0"/>
                    <a:pt x="7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7"/>
            <p:cNvSpPr/>
            <p:nvPr/>
          </p:nvSpPr>
          <p:spPr>
            <a:xfrm>
              <a:off x="3076575" y="2903450"/>
              <a:ext cx="24725" cy="15825"/>
            </a:xfrm>
            <a:custGeom>
              <a:avLst/>
              <a:gdLst/>
              <a:ahLst/>
              <a:cxnLst/>
              <a:rect l="l" t="t" r="r" b="b"/>
              <a:pathLst>
                <a:path w="989" h="633" extrusionOk="0">
                  <a:moveTo>
                    <a:pt x="86" y="1"/>
                  </a:moveTo>
                  <a:cubicBezTo>
                    <a:pt x="73" y="1"/>
                    <a:pt x="60" y="4"/>
                    <a:pt x="48" y="13"/>
                  </a:cubicBezTo>
                  <a:cubicBezTo>
                    <a:pt x="24" y="49"/>
                    <a:pt x="0" y="96"/>
                    <a:pt x="36" y="120"/>
                  </a:cubicBezTo>
                  <a:cubicBezTo>
                    <a:pt x="262" y="394"/>
                    <a:pt x="560" y="549"/>
                    <a:pt x="893" y="632"/>
                  </a:cubicBezTo>
                  <a:cubicBezTo>
                    <a:pt x="929" y="632"/>
                    <a:pt x="953" y="596"/>
                    <a:pt x="988" y="573"/>
                  </a:cubicBezTo>
                  <a:cubicBezTo>
                    <a:pt x="988" y="525"/>
                    <a:pt x="976" y="489"/>
                    <a:pt x="929" y="477"/>
                  </a:cubicBezTo>
                  <a:cubicBezTo>
                    <a:pt x="631" y="418"/>
                    <a:pt x="345" y="275"/>
                    <a:pt x="155" y="37"/>
                  </a:cubicBezTo>
                  <a:cubicBezTo>
                    <a:pt x="132" y="14"/>
                    <a:pt x="10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7"/>
            <p:cNvSpPr/>
            <p:nvPr/>
          </p:nvSpPr>
          <p:spPr>
            <a:xfrm>
              <a:off x="2835450" y="3001575"/>
              <a:ext cx="16100" cy="33175"/>
            </a:xfrm>
            <a:custGeom>
              <a:avLst/>
              <a:gdLst/>
              <a:ahLst/>
              <a:cxnLst/>
              <a:rect l="l" t="t" r="r" b="b"/>
              <a:pathLst>
                <a:path w="644" h="1327" extrusionOk="0">
                  <a:moveTo>
                    <a:pt x="575" y="1"/>
                  </a:moveTo>
                  <a:cubicBezTo>
                    <a:pt x="551" y="1"/>
                    <a:pt x="522" y="14"/>
                    <a:pt x="513" y="41"/>
                  </a:cubicBezTo>
                  <a:cubicBezTo>
                    <a:pt x="334" y="434"/>
                    <a:pt x="168" y="839"/>
                    <a:pt x="25" y="1243"/>
                  </a:cubicBezTo>
                  <a:cubicBezTo>
                    <a:pt x="1" y="1267"/>
                    <a:pt x="37" y="1315"/>
                    <a:pt x="60" y="1327"/>
                  </a:cubicBezTo>
                  <a:lnTo>
                    <a:pt x="96" y="1327"/>
                  </a:lnTo>
                  <a:cubicBezTo>
                    <a:pt x="120" y="1327"/>
                    <a:pt x="156" y="1315"/>
                    <a:pt x="144" y="1279"/>
                  </a:cubicBezTo>
                  <a:cubicBezTo>
                    <a:pt x="287" y="886"/>
                    <a:pt x="453" y="481"/>
                    <a:pt x="632" y="88"/>
                  </a:cubicBezTo>
                  <a:cubicBezTo>
                    <a:pt x="644" y="65"/>
                    <a:pt x="632" y="17"/>
                    <a:pt x="596" y="5"/>
                  </a:cubicBezTo>
                  <a:cubicBezTo>
                    <a:pt x="590" y="2"/>
                    <a:pt x="583" y="1"/>
                    <a:pt x="57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7"/>
            <p:cNvSpPr/>
            <p:nvPr/>
          </p:nvSpPr>
          <p:spPr>
            <a:xfrm>
              <a:off x="2997375" y="2982750"/>
              <a:ext cx="19075" cy="23125"/>
            </a:xfrm>
            <a:custGeom>
              <a:avLst/>
              <a:gdLst/>
              <a:ahLst/>
              <a:cxnLst/>
              <a:rect l="l" t="t" r="r" b="b"/>
              <a:pathLst>
                <a:path w="763" h="925" extrusionOk="0">
                  <a:moveTo>
                    <a:pt x="69" y="1"/>
                  </a:moveTo>
                  <a:cubicBezTo>
                    <a:pt x="57" y="1"/>
                    <a:pt x="45" y="4"/>
                    <a:pt x="37" y="8"/>
                  </a:cubicBezTo>
                  <a:cubicBezTo>
                    <a:pt x="1" y="32"/>
                    <a:pt x="1" y="68"/>
                    <a:pt x="13" y="103"/>
                  </a:cubicBezTo>
                  <a:cubicBezTo>
                    <a:pt x="215" y="389"/>
                    <a:pt x="418" y="651"/>
                    <a:pt x="644" y="901"/>
                  </a:cubicBezTo>
                  <a:cubicBezTo>
                    <a:pt x="644" y="901"/>
                    <a:pt x="668" y="925"/>
                    <a:pt x="692" y="925"/>
                  </a:cubicBezTo>
                  <a:cubicBezTo>
                    <a:pt x="703" y="925"/>
                    <a:pt x="715" y="913"/>
                    <a:pt x="727" y="913"/>
                  </a:cubicBezTo>
                  <a:cubicBezTo>
                    <a:pt x="763" y="877"/>
                    <a:pt x="763" y="830"/>
                    <a:pt x="727" y="806"/>
                  </a:cubicBezTo>
                  <a:cubicBezTo>
                    <a:pt x="513" y="568"/>
                    <a:pt x="299" y="306"/>
                    <a:pt x="120" y="32"/>
                  </a:cubicBezTo>
                  <a:cubicBezTo>
                    <a:pt x="112" y="9"/>
                    <a:pt x="91" y="1"/>
                    <a:pt x="6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7"/>
            <p:cNvSpPr/>
            <p:nvPr/>
          </p:nvSpPr>
          <p:spPr>
            <a:xfrm>
              <a:off x="3001850" y="2739300"/>
              <a:ext cx="23850" cy="27575"/>
            </a:xfrm>
            <a:custGeom>
              <a:avLst/>
              <a:gdLst/>
              <a:ahLst/>
              <a:cxnLst/>
              <a:rect l="l" t="t" r="r" b="b"/>
              <a:pathLst>
                <a:path w="954" h="1103" extrusionOk="0">
                  <a:moveTo>
                    <a:pt x="871" y="1"/>
                  </a:moveTo>
                  <a:cubicBezTo>
                    <a:pt x="852" y="1"/>
                    <a:pt x="834" y="7"/>
                    <a:pt x="822" y="19"/>
                  </a:cubicBezTo>
                  <a:cubicBezTo>
                    <a:pt x="536" y="316"/>
                    <a:pt x="274" y="650"/>
                    <a:pt x="36" y="983"/>
                  </a:cubicBezTo>
                  <a:cubicBezTo>
                    <a:pt x="1" y="1031"/>
                    <a:pt x="12" y="1054"/>
                    <a:pt x="48" y="1090"/>
                  </a:cubicBezTo>
                  <a:cubicBezTo>
                    <a:pt x="60" y="1102"/>
                    <a:pt x="72" y="1102"/>
                    <a:pt x="96" y="1102"/>
                  </a:cubicBezTo>
                  <a:cubicBezTo>
                    <a:pt x="108" y="1102"/>
                    <a:pt x="132" y="1102"/>
                    <a:pt x="132" y="1078"/>
                  </a:cubicBezTo>
                  <a:cubicBezTo>
                    <a:pt x="370" y="745"/>
                    <a:pt x="643" y="423"/>
                    <a:pt x="929" y="126"/>
                  </a:cubicBezTo>
                  <a:cubicBezTo>
                    <a:pt x="953" y="90"/>
                    <a:pt x="953" y="42"/>
                    <a:pt x="929" y="19"/>
                  </a:cubicBezTo>
                  <a:cubicBezTo>
                    <a:pt x="911" y="7"/>
                    <a:pt x="891" y="1"/>
                    <a:pt x="8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7"/>
            <p:cNvSpPr/>
            <p:nvPr/>
          </p:nvSpPr>
          <p:spPr>
            <a:xfrm>
              <a:off x="3094425" y="2971625"/>
              <a:ext cx="16100" cy="25925"/>
            </a:xfrm>
            <a:custGeom>
              <a:avLst/>
              <a:gdLst/>
              <a:ahLst/>
              <a:cxnLst/>
              <a:rect l="l" t="t" r="r" b="b"/>
              <a:pathLst>
                <a:path w="644" h="1037" extrusionOk="0">
                  <a:moveTo>
                    <a:pt x="406" y="0"/>
                  </a:moveTo>
                  <a:cubicBezTo>
                    <a:pt x="279" y="0"/>
                    <a:pt x="154" y="194"/>
                    <a:pt x="108" y="286"/>
                  </a:cubicBezTo>
                  <a:cubicBezTo>
                    <a:pt x="36" y="429"/>
                    <a:pt x="0" y="608"/>
                    <a:pt x="24" y="774"/>
                  </a:cubicBezTo>
                  <a:cubicBezTo>
                    <a:pt x="36" y="834"/>
                    <a:pt x="48" y="905"/>
                    <a:pt x="84" y="953"/>
                  </a:cubicBezTo>
                  <a:cubicBezTo>
                    <a:pt x="119" y="1013"/>
                    <a:pt x="179" y="1036"/>
                    <a:pt x="239" y="1036"/>
                  </a:cubicBezTo>
                  <a:cubicBezTo>
                    <a:pt x="322" y="1036"/>
                    <a:pt x="381" y="977"/>
                    <a:pt x="417" y="917"/>
                  </a:cubicBezTo>
                  <a:cubicBezTo>
                    <a:pt x="524" y="786"/>
                    <a:pt x="596" y="620"/>
                    <a:pt x="620" y="465"/>
                  </a:cubicBezTo>
                  <a:cubicBezTo>
                    <a:pt x="643" y="310"/>
                    <a:pt x="620" y="143"/>
                    <a:pt x="512" y="48"/>
                  </a:cubicBezTo>
                  <a:cubicBezTo>
                    <a:pt x="477" y="24"/>
                    <a:pt x="453" y="1"/>
                    <a:pt x="417" y="1"/>
                  </a:cubicBezTo>
                  <a:cubicBezTo>
                    <a:pt x="413" y="0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7"/>
            <p:cNvSpPr/>
            <p:nvPr/>
          </p:nvSpPr>
          <p:spPr>
            <a:xfrm>
              <a:off x="3114950" y="2951075"/>
              <a:ext cx="16400" cy="26225"/>
            </a:xfrm>
            <a:custGeom>
              <a:avLst/>
              <a:gdLst/>
              <a:ahLst/>
              <a:cxnLst/>
              <a:rect l="l" t="t" r="r" b="b"/>
              <a:pathLst>
                <a:path w="656" h="1049" extrusionOk="0">
                  <a:moveTo>
                    <a:pt x="418" y="1"/>
                  </a:moveTo>
                  <a:cubicBezTo>
                    <a:pt x="291" y="1"/>
                    <a:pt x="166" y="194"/>
                    <a:pt x="120" y="287"/>
                  </a:cubicBezTo>
                  <a:cubicBezTo>
                    <a:pt x="49" y="430"/>
                    <a:pt x="1" y="608"/>
                    <a:pt x="37" y="775"/>
                  </a:cubicBezTo>
                  <a:cubicBezTo>
                    <a:pt x="49" y="834"/>
                    <a:pt x="60" y="906"/>
                    <a:pt x="96" y="954"/>
                  </a:cubicBezTo>
                  <a:cubicBezTo>
                    <a:pt x="132" y="1013"/>
                    <a:pt x="191" y="1049"/>
                    <a:pt x="251" y="1049"/>
                  </a:cubicBezTo>
                  <a:cubicBezTo>
                    <a:pt x="334" y="1049"/>
                    <a:pt x="394" y="989"/>
                    <a:pt x="430" y="930"/>
                  </a:cubicBezTo>
                  <a:cubicBezTo>
                    <a:pt x="537" y="787"/>
                    <a:pt x="608" y="632"/>
                    <a:pt x="632" y="465"/>
                  </a:cubicBezTo>
                  <a:cubicBezTo>
                    <a:pt x="656" y="311"/>
                    <a:pt x="632" y="156"/>
                    <a:pt x="525" y="49"/>
                  </a:cubicBezTo>
                  <a:cubicBezTo>
                    <a:pt x="489" y="37"/>
                    <a:pt x="465" y="1"/>
                    <a:pt x="430" y="1"/>
                  </a:cubicBezTo>
                  <a:cubicBezTo>
                    <a:pt x="426" y="1"/>
                    <a:pt x="422" y="1"/>
                    <a:pt x="41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7"/>
            <p:cNvSpPr/>
            <p:nvPr/>
          </p:nvSpPr>
          <p:spPr>
            <a:xfrm>
              <a:off x="3109300" y="2989475"/>
              <a:ext cx="16400" cy="25925"/>
            </a:xfrm>
            <a:custGeom>
              <a:avLst/>
              <a:gdLst/>
              <a:ahLst/>
              <a:cxnLst/>
              <a:rect l="l" t="t" r="r" b="b"/>
              <a:pathLst>
                <a:path w="656" h="1037" extrusionOk="0">
                  <a:moveTo>
                    <a:pt x="418" y="0"/>
                  </a:moveTo>
                  <a:cubicBezTo>
                    <a:pt x="291" y="0"/>
                    <a:pt x="166" y="194"/>
                    <a:pt x="120" y="287"/>
                  </a:cubicBezTo>
                  <a:cubicBezTo>
                    <a:pt x="48" y="430"/>
                    <a:pt x="1" y="608"/>
                    <a:pt x="36" y="775"/>
                  </a:cubicBezTo>
                  <a:cubicBezTo>
                    <a:pt x="48" y="834"/>
                    <a:pt x="60" y="906"/>
                    <a:pt x="96" y="953"/>
                  </a:cubicBezTo>
                  <a:cubicBezTo>
                    <a:pt x="132" y="1013"/>
                    <a:pt x="203" y="1037"/>
                    <a:pt x="263" y="1037"/>
                  </a:cubicBezTo>
                  <a:cubicBezTo>
                    <a:pt x="334" y="1037"/>
                    <a:pt x="394" y="977"/>
                    <a:pt x="441" y="918"/>
                  </a:cubicBezTo>
                  <a:cubicBezTo>
                    <a:pt x="536" y="787"/>
                    <a:pt x="620" y="620"/>
                    <a:pt x="632" y="465"/>
                  </a:cubicBezTo>
                  <a:cubicBezTo>
                    <a:pt x="656" y="310"/>
                    <a:pt x="632" y="144"/>
                    <a:pt x="525" y="49"/>
                  </a:cubicBezTo>
                  <a:cubicBezTo>
                    <a:pt x="489" y="25"/>
                    <a:pt x="465" y="1"/>
                    <a:pt x="429" y="1"/>
                  </a:cubicBezTo>
                  <a:cubicBezTo>
                    <a:pt x="426" y="1"/>
                    <a:pt x="422" y="0"/>
                    <a:pt x="41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7"/>
            <p:cNvSpPr/>
            <p:nvPr/>
          </p:nvSpPr>
          <p:spPr>
            <a:xfrm>
              <a:off x="2706875" y="2522825"/>
              <a:ext cx="102425" cy="190175"/>
            </a:xfrm>
            <a:custGeom>
              <a:avLst/>
              <a:gdLst/>
              <a:ahLst/>
              <a:cxnLst/>
              <a:rect l="l" t="t" r="r" b="b"/>
              <a:pathLst>
                <a:path w="4097" h="7607" extrusionOk="0">
                  <a:moveTo>
                    <a:pt x="112" y="1"/>
                  </a:moveTo>
                  <a:cubicBezTo>
                    <a:pt x="96" y="1"/>
                    <a:pt x="79" y="8"/>
                    <a:pt x="60" y="22"/>
                  </a:cubicBezTo>
                  <a:cubicBezTo>
                    <a:pt x="12" y="46"/>
                    <a:pt x="0" y="93"/>
                    <a:pt x="24" y="141"/>
                  </a:cubicBezTo>
                  <a:cubicBezTo>
                    <a:pt x="1358" y="2403"/>
                    <a:pt x="2513" y="4784"/>
                    <a:pt x="3644" y="7082"/>
                  </a:cubicBezTo>
                  <a:cubicBezTo>
                    <a:pt x="3715" y="7237"/>
                    <a:pt x="3810" y="7427"/>
                    <a:pt x="3894" y="7594"/>
                  </a:cubicBezTo>
                  <a:lnTo>
                    <a:pt x="4096" y="7606"/>
                  </a:lnTo>
                  <a:cubicBezTo>
                    <a:pt x="4001" y="7416"/>
                    <a:pt x="3894" y="7201"/>
                    <a:pt x="3799" y="7011"/>
                  </a:cubicBezTo>
                  <a:cubicBezTo>
                    <a:pt x="2667" y="4689"/>
                    <a:pt x="1501" y="2308"/>
                    <a:pt x="179" y="46"/>
                  </a:cubicBezTo>
                  <a:cubicBezTo>
                    <a:pt x="157" y="17"/>
                    <a:pt x="136" y="1"/>
                    <a:pt x="112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7"/>
            <p:cNvSpPr/>
            <p:nvPr/>
          </p:nvSpPr>
          <p:spPr>
            <a:xfrm>
              <a:off x="2573525" y="2506400"/>
              <a:ext cx="394125" cy="242300"/>
            </a:xfrm>
            <a:custGeom>
              <a:avLst/>
              <a:gdLst/>
              <a:ahLst/>
              <a:cxnLst/>
              <a:rect l="l" t="t" r="r" b="b"/>
              <a:pathLst>
                <a:path w="15765" h="9692" extrusionOk="0">
                  <a:moveTo>
                    <a:pt x="15764" y="0"/>
                  </a:moveTo>
                  <a:lnTo>
                    <a:pt x="5763" y="536"/>
                  </a:lnTo>
                  <a:lnTo>
                    <a:pt x="5346" y="560"/>
                  </a:lnTo>
                  <a:lnTo>
                    <a:pt x="5287" y="655"/>
                  </a:lnTo>
                  <a:lnTo>
                    <a:pt x="0" y="9692"/>
                  </a:lnTo>
                  <a:cubicBezTo>
                    <a:pt x="1425" y="8453"/>
                    <a:pt x="2926" y="8236"/>
                    <a:pt x="3801" y="8236"/>
                  </a:cubicBezTo>
                  <a:cubicBezTo>
                    <a:pt x="4271" y="8236"/>
                    <a:pt x="4561" y="8299"/>
                    <a:pt x="4561" y="8299"/>
                  </a:cubicBezTo>
                  <a:lnTo>
                    <a:pt x="4608" y="8204"/>
                  </a:lnTo>
                  <a:cubicBezTo>
                    <a:pt x="6358" y="4786"/>
                    <a:pt x="11823" y="4263"/>
                    <a:pt x="11823" y="4263"/>
                  </a:cubicBezTo>
                  <a:cubicBezTo>
                    <a:pt x="11823" y="4227"/>
                    <a:pt x="11835" y="4215"/>
                    <a:pt x="11835" y="4203"/>
                  </a:cubicBezTo>
                  <a:cubicBezTo>
                    <a:pt x="12288" y="2286"/>
                    <a:pt x="15764" y="0"/>
                    <a:pt x="157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7"/>
            <p:cNvSpPr/>
            <p:nvPr/>
          </p:nvSpPr>
          <p:spPr>
            <a:xfrm>
              <a:off x="2688725" y="2519775"/>
              <a:ext cx="180700" cy="191425"/>
            </a:xfrm>
            <a:custGeom>
              <a:avLst/>
              <a:gdLst/>
              <a:ahLst/>
              <a:cxnLst/>
              <a:rect l="l" t="t" r="r" b="b"/>
              <a:pathLst>
                <a:path w="7228" h="7657" extrusionOk="0">
                  <a:moveTo>
                    <a:pt x="738" y="1"/>
                  </a:moveTo>
                  <a:lnTo>
                    <a:pt x="679" y="108"/>
                  </a:lnTo>
                  <a:lnTo>
                    <a:pt x="0" y="7657"/>
                  </a:lnTo>
                  <a:cubicBezTo>
                    <a:pt x="1750" y="4228"/>
                    <a:pt x="7215" y="3716"/>
                    <a:pt x="7215" y="3716"/>
                  </a:cubicBezTo>
                  <a:cubicBezTo>
                    <a:pt x="7215" y="3680"/>
                    <a:pt x="7227" y="3668"/>
                    <a:pt x="7227" y="3656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7"/>
            <p:cNvSpPr/>
            <p:nvPr/>
          </p:nvSpPr>
          <p:spPr>
            <a:xfrm>
              <a:off x="2702400" y="251227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56" y="0"/>
                  </a:moveTo>
                  <a:cubicBezTo>
                    <a:pt x="53" y="0"/>
                    <a:pt x="50" y="1"/>
                    <a:pt x="48" y="3"/>
                  </a:cubicBezTo>
                  <a:cubicBezTo>
                    <a:pt x="1" y="51"/>
                    <a:pt x="132" y="408"/>
                    <a:pt x="132" y="408"/>
                  </a:cubicBezTo>
                  <a:cubicBezTo>
                    <a:pt x="132" y="408"/>
                    <a:pt x="147" y="418"/>
                    <a:pt x="174" y="418"/>
                  </a:cubicBezTo>
                  <a:cubicBezTo>
                    <a:pt x="214" y="418"/>
                    <a:pt x="279" y="396"/>
                    <a:pt x="358" y="289"/>
                  </a:cubicBezTo>
                  <a:cubicBezTo>
                    <a:pt x="358" y="289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7"/>
            <p:cNvSpPr/>
            <p:nvPr/>
          </p:nvSpPr>
          <p:spPr>
            <a:xfrm>
              <a:off x="2930125" y="2573325"/>
              <a:ext cx="172350" cy="130150"/>
            </a:xfrm>
            <a:custGeom>
              <a:avLst/>
              <a:gdLst/>
              <a:ahLst/>
              <a:cxnLst/>
              <a:rect l="l" t="t" r="r" b="b"/>
              <a:pathLst>
                <a:path w="6894" h="5206" extrusionOk="0">
                  <a:moveTo>
                    <a:pt x="2405" y="0"/>
                  </a:moveTo>
                  <a:cubicBezTo>
                    <a:pt x="2345" y="0"/>
                    <a:pt x="2284" y="12"/>
                    <a:pt x="2227" y="38"/>
                  </a:cubicBezTo>
                  <a:cubicBezTo>
                    <a:pt x="2108" y="97"/>
                    <a:pt x="2000" y="181"/>
                    <a:pt x="1941" y="323"/>
                  </a:cubicBezTo>
                  <a:lnTo>
                    <a:pt x="1905" y="419"/>
                  </a:lnTo>
                  <a:lnTo>
                    <a:pt x="1750" y="752"/>
                  </a:lnTo>
                  <a:lnTo>
                    <a:pt x="1631" y="1038"/>
                  </a:lnTo>
                  <a:lnTo>
                    <a:pt x="1369" y="1717"/>
                  </a:lnTo>
                  <a:lnTo>
                    <a:pt x="1036" y="2562"/>
                  </a:lnTo>
                  <a:lnTo>
                    <a:pt x="774" y="3252"/>
                  </a:lnTo>
                  <a:lnTo>
                    <a:pt x="357" y="4288"/>
                  </a:lnTo>
                  <a:lnTo>
                    <a:pt x="83" y="4979"/>
                  </a:lnTo>
                  <a:lnTo>
                    <a:pt x="0" y="5205"/>
                  </a:lnTo>
                  <a:cubicBezTo>
                    <a:pt x="60" y="5181"/>
                    <a:pt x="119" y="5169"/>
                    <a:pt x="191" y="5157"/>
                  </a:cubicBezTo>
                  <a:cubicBezTo>
                    <a:pt x="381" y="5110"/>
                    <a:pt x="584" y="5062"/>
                    <a:pt x="786" y="5003"/>
                  </a:cubicBezTo>
                  <a:cubicBezTo>
                    <a:pt x="1084" y="4919"/>
                    <a:pt x="1381" y="4848"/>
                    <a:pt x="1667" y="4741"/>
                  </a:cubicBezTo>
                  <a:lnTo>
                    <a:pt x="1929" y="4050"/>
                  </a:lnTo>
                  <a:lnTo>
                    <a:pt x="2262" y="3205"/>
                  </a:lnTo>
                  <a:lnTo>
                    <a:pt x="2524" y="2526"/>
                  </a:lnTo>
                  <a:lnTo>
                    <a:pt x="2953" y="1431"/>
                  </a:lnTo>
                  <a:lnTo>
                    <a:pt x="3524" y="1586"/>
                  </a:lnTo>
                  <a:lnTo>
                    <a:pt x="4120" y="1728"/>
                  </a:lnTo>
                  <a:lnTo>
                    <a:pt x="4894" y="1943"/>
                  </a:lnTo>
                  <a:lnTo>
                    <a:pt x="5501" y="2109"/>
                  </a:lnTo>
                  <a:lnTo>
                    <a:pt x="6489" y="2359"/>
                  </a:lnTo>
                  <a:lnTo>
                    <a:pt x="6549" y="2371"/>
                  </a:lnTo>
                  <a:lnTo>
                    <a:pt x="6560" y="2348"/>
                  </a:lnTo>
                  <a:lnTo>
                    <a:pt x="6894" y="1276"/>
                  </a:lnTo>
                  <a:lnTo>
                    <a:pt x="6882" y="1288"/>
                  </a:lnTo>
                  <a:lnTo>
                    <a:pt x="6251" y="1109"/>
                  </a:lnTo>
                  <a:lnTo>
                    <a:pt x="5656" y="931"/>
                  </a:lnTo>
                  <a:lnTo>
                    <a:pt x="4894" y="704"/>
                  </a:lnTo>
                  <a:lnTo>
                    <a:pt x="4298" y="526"/>
                  </a:lnTo>
                  <a:lnTo>
                    <a:pt x="2762" y="85"/>
                  </a:lnTo>
                  <a:lnTo>
                    <a:pt x="2560" y="26"/>
                  </a:lnTo>
                  <a:cubicBezTo>
                    <a:pt x="2510" y="9"/>
                    <a:pt x="2458" y="0"/>
                    <a:pt x="24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7"/>
            <p:cNvSpPr/>
            <p:nvPr/>
          </p:nvSpPr>
          <p:spPr>
            <a:xfrm>
              <a:off x="2930125" y="2573325"/>
              <a:ext cx="172350" cy="130150"/>
            </a:xfrm>
            <a:custGeom>
              <a:avLst/>
              <a:gdLst/>
              <a:ahLst/>
              <a:cxnLst/>
              <a:rect l="l" t="t" r="r" b="b"/>
              <a:pathLst>
                <a:path w="6894" h="5206" extrusionOk="0">
                  <a:moveTo>
                    <a:pt x="2405" y="0"/>
                  </a:moveTo>
                  <a:cubicBezTo>
                    <a:pt x="2345" y="0"/>
                    <a:pt x="2284" y="12"/>
                    <a:pt x="2227" y="38"/>
                  </a:cubicBezTo>
                  <a:cubicBezTo>
                    <a:pt x="2108" y="97"/>
                    <a:pt x="2000" y="181"/>
                    <a:pt x="1941" y="323"/>
                  </a:cubicBezTo>
                  <a:lnTo>
                    <a:pt x="1905" y="419"/>
                  </a:lnTo>
                  <a:lnTo>
                    <a:pt x="1750" y="752"/>
                  </a:lnTo>
                  <a:lnTo>
                    <a:pt x="1631" y="1038"/>
                  </a:lnTo>
                  <a:lnTo>
                    <a:pt x="1369" y="1717"/>
                  </a:lnTo>
                  <a:lnTo>
                    <a:pt x="1036" y="2562"/>
                  </a:lnTo>
                  <a:lnTo>
                    <a:pt x="774" y="3252"/>
                  </a:lnTo>
                  <a:lnTo>
                    <a:pt x="357" y="4288"/>
                  </a:lnTo>
                  <a:lnTo>
                    <a:pt x="83" y="4979"/>
                  </a:lnTo>
                  <a:lnTo>
                    <a:pt x="0" y="5205"/>
                  </a:lnTo>
                  <a:cubicBezTo>
                    <a:pt x="60" y="5181"/>
                    <a:pt x="119" y="5169"/>
                    <a:pt x="191" y="5157"/>
                  </a:cubicBezTo>
                  <a:cubicBezTo>
                    <a:pt x="381" y="5110"/>
                    <a:pt x="584" y="5062"/>
                    <a:pt x="786" y="5003"/>
                  </a:cubicBezTo>
                  <a:cubicBezTo>
                    <a:pt x="1084" y="4919"/>
                    <a:pt x="1381" y="4848"/>
                    <a:pt x="1667" y="4741"/>
                  </a:cubicBezTo>
                  <a:lnTo>
                    <a:pt x="1929" y="4050"/>
                  </a:lnTo>
                  <a:lnTo>
                    <a:pt x="2262" y="3205"/>
                  </a:lnTo>
                  <a:lnTo>
                    <a:pt x="2524" y="2526"/>
                  </a:lnTo>
                  <a:lnTo>
                    <a:pt x="2953" y="1431"/>
                  </a:lnTo>
                  <a:lnTo>
                    <a:pt x="3524" y="1586"/>
                  </a:lnTo>
                  <a:lnTo>
                    <a:pt x="4120" y="1728"/>
                  </a:lnTo>
                  <a:lnTo>
                    <a:pt x="4894" y="1943"/>
                  </a:lnTo>
                  <a:lnTo>
                    <a:pt x="5501" y="2109"/>
                  </a:lnTo>
                  <a:lnTo>
                    <a:pt x="6489" y="2359"/>
                  </a:lnTo>
                  <a:lnTo>
                    <a:pt x="6549" y="2371"/>
                  </a:lnTo>
                  <a:lnTo>
                    <a:pt x="6560" y="2348"/>
                  </a:lnTo>
                  <a:lnTo>
                    <a:pt x="6894" y="1276"/>
                  </a:lnTo>
                  <a:lnTo>
                    <a:pt x="6882" y="1288"/>
                  </a:lnTo>
                  <a:lnTo>
                    <a:pt x="6251" y="1109"/>
                  </a:lnTo>
                  <a:lnTo>
                    <a:pt x="5656" y="931"/>
                  </a:lnTo>
                  <a:lnTo>
                    <a:pt x="4894" y="704"/>
                  </a:lnTo>
                  <a:lnTo>
                    <a:pt x="4298" y="526"/>
                  </a:lnTo>
                  <a:lnTo>
                    <a:pt x="2762" y="85"/>
                  </a:lnTo>
                  <a:lnTo>
                    <a:pt x="2560" y="26"/>
                  </a:lnTo>
                  <a:cubicBezTo>
                    <a:pt x="2510" y="9"/>
                    <a:pt x="2458" y="0"/>
                    <a:pt x="2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7"/>
            <p:cNvSpPr/>
            <p:nvPr/>
          </p:nvSpPr>
          <p:spPr>
            <a:xfrm>
              <a:off x="3090250" y="2605200"/>
              <a:ext cx="12225" cy="27425"/>
            </a:xfrm>
            <a:custGeom>
              <a:avLst/>
              <a:gdLst/>
              <a:ahLst/>
              <a:cxnLst/>
              <a:rect l="l" t="t" r="r" b="b"/>
              <a:pathLst>
                <a:path w="489" h="1097" extrusionOk="0">
                  <a:moveTo>
                    <a:pt x="453" y="1"/>
                  </a:moveTo>
                  <a:cubicBezTo>
                    <a:pt x="322" y="84"/>
                    <a:pt x="215" y="215"/>
                    <a:pt x="144" y="370"/>
                  </a:cubicBezTo>
                  <a:cubicBezTo>
                    <a:pt x="36" y="572"/>
                    <a:pt x="1" y="846"/>
                    <a:pt x="84" y="1084"/>
                  </a:cubicBezTo>
                  <a:lnTo>
                    <a:pt x="144" y="1096"/>
                  </a:lnTo>
                  <a:cubicBezTo>
                    <a:pt x="144" y="1084"/>
                    <a:pt x="155" y="1084"/>
                    <a:pt x="155" y="1073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7"/>
            <p:cNvSpPr/>
            <p:nvPr/>
          </p:nvSpPr>
          <p:spPr>
            <a:xfrm>
              <a:off x="2975950" y="2581775"/>
              <a:ext cx="29800" cy="28825"/>
            </a:xfrm>
            <a:custGeom>
              <a:avLst/>
              <a:gdLst/>
              <a:ahLst/>
              <a:cxnLst/>
              <a:rect l="l" t="t" r="r" b="b"/>
              <a:pathLst>
                <a:path w="1192" h="1153" extrusionOk="0">
                  <a:moveTo>
                    <a:pt x="25" y="0"/>
                  </a:moveTo>
                  <a:cubicBezTo>
                    <a:pt x="22" y="0"/>
                    <a:pt x="19" y="3"/>
                    <a:pt x="13" y="9"/>
                  </a:cubicBezTo>
                  <a:cubicBezTo>
                    <a:pt x="1" y="21"/>
                    <a:pt x="1" y="21"/>
                    <a:pt x="13" y="45"/>
                  </a:cubicBezTo>
                  <a:lnTo>
                    <a:pt x="144" y="164"/>
                  </a:lnTo>
                  <a:cubicBezTo>
                    <a:pt x="501" y="474"/>
                    <a:pt x="846" y="771"/>
                    <a:pt x="1144" y="1140"/>
                  </a:cubicBezTo>
                  <a:cubicBezTo>
                    <a:pt x="1144" y="1152"/>
                    <a:pt x="1156" y="1152"/>
                    <a:pt x="1156" y="1152"/>
                  </a:cubicBezTo>
                  <a:cubicBezTo>
                    <a:pt x="1168" y="1140"/>
                    <a:pt x="1191" y="1128"/>
                    <a:pt x="1168" y="1117"/>
                  </a:cubicBezTo>
                  <a:cubicBezTo>
                    <a:pt x="870" y="736"/>
                    <a:pt x="536" y="438"/>
                    <a:pt x="179" y="128"/>
                  </a:cubicBezTo>
                  <a:lnTo>
                    <a:pt x="36" y="9"/>
                  </a:lnTo>
                  <a:cubicBezTo>
                    <a:pt x="30" y="3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7"/>
            <p:cNvSpPr/>
            <p:nvPr/>
          </p:nvSpPr>
          <p:spPr>
            <a:xfrm>
              <a:off x="2984875" y="2573075"/>
              <a:ext cx="20275" cy="37525"/>
            </a:xfrm>
            <a:custGeom>
              <a:avLst/>
              <a:gdLst/>
              <a:ahLst/>
              <a:cxnLst/>
              <a:rect l="l" t="t" r="r" b="b"/>
              <a:pathLst>
                <a:path w="811" h="1501" extrusionOk="0">
                  <a:moveTo>
                    <a:pt x="13" y="0"/>
                  </a:moveTo>
                  <a:cubicBezTo>
                    <a:pt x="1" y="0"/>
                    <a:pt x="1" y="12"/>
                    <a:pt x="1" y="36"/>
                  </a:cubicBezTo>
                  <a:cubicBezTo>
                    <a:pt x="203" y="369"/>
                    <a:pt x="382" y="714"/>
                    <a:pt x="549" y="1060"/>
                  </a:cubicBezTo>
                  <a:cubicBezTo>
                    <a:pt x="620" y="1191"/>
                    <a:pt x="691" y="1346"/>
                    <a:pt x="775" y="1488"/>
                  </a:cubicBezTo>
                  <a:cubicBezTo>
                    <a:pt x="775" y="1500"/>
                    <a:pt x="775" y="1500"/>
                    <a:pt x="787" y="1500"/>
                  </a:cubicBezTo>
                  <a:cubicBezTo>
                    <a:pt x="811" y="1488"/>
                    <a:pt x="811" y="1488"/>
                    <a:pt x="811" y="1476"/>
                  </a:cubicBezTo>
                  <a:cubicBezTo>
                    <a:pt x="739" y="1346"/>
                    <a:pt x="668" y="1191"/>
                    <a:pt x="596" y="1048"/>
                  </a:cubicBezTo>
                  <a:cubicBezTo>
                    <a:pt x="418" y="714"/>
                    <a:pt x="251" y="357"/>
                    <a:pt x="37" y="12"/>
                  </a:cubicBezTo>
                  <a:cubicBezTo>
                    <a:pt x="37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7"/>
            <p:cNvSpPr/>
            <p:nvPr/>
          </p:nvSpPr>
          <p:spPr>
            <a:xfrm>
              <a:off x="2998575" y="2574250"/>
              <a:ext cx="6575" cy="36350"/>
            </a:xfrm>
            <a:custGeom>
              <a:avLst/>
              <a:gdLst/>
              <a:ahLst/>
              <a:cxnLst/>
              <a:rect l="l" t="t" r="r" b="b"/>
              <a:pathLst>
                <a:path w="263" h="1454" extrusionOk="0">
                  <a:moveTo>
                    <a:pt x="12" y="1"/>
                  </a:moveTo>
                  <a:cubicBezTo>
                    <a:pt x="1" y="1"/>
                    <a:pt x="1" y="13"/>
                    <a:pt x="1" y="25"/>
                  </a:cubicBezTo>
                  <a:cubicBezTo>
                    <a:pt x="84" y="489"/>
                    <a:pt x="167" y="965"/>
                    <a:pt x="227" y="1441"/>
                  </a:cubicBezTo>
                  <a:cubicBezTo>
                    <a:pt x="227" y="1441"/>
                    <a:pt x="227" y="1453"/>
                    <a:pt x="239" y="1453"/>
                  </a:cubicBezTo>
                  <a:lnTo>
                    <a:pt x="263" y="1429"/>
                  </a:lnTo>
                  <a:cubicBezTo>
                    <a:pt x="191" y="965"/>
                    <a:pt x="132" y="489"/>
                    <a:pt x="48" y="13"/>
                  </a:cubicBezTo>
                  <a:cubicBezTo>
                    <a:pt x="48" y="1"/>
                    <a:pt x="24" y="1"/>
                    <a:pt x="12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7"/>
            <p:cNvSpPr/>
            <p:nvPr/>
          </p:nvSpPr>
          <p:spPr>
            <a:xfrm>
              <a:off x="3052750" y="2595675"/>
              <a:ext cx="33350" cy="30400"/>
            </a:xfrm>
            <a:custGeom>
              <a:avLst/>
              <a:gdLst/>
              <a:ahLst/>
              <a:cxnLst/>
              <a:rect l="l" t="t" r="r" b="b"/>
              <a:pathLst>
                <a:path w="1334" h="1216" extrusionOk="0">
                  <a:moveTo>
                    <a:pt x="739" y="1"/>
                  </a:moveTo>
                  <a:lnTo>
                    <a:pt x="1" y="1049"/>
                  </a:lnTo>
                  <a:lnTo>
                    <a:pt x="620" y="1215"/>
                  </a:lnTo>
                  <a:lnTo>
                    <a:pt x="1334" y="180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7"/>
            <p:cNvSpPr/>
            <p:nvPr/>
          </p:nvSpPr>
          <p:spPr>
            <a:xfrm>
              <a:off x="3018525" y="2586150"/>
              <a:ext cx="33650" cy="30400"/>
            </a:xfrm>
            <a:custGeom>
              <a:avLst/>
              <a:gdLst/>
              <a:ahLst/>
              <a:cxnLst/>
              <a:rect l="l" t="t" r="r" b="b"/>
              <a:pathLst>
                <a:path w="1346" h="1216" extrusionOk="0">
                  <a:moveTo>
                    <a:pt x="750" y="1"/>
                  </a:moveTo>
                  <a:lnTo>
                    <a:pt x="0" y="1073"/>
                  </a:lnTo>
                  <a:lnTo>
                    <a:pt x="596" y="1215"/>
                  </a:lnTo>
                  <a:lnTo>
                    <a:pt x="1346" y="168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7"/>
            <p:cNvSpPr/>
            <p:nvPr/>
          </p:nvSpPr>
          <p:spPr>
            <a:xfrm>
              <a:off x="2964350" y="2599250"/>
              <a:ext cx="28900" cy="54200"/>
            </a:xfrm>
            <a:custGeom>
              <a:avLst/>
              <a:gdLst/>
              <a:ahLst/>
              <a:cxnLst/>
              <a:rect l="l" t="t" r="r" b="b"/>
              <a:pathLst>
                <a:path w="1156" h="2168" extrusionOk="0">
                  <a:moveTo>
                    <a:pt x="262" y="1"/>
                  </a:moveTo>
                  <a:lnTo>
                    <a:pt x="0" y="680"/>
                  </a:lnTo>
                  <a:lnTo>
                    <a:pt x="893" y="2168"/>
                  </a:lnTo>
                  <a:lnTo>
                    <a:pt x="1155" y="1489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7"/>
            <p:cNvSpPr/>
            <p:nvPr/>
          </p:nvSpPr>
          <p:spPr>
            <a:xfrm>
              <a:off x="2949175" y="2637050"/>
              <a:ext cx="28900" cy="54800"/>
            </a:xfrm>
            <a:custGeom>
              <a:avLst/>
              <a:gdLst/>
              <a:ahLst/>
              <a:cxnLst/>
              <a:rect l="l" t="t" r="r" b="b"/>
              <a:pathLst>
                <a:path w="1156" h="2192" extrusionOk="0">
                  <a:moveTo>
                    <a:pt x="262" y="1"/>
                  </a:moveTo>
                  <a:lnTo>
                    <a:pt x="0" y="692"/>
                  </a:lnTo>
                  <a:lnTo>
                    <a:pt x="893" y="2192"/>
                  </a:lnTo>
                  <a:lnTo>
                    <a:pt x="1155" y="1501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7"/>
            <p:cNvSpPr/>
            <p:nvPr/>
          </p:nvSpPr>
          <p:spPr>
            <a:xfrm>
              <a:off x="2931900" y="2680525"/>
              <a:ext cx="17600" cy="21750"/>
            </a:xfrm>
            <a:custGeom>
              <a:avLst/>
              <a:gdLst/>
              <a:ahLst/>
              <a:cxnLst/>
              <a:rect l="l" t="t" r="r" b="b"/>
              <a:pathLst>
                <a:path w="704" h="870" extrusionOk="0">
                  <a:moveTo>
                    <a:pt x="274" y="0"/>
                  </a:moveTo>
                  <a:lnTo>
                    <a:pt x="1" y="691"/>
                  </a:lnTo>
                  <a:lnTo>
                    <a:pt x="108" y="869"/>
                  </a:lnTo>
                  <a:cubicBezTo>
                    <a:pt x="298" y="822"/>
                    <a:pt x="489" y="774"/>
                    <a:pt x="703" y="715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7"/>
            <p:cNvSpPr/>
            <p:nvPr/>
          </p:nvSpPr>
          <p:spPr>
            <a:xfrm>
              <a:off x="3105725" y="2703750"/>
              <a:ext cx="238450" cy="211950"/>
            </a:xfrm>
            <a:custGeom>
              <a:avLst/>
              <a:gdLst/>
              <a:ahLst/>
              <a:cxnLst/>
              <a:rect l="l" t="t" r="r" b="b"/>
              <a:pathLst>
                <a:path w="9538" h="8478" extrusionOk="0">
                  <a:moveTo>
                    <a:pt x="3619" y="0"/>
                  </a:moveTo>
                  <a:cubicBezTo>
                    <a:pt x="1767" y="0"/>
                    <a:pt x="1" y="738"/>
                    <a:pt x="1" y="738"/>
                  </a:cubicBezTo>
                  <a:lnTo>
                    <a:pt x="5287" y="8477"/>
                  </a:lnTo>
                  <a:cubicBezTo>
                    <a:pt x="5287" y="8477"/>
                    <a:pt x="9538" y="5012"/>
                    <a:pt x="6954" y="1441"/>
                  </a:cubicBezTo>
                  <a:cubicBezTo>
                    <a:pt x="6142" y="332"/>
                    <a:pt x="4861" y="0"/>
                    <a:pt x="3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7"/>
            <p:cNvSpPr/>
            <p:nvPr/>
          </p:nvSpPr>
          <p:spPr>
            <a:xfrm>
              <a:off x="3112875" y="2716075"/>
              <a:ext cx="211950" cy="188600"/>
            </a:xfrm>
            <a:custGeom>
              <a:avLst/>
              <a:gdLst/>
              <a:ahLst/>
              <a:cxnLst/>
              <a:rect l="l" t="t" r="r" b="b"/>
              <a:pathLst>
                <a:path w="8478" h="7544" extrusionOk="0">
                  <a:moveTo>
                    <a:pt x="3213" y="1"/>
                  </a:moveTo>
                  <a:cubicBezTo>
                    <a:pt x="1570" y="1"/>
                    <a:pt x="1" y="662"/>
                    <a:pt x="1" y="662"/>
                  </a:cubicBezTo>
                  <a:lnTo>
                    <a:pt x="1525" y="2912"/>
                  </a:lnTo>
                  <a:lnTo>
                    <a:pt x="2144" y="3805"/>
                  </a:lnTo>
                  <a:lnTo>
                    <a:pt x="2156" y="3817"/>
                  </a:lnTo>
                  <a:lnTo>
                    <a:pt x="3370" y="5603"/>
                  </a:lnTo>
                  <a:lnTo>
                    <a:pt x="4704" y="7544"/>
                  </a:lnTo>
                  <a:cubicBezTo>
                    <a:pt x="4704" y="7544"/>
                    <a:pt x="8478" y="4460"/>
                    <a:pt x="6168" y="1293"/>
                  </a:cubicBezTo>
                  <a:cubicBezTo>
                    <a:pt x="5451" y="298"/>
                    <a:pt x="4315" y="1"/>
                    <a:pt x="3213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7"/>
            <p:cNvSpPr/>
            <p:nvPr/>
          </p:nvSpPr>
          <p:spPr>
            <a:xfrm>
              <a:off x="3150975" y="2786725"/>
              <a:ext cx="19975" cy="24500"/>
            </a:xfrm>
            <a:custGeom>
              <a:avLst/>
              <a:gdLst/>
              <a:ahLst/>
              <a:cxnLst/>
              <a:rect l="l" t="t" r="r" b="b"/>
              <a:pathLst>
                <a:path w="799" h="980" extrusionOk="0">
                  <a:moveTo>
                    <a:pt x="291" y="1"/>
                  </a:moveTo>
                  <a:cubicBezTo>
                    <a:pt x="188" y="1"/>
                    <a:pt x="88" y="34"/>
                    <a:pt x="1" y="86"/>
                  </a:cubicBezTo>
                  <a:lnTo>
                    <a:pt x="620" y="979"/>
                  </a:lnTo>
                  <a:cubicBezTo>
                    <a:pt x="691" y="860"/>
                    <a:pt x="751" y="729"/>
                    <a:pt x="763" y="598"/>
                  </a:cubicBezTo>
                  <a:cubicBezTo>
                    <a:pt x="798" y="348"/>
                    <a:pt x="644" y="74"/>
                    <a:pt x="405" y="15"/>
                  </a:cubicBezTo>
                  <a:cubicBezTo>
                    <a:pt x="367" y="5"/>
                    <a:pt x="329" y="1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7"/>
            <p:cNvSpPr/>
            <p:nvPr/>
          </p:nvSpPr>
          <p:spPr>
            <a:xfrm>
              <a:off x="3166750" y="2805925"/>
              <a:ext cx="37825" cy="50825"/>
            </a:xfrm>
            <a:custGeom>
              <a:avLst/>
              <a:gdLst/>
              <a:ahLst/>
              <a:cxnLst/>
              <a:rect l="l" t="t" r="r" b="b"/>
              <a:pathLst>
                <a:path w="1513" h="2033" extrusionOk="0">
                  <a:moveTo>
                    <a:pt x="603" y="1"/>
                  </a:moveTo>
                  <a:cubicBezTo>
                    <a:pt x="569" y="1"/>
                    <a:pt x="534" y="3"/>
                    <a:pt x="501" y="9"/>
                  </a:cubicBezTo>
                  <a:cubicBezTo>
                    <a:pt x="310" y="32"/>
                    <a:pt x="143" y="128"/>
                    <a:pt x="1" y="247"/>
                  </a:cubicBezTo>
                  <a:lnTo>
                    <a:pt x="1215" y="2033"/>
                  </a:lnTo>
                  <a:cubicBezTo>
                    <a:pt x="1382" y="1890"/>
                    <a:pt x="1489" y="1711"/>
                    <a:pt x="1501" y="1509"/>
                  </a:cubicBezTo>
                  <a:cubicBezTo>
                    <a:pt x="1513" y="1295"/>
                    <a:pt x="1394" y="1056"/>
                    <a:pt x="1203" y="1021"/>
                  </a:cubicBezTo>
                  <a:cubicBezTo>
                    <a:pt x="1167" y="1011"/>
                    <a:pt x="1132" y="1007"/>
                    <a:pt x="1096" y="1007"/>
                  </a:cubicBezTo>
                  <a:cubicBezTo>
                    <a:pt x="954" y="1007"/>
                    <a:pt x="813" y="1075"/>
                    <a:pt x="679" y="1152"/>
                  </a:cubicBezTo>
                  <a:cubicBezTo>
                    <a:pt x="798" y="1056"/>
                    <a:pt x="941" y="973"/>
                    <a:pt x="1036" y="854"/>
                  </a:cubicBezTo>
                  <a:cubicBezTo>
                    <a:pt x="1144" y="735"/>
                    <a:pt x="1215" y="568"/>
                    <a:pt x="1191" y="425"/>
                  </a:cubicBezTo>
                  <a:cubicBezTo>
                    <a:pt x="1149" y="162"/>
                    <a:pt x="873" y="1"/>
                    <a:pt x="6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7"/>
            <p:cNvSpPr/>
            <p:nvPr/>
          </p:nvSpPr>
          <p:spPr>
            <a:xfrm>
              <a:off x="3159300" y="2710275"/>
              <a:ext cx="11650" cy="85750"/>
            </a:xfrm>
            <a:custGeom>
              <a:avLst/>
              <a:gdLst/>
              <a:ahLst/>
              <a:cxnLst/>
              <a:rect l="l" t="t" r="r" b="b"/>
              <a:pathLst>
                <a:path w="466" h="3430" extrusionOk="0">
                  <a:moveTo>
                    <a:pt x="370" y="1"/>
                  </a:moveTo>
                  <a:cubicBezTo>
                    <a:pt x="203" y="1132"/>
                    <a:pt x="84" y="2275"/>
                    <a:pt x="1" y="3430"/>
                  </a:cubicBezTo>
                  <a:lnTo>
                    <a:pt x="84" y="3430"/>
                  </a:lnTo>
                  <a:cubicBezTo>
                    <a:pt x="180" y="2287"/>
                    <a:pt x="299" y="1132"/>
                    <a:pt x="465" y="25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7"/>
            <p:cNvSpPr/>
            <p:nvPr/>
          </p:nvSpPr>
          <p:spPr>
            <a:xfrm>
              <a:off x="3165550" y="2726050"/>
              <a:ext cx="92000" cy="83075"/>
            </a:xfrm>
            <a:custGeom>
              <a:avLst/>
              <a:gdLst/>
              <a:ahLst/>
              <a:cxnLst/>
              <a:rect l="l" t="t" r="r" b="b"/>
              <a:pathLst>
                <a:path w="3680" h="3323" extrusionOk="0">
                  <a:moveTo>
                    <a:pt x="3620" y="1"/>
                  </a:moveTo>
                  <a:lnTo>
                    <a:pt x="3513" y="84"/>
                  </a:lnTo>
                  <a:cubicBezTo>
                    <a:pt x="2275" y="1120"/>
                    <a:pt x="1120" y="2084"/>
                    <a:pt x="1" y="3263"/>
                  </a:cubicBezTo>
                  <a:lnTo>
                    <a:pt x="61" y="3323"/>
                  </a:lnTo>
                  <a:cubicBezTo>
                    <a:pt x="1180" y="2144"/>
                    <a:pt x="2335" y="1180"/>
                    <a:pt x="3573" y="144"/>
                  </a:cubicBezTo>
                  <a:lnTo>
                    <a:pt x="3680" y="60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27"/>
            <p:cNvSpPr/>
            <p:nvPr/>
          </p:nvSpPr>
          <p:spPr>
            <a:xfrm>
              <a:off x="3176875" y="2763575"/>
              <a:ext cx="103000" cy="57450"/>
            </a:xfrm>
            <a:custGeom>
              <a:avLst/>
              <a:gdLst/>
              <a:ahLst/>
              <a:cxnLst/>
              <a:rect l="l" t="t" r="r" b="b"/>
              <a:pathLst>
                <a:path w="4120" h="2298" extrusionOk="0">
                  <a:moveTo>
                    <a:pt x="4084" y="0"/>
                  </a:moveTo>
                  <a:cubicBezTo>
                    <a:pt x="2691" y="655"/>
                    <a:pt x="1310" y="1405"/>
                    <a:pt x="0" y="2215"/>
                  </a:cubicBezTo>
                  <a:lnTo>
                    <a:pt x="36" y="2298"/>
                  </a:lnTo>
                  <a:cubicBezTo>
                    <a:pt x="1346" y="1476"/>
                    <a:pt x="2739" y="726"/>
                    <a:pt x="4120" y="72"/>
                  </a:cubicBezTo>
                  <a:lnTo>
                    <a:pt x="4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27"/>
            <p:cNvSpPr/>
            <p:nvPr/>
          </p:nvSpPr>
          <p:spPr>
            <a:xfrm>
              <a:off x="3182225" y="2806425"/>
              <a:ext cx="106900" cy="27400"/>
            </a:xfrm>
            <a:custGeom>
              <a:avLst/>
              <a:gdLst/>
              <a:ahLst/>
              <a:cxnLst/>
              <a:rect l="l" t="t" r="r" b="b"/>
              <a:pathLst>
                <a:path w="4276" h="1096" extrusionOk="0">
                  <a:moveTo>
                    <a:pt x="4263" y="1"/>
                  </a:moveTo>
                  <a:cubicBezTo>
                    <a:pt x="2834" y="263"/>
                    <a:pt x="1406" y="608"/>
                    <a:pt x="1" y="1013"/>
                  </a:cubicBezTo>
                  <a:lnTo>
                    <a:pt x="36" y="1096"/>
                  </a:lnTo>
                  <a:cubicBezTo>
                    <a:pt x="1429" y="715"/>
                    <a:pt x="2858" y="370"/>
                    <a:pt x="4275" y="84"/>
                  </a:cubicBezTo>
                  <a:lnTo>
                    <a:pt x="4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27"/>
            <p:cNvSpPr/>
            <p:nvPr/>
          </p:nvSpPr>
          <p:spPr>
            <a:xfrm>
              <a:off x="3187600" y="2840050"/>
              <a:ext cx="66975" cy="56300"/>
            </a:xfrm>
            <a:custGeom>
              <a:avLst/>
              <a:gdLst/>
              <a:ahLst/>
              <a:cxnLst/>
              <a:rect l="l" t="t" r="r" b="b"/>
              <a:pathLst>
                <a:path w="2679" h="2252" extrusionOk="0">
                  <a:moveTo>
                    <a:pt x="60" y="1"/>
                  </a:moveTo>
                  <a:lnTo>
                    <a:pt x="0" y="61"/>
                  </a:lnTo>
                  <a:cubicBezTo>
                    <a:pt x="845" y="846"/>
                    <a:pt x="1726" y="1573"/>
                    <a:pt x="2631" y="2251"/>
                  </a:cubicBezTo>
                  <a:lnTo>
                    <a:pt x="2679" y="2180"/>
                  </a:lnTo>
                  <a:cubicBezTo>
                    <a:pt x="1762" y="1513"/>
                    <a:pt x="893" y="787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27"/>
            <p:cNvSpPr/>
            <p:nvPr/>
          </p:nvSpPr>
          <p:spPr>
            <a:xfrm>
              <a:off x="2558050" y="2969850"/>
              <a:ext cx="261075" cy="189925"/>
            </a:xfrm>
            <a:custGeom>
              <a:avLst/>
              <a:gdLst/>
              <a:ahLst/>
              <a:cxnLst/>
              <a:rect l="l" t="t" r="r" b="b"/>
              <a:pathLst>
                <a:path w="10443" h="7597" extrusionOk="0">
                  <a:moveTo>
                    <a:pt x="2584" y="0"/>
                  </a:moveTo>
                  <a:cubicBezTo>
                    <a:pt x="2584" y="0"/>
                    <a:pt x="0" y="4834"/>
                    <a:pt x="3763" y="7120"/>
                  </a:cubicBezTo>
                  <a:cubicBezTo>
                    <a:pt x="4319" y="7459"/>
                    <a:pt x="4905" y="7596"/>
                    <a:pt x="5489" y="7596"/>
                  </a:cubicBezTo>
                  <a:cubicBezTo>
                    <a:pt x="7981" y="7596"/>
                    <a:pt x="10442" y="5096"/>
                    <a:pt x="10442" y="5096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27"/>
            <p:cNvSpPr/>
            <p:nvPr/>
          </p:nvSpPr>
          <p:spPr>
            <a:xfrm>
              <a:off x="2576200" y="2977275"/>
              <a:ext cx="232500" cy="169200"/>
            </a:xfrm>
            <a:custGeom>
              <a:avLst/>
              <a:gdLst/>
              <a:ahLst/>
              <a:cxnLst/>
              <a:rect l="l" t="t" r="r" b="b"/>
              <a:pathLst>
                <a:path w="9300" h="6768" extrusionOk="0">
                  <a:moveTo>
                    <a:pt x="2310" y="1"/>
                  </a:moveTo>
                  <a:cubicBezTo>
                    <a:pt x="2310" y="1"/>
                    <a:pt x="1" y="4299"/>
                    <a:pt x="3370" y="6347"/>
                  </a:cubicBezTo>
                  <a:cubicBezTo>
                    <a:pt x="3861" y="6646"/>
                    <a:pt x="4379" y="6768"/>
                    <a:pt x="4895" y="6768"/>
                  </a:cubicBezTo>
                  <a:cubicBezTo>
                    <a:pt x="7108" y="6768"/>
                    <a:pt x="9299" y="4537"/>
                    <a:pt x="9299" y="4537"/>
                  </a:cubicBezTo>
                  <a:lnTo>
                    <a:pt x="7013" y="3049"/>
                  </a:lnTo>
                  <a:lnTo>
                    <a:pt x="6109" y="2465"/>
                  </a:lnTo>
                  <a:lnTo>
                    <a:pt x="6073" y="2453"/>
                  </a:lnTo>
                  <a:lnTo>
                    <a:pt x="4275" y="1275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7"/>
            <p:cNvSpPr/>
            <p:nvPr/>
          </p:nvSpPr>
          <p:spPr>
            <a:xfrm>
              <a:off x="2728000" y="3038600"/>
              <a:ext cx="23850" cy="20225"/>
            </a:xfrm>
            <a:custGeom>
              <a:avLst/>
              <a:gdLst/>
              <a:ahLst/>
              <a:cxnLst/>
              <a:rect l="l" t="t" r="r" b="b"/>
              <a:pathLst>
                <a:path w="954" h="809" extrusionOk="0">
                  <a:moveTo>
                    <a:pt x="48" y="0"/>
                  </a:moveTo>
                  <a:cubicBezTo>
                    <a:pt x="1" y="143"/>
                    <a:pt x="1" y="286"/>
                    <a:pt x="48" y="417"/>
                  </a:cubicBezTo>
                  <a:cubicBezTo>
                    <a:pt x="111" y="627"/>
                    <a:pt x="303" y="809"/>
                    <a:pt x="519" y="809"/>
                  </a:cubicBezTo>
                  <a:cubicBezTo>
                    <a:pt x="548" y="809"/>
                    <a:pt x="578" y="805"/>
                    <a:pt x="608" y="798"/>
                  </a:cubicBezTo>
                  <a:cubicBezTo>
                    <a:pt x="763" y="786"/>
                    <a:pt x="882" y="691"/>
                    <a:pt x="953" y="58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7"/>
            <p:cNvSpPr/>
            <p:nvPr/>
          </p:nvSpPr>
          <p:spPr>
            <a:xfrm>
              <a:off x="2679200" y="3008825"/>
              <a:ext cx="48825" cy="42275"/>
            </a:xfrm>
            <a:custGeom>
              <a:avLst/>
              <a:gdLst/>
              <a:ahLst/>
              <a:cxnLst/>
              <a:rect l="l" t="t" r="r" b="b"/>
              <a:pathLst>
                <a:path w="1953" h="1691" extrusionOk="0">
                  <a:moveTo>
                    <a:pt x="155" y="1"/>
                  </a:moveTo>
                  <a:cubicBezTo>
                    <a:pt x="48" y="179"/>
                    <a:pt x="0" y="382"/>
                    <a:pt x="84" y="584"/>
                  </a:cubicBezTo>
                  <a:cubicBezTo>
                    <a:pt x="148" y="768"/>
                    <a:pt x="312" y="922"/>
                    <a:pt x="510" y="922"/>
                  </a:cubicBezTo>
                  <a:cubicBezTo>
                    <a:pt x="530" y="922"/>
                    <a:pt x="551" y="921"/>
                    <a:pt x="572" y="918"/>
                  </a:cubicBezTo>
                  <a:cubicBezTo>
                    <a:pt x="750" y="894"/>
                    <a:pt x="881" y="739"/>
                    <a:pt x="988" y="596"/>
                  </a:cubicBezTo>
                  <a:lnTo>
                    <a:pt x="988" y="596"/>
                  </a:lnTo>
                  <a:cubicBezTo>
                    <a:pt x="893" y="727"/>
                    <a:pt x="810" y="858"/>
                    <a:pt x="762" y="1013"/>
                  </a:cubicBezTo>
                  <a:cubicBezTo>
                    <a:pt x="715" y="1156"/>
                    <a:pt x="703" y="1334"/>
                    <a:pt x="798" y="1477"/>
                  </a:cubicBezTo>
                  <a:cubicBezTo>
                    <a:pt x="881" y="1622"/>
                    <a:pt x="1047" y="1691"/>
                    <a:pt x="1221" y="1691"/>
                  </a:cubicBezTo>
                  <a:cubicBezTo>
                    <a:pt x="1348" y="1691"/>
                    <a:pt x="1478" y="1655"/>
                    <a:pt x="1584" y="1584"/>
                  </a:cubicBezTo>
                  <a:cubicBezTo>
                    <a:pt x="1750" y="1489"/>
                    <a:pt x="1869" y="1334"/>
                    <a:pt x="1953" y="1180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7"/>
            <p:cNvSpPr/>
            <p:nvPr/>
          </p:nvSpPr>
          <p:spPr>
            <a:xfrm>
              <a:off x="2739625" y="3050500"/>
              <a:ext cx="25900" cy="83075"/>
            </a:xfrm>
            <a:custGeom>
              <a:avLst/>
              <a:gdLst/>
              <a:ahLst/>
              <a:cxnLst/>
              <a:rect l="l" t="t" r="r" b="b"/>
              <a:pathLst>
                <a:path w="1036" h="3323" extrusionOk="0">
                  <a:moveTo>
                    <a:pt x="72" y="1"/>
                  </a:moveTo>
                  <a:lnTo>
                    <a:pt x="0" y="25"/>
                  </a:lnTo>
                  <a:cubicBezTo>
                    <a:pt x="357" y="1096"/>
                    <a:pt x="679" y="2215"/>
                    <a:pt x="965" y="3323"/>
                  </a:cubicBezTo>
                  <a:lnTo>
                    <a:pt x="1036" y="3299"/>
                  </a:lnTo>
                  <a:cubicBezTo>
                    <a:pt x="762" y="2191"/>
                    <a:pt x="429" y="1084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7"/>
            <p:cNvSpPr/>
            <p:nvPr/>
          </p:nvSpPr>
          <p:spPr>
            <a:xfrm>
              <a:off x="2677400" y="3040675"/>
              <a:ext cx="53600" cy="111050"/>
            </a:xfrm>
            <a:custGeom>
              <a:avLst/>
              <a:gdLst/>
              <a:ahLst/>
              <a:cxnLst/>
              <a:rect l="l" t="t" r="r" b="b"/>
              <a:pathLst>
                <a:path w="2144" h="4442" extrusionOk="0">
                  <a:moveTo>
                    <a:pt x="2072" y="1"/>
                  </a:moveTo>
                  <a:cubicBezTo>
                    <a:pt x="1489" y="1525"/>
                    <a:pt x="810" y="2858"/>
                    <a:pt x="60" y="4275"/>
                  </a:cubicBezTo>
                  <a:lnTo>
                    <a:pt x="1" y="4394"/>
                  </a:lnTo>
                  <a:lnTo>
                    <a:pt x="72" y="4442"/>
                  </a:lnTo>
                  <a:lnTo>
                    <a:pt x="120" y="4311"/>
                  </a:lnTo>
                  <a:cubicBezTo>
                    <a:pt x="870" y="2894"/>
                    <a:pt x="1560" y="1549"/>
                    <a:pt x="2144" y="37"/>
                  </a:cubicBezTo>
                  <a:lnTo>
                    <a:pt x="20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7"/>
            <p:cNvSpPr/>
            <p:nvPr/>
          </p:nvSpPr>
          <p:spPr>
            <a:xfrm>
              <a:off x="2641675" y="3034425"/>
              <a:ext cx="74750" cy="92000"/>
            </a:xfrm>
            <a:custGeom>
              <a:avLst/>
              <a:gdLst/>
              <a:ahLst/>
              <a:cxnLst/>
              <a:rect l="l" t="t" r="r" b="b"/>
              <a:pathLst>
                <a:path w="2990" h="3680" extrusionOk="0">
                  <a:moveTo>
                    <a:pt x="2918" y="1"/>
                  </a:moveTo>
                  <a:cubicBezTo>
                    <a:pt x="2025" y="1251"/>
                    <a:pt x="1049" y="2477"/>
                    <a:pt x="1" y="3620"/>
                  </a:cubicBezTo>
                  <a:lnTo>
                    <a:pt x="61" y="3680"/>
                  </a:lnTo>
                  <a:cubicBezTo>
                    <a:pt x="1108" y="2537"/>
                    <a:pt x="2085" y="1310"/>
                    <a:pt x="2989" y="48"/>
                  </a:cubicBezTo>
                  <a:lnTo>
                    <a:pt x="29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7"/>
            <p:cNvSpPr/>
            <p:nvPr/>
          </p:nvSpPr>
          <p:spPr>
            <a:xfrm>
              <a:off x="2616375" y="3024025"/>
              <a:ext cx="89625" cy="65800"/>
            </a:xfrm>
            <a:custGeom>
              <a:avLst/>
              <a:gdLst/>
              <a:ahLst/>
              <a:cxnLst/>
              <a:rect l="l" t="t" r="r" b="b"/>
              <a:pathLst>
                <a:path w="3585" h="2632" extrusionOk="0">
                  <a:moveTo>
                    <a:pt x="3525" y="0"/>
                  </a:moveTo>
                  <a:cubicBezTo>
                    <a:pt x="2394" y="893"/>
                    <a:pt x="1203" y="1762"/>
                    <a:pt x="1" y="2560"/>
                  </a:cubicBezTo>
                  <a:lnTo>
                    <a:pt x="49" y="2631"/>
                  </a:lnTo>
                  <a:cubicBezTo>
                    <a:pt x="1251" y="1846"/>
                    <a:pt x="2442" y="976"/>
                    <a:pt x="3585" y="71"/>
                  </a:cubicBezTo>
                  <a:lnTo>
                    <a:pt x="35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7"/>
            <p:cNvSpPr/>
            <p:nvPr/>
          </p:nvSpPr>
          <p:spPr>
            <a:xfrm>
              <a:off x="2614900" y="2993350"/>
              <a:ext cx="81875" cy="27425"/>
            </a:xfrm>
            <a:custGeom>
              <a:avLst/>
              <a:gdLst/>
              <a:ahLst/>
              <a:cxnLst/>
              <a:rect l="l" t="t" r="r" b="b"/>
              <a:pathLst>
                <a:path w="3275" h="1097" extrusionOk="0">
                  <a:moveTo>
                    <a:pt x="12" y="1"/>
                  </a:moveTo>
                  <a:lnTo>
                    <a:pt x="0" y="96"/>
                  </a:lnTo>
                  <a:cubicBezTo>
                    <a:pt x="1108" y="370"/>
                    <a:pt x="2203" y="703"/>
                    <a:pt x="3263" y="1096"/>
                  </a:cubicBezTo>
                  <a:lnTo>
                    <a:pt x="3275" y="1001"/>
                  </a:lnTo>
                  <a:cubicBezTo>
                    <a:pt x="2215" y="620"/>
                    <a:pt x="1120" y="286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7"/>
            <p:cNvSpPr/>
            <p:nvPr/>
          </p:nvSpPr>
          <p:spPr>
            <a:xfrm>
              <a:off x="2727400" y="2930675"/>
              <a:ext cx="145300" cy="88300"/>
            </a:xfrm>
            <a:custGeom>
              <a:avLst/>
              <a:gdLst/>
              <a:ahLst/>
              <a:cxnLst/>
              <a:rect l="l" t="t" r="r" b="b"/>
              <a:pathLst>
                <a:path w="5812" h="3532" extrusionOk="0">
                  <a:moveTo>
                    <a:pt x="478" y="0"/>
                  </a:moveTo>
                  <a:cubicBezTo>
                    <a:pt x="463" y="0"/>
                    <a:pt x="447" y="3"/>
                    <a:pt x="430" y="7"/>
                  </a:cubicBezTo>
                  <a:cubicBezTo>
                    <a:pt x="382" y="31"/>
                    <a:pt x="358" y="43"/>
                    <a:pt x="322" y="91"/>
                  </a:cubicBezTo>
                  <a:lnTo>
                    <a:pt x="13" y="627"/>
                  </a:lnTo>
                  <a:cubicBezTo>
                    <a:pt x="1" y="698"/>
                    <a:pt x="25" y="793"/>
                    <a:pt x="96" y="829"/>
                  </a:cubicBezTo>
                  <a:cubicBezTo>
                    <a:pt x="125" y="845"/>
                    <a:pt x="155" y="853"/>
                    <a:pt x="184" y="853"/>
                  </a:cubicBezTo>
                  <a:cubicBezTo>
                    <a:pt x="239" y="853"/>
                    <a:pt x="291" y="824"/>
                    <a:pt x="322" y="769"/>
                  </a:cubicBezTo>
                  <a:lnTo>
                    <a:pt x="549" y="388"/>
                  </a:lnTo>
                  <a:lnTo>
                    <a:pt x="4311" y="2722"/>
                  </a:lnTo>
                  <a:lnTo>
                    <a:pt x="5252" y="3305"/>
                  </a:lnTo>
                  <a:lnTo>
                    <a:pt x="5561" y="3496"/>
                  </a:lnTo>
                  <a:cubicBezTo>
                    <a:pt x="5597" y="3508"/>
                    <a:pt x="5621" y="3532"/>
                    <a:pt x="5656" y="3532"/>
                  </a:cubicBezTo>
                  <a:cubicBezTo>
                    <a:pt x="5692" y="3532"/>
                    <a:pt x="5752" y="3496"/>
                    <a:pt x="5776" y="3448"/>
                  </a:cubicBezTo>
                  <a:cubicBezTo>
                    <a:pt x="5811" y="3377"/>
                    <a:pt x="5799" y="3270"/>
                    <a:pt x="5716" y="3234"/>
                  </a:cubicBezTo>
                  <a:lnTo>
                    <a:pt x="5430" y="3055"/>
                  </a:lnTo>
                  <a:lnTo>
                    <a:pt x="4549" y="2496"/>
                  </a:lnTo>
                  <a:lnTo>
                    <a:pt x="549" y="31"/>
                  </a:lnTo>
                  <a:cubicBezTo>
                    <a:pt x="526" y="9"/>
                    <a:pt x="503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7"/>
            <p:cNvSpPr/>
            <p:nvPr/>
          </p:nvSpPr>
          <p:spPr>
            <a:xfrm>
              <a:off x="2835175" y="299305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274" y="1"/>
                  </a:moveTo>
                  <a:lnTo>
                    <a:pt x="0" y="227"/>
                  </a:lnTo>
                  <a:lnTo>
                    <a:pt x="941" y="810"/>
                  </a:lnTo>
                  <a:cubicBezTo>
                    <a:pt x="1000" y="775"/>
                    <a:pt x="1060" y="727"/>
                    <a:pt x="1107" y="656"/>
                  </a:cubicBezTo>
                  <a:cubicBezTo>
                    <a:pt x="1131" y="620"/>
                    <a:pt x="1143" y="584"/>
                    <a:pt x="1143" y="548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7"/>
            <p:cNvSpPr/>
            <p:nvPr/>
          </p:nvSpPr>
          <p:spPr>
            <a:xfrm>
              <a:off x="3137575" y="2892025"/>
              <a:ext cx="156000" cy="93625"/>
            </a:xfrm>
            <a:custGeom>
              <a:avLst/>
              <a:gdLst/>
              <a:ahLst/>
              <a:cxnLst/>
              <a:rect l="l" t="t" r="r" b="b"/>
              <a:pathLst>
                <a:path w="6240" h="3745" extrusionOk="0">
                  <a:moveTo>
                    <a:pt x="541" y="1"/>
                  </a:moveTo>
                  <a:cubicBezTo>
                    <a:pt x="520" y="1"/>
                    <a:pt x="498" y="7"/>
                    <a:pt x="477" y="17"/>
                  </a:cubicBezTo>
                  <a:cubicBezTo>
                    <a:pt x="441" y="29"/>
                    <a:pt x="394" y="53"/>
                    <a:pt x="382" y="89"/>
                  </a:cubicBezTo>
                  <a:lnTo>
                    <a:pt x="48" y="649"/>
                  </a:lnTo>
                  <a:cubicBezTo>
                    <a:pt x="1" y="708"/>
                    <a:pt x="37" y="815"/>
                    <a:pt x="120" y="875"/>
                  </a:cubicBezTo>
                  <a:cubicBezTo>
                    <a:pt x="150" y="890"/>
                    <a:pt x="181" y="896"/>
                    <a:pt x="210" y="896"/>
                  </a:cubicBezTo>
                  <a:cubicBezTo>
                    <a:pt x="275" y="896"/>
                    <a:pt x="333" y="864"/>
                    <a:pt x="358" y="815"/>
                  </a:cubicBezTo>
                  <a:lnTo>
                    <a:pt x="596" y="398"/>
                  </a:lnTo>
                  <a:lnTo>
                    <a:pt x="4501" y="2815"/>
                  </a:lnTo>
                  <a:lnTo>
                    <a:pt x="5799" y="3613"/>
                  </a:lnTo>
                  <a:lnTo>
                    <a:pt x="5954" y="3720"/>
                  </a:lnTo>
                  <a:cubicBezTo>
                    <a:pt x="5990" y="3732"/>
                    <a:pt x="6037" y="3744"/>
                    <a:pt x="6061" y="3744"/>
                  </a:cubicBezTo>
                  <a:cubicBezTo>
                    <a:pt x="6121" y="3744"/>
                    <a:pt x="6168" y="3720"/>
                    <a:pt x="6192" y="3673"/>
                  </a:cubicBezTo>
                  <a:cubicBezTo>
                    <a:pt x="6240" y="3601"/>
                    <a:pt x="6228" y="3494"/>
                    <a:pt x="6133" y="3435"/>
                  </a:cubicBezTo>
                  <a:lnTo>
                    <a:pt x="6037" y="3363"/>
                  </a:lnTo>
                  <a:lnTo>
                    <a:pt x="4799" y="2601"/>
                  </a:lnTo>
                  <a:lnTo>
                    <a:pt x="620" y="29"/>
                  </a:lnTo>
                  <a:cubicBezTo>
                    <a:pt x="594" y="10"/>
                    <a:pt x="567" y="1"/>
                    <a:pt x="5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7"/>
            <p:cNvSpPr/>
            <p:nvPr/>
          </p:nvSpPr>
          <p:spPr>
            <a:xfrm>
              <a:off x="3250100" y="2956750"/>
              <a:ext cx="38425" cy="25325"/>
            </a:xfrm>
            <a:custGeom>
              <a:avLst/>
              <a:gdLst/>
              <a:ahLst/>
              <a:cxnLst/>
              <a:rect l="l" t="t" r="r" b="b"/>
              <a:pathLst>
                <a:path w="1537" h="1013" extrusionOk="0">
                  <a:moveTo>
                    <a:pt x="298" y="0"/>
                  </a:moveTo>
                  <a:cubicBezTo>
                    <a:pt x="191" y="60"/>
                    <a:pt x="84" y="131"/>
                    <a:pt x="0" y="203"/>
                  </a:cubicBezTo>
                  <a:lnTo>
                    <a:pt x="1298" y="1012"/>
                  </a:lnTo>
                  <a:cubicBezTo>
                    <a:pt x="1370" y="953"/>
                    <a:pt x="1429" y="881"/>
                    <a:pt x="1489" y="822"/>
                  </a:cubicBezTo>
                  <a:cubicBezTo>
                    <a:pt x="1501" y="798"/>
                    <a:pt x="1512" y="786"/>
                    <a:pt x="1536" y="762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7"/>
            <p:cNvSpPr/>
            <p:nvPr/>
          </p:nvSpPr>
          <p:spPr>
            <a:xfrm>
              <a:off x="3095025" y="2968025"/>
              <a:ext cx="233900" cy="181325"/>
            </a:xfrm>
            <a:custGeom>
              <a:avLst/>
              <a:gdLst/>
              <a:ahLst/>
              <a:cxnLst/>
              <a:rect l="l" t="t" r="r" b="b"/>
              <a:pathLst>
                <a:path w="9356" h="7253" extrusionOk="0">
                  <a:moveTo>
                    <a:pt x="7572" y="0"/>
                  </a:moveTo>
                  <a:cubicBezTo>
                    <a:pt x="7471" y="0"/>
                    <a:pt x="7368" y="8"/>
                    <a:pt x="7263" y="25"/>
                  </a:cubicBezTo>
                  <a:cubicBezTo>
                    <a:pt x="6334" y="168"/>
                    <a:pt x="5429" y="752"/>
                    <a:pt x="4798" y="1419"/>
                  </a:cubicBezTo>
                  <a:cubicBezTo>
                    <a:pt x="4120" y="847"/>
                    <a:pt x="3048" y="490"/>
                    <a:pt x="2834" y="442"/>
                  </a:cubicBezTo>
                  <a:cubicBezTo>
                    <a:pt x="2602" y="384"/>
                    <a:pt x="2361" y="354"/>
                    <a:pt x="2123" y="354"/>
                  </a:cubicBezTo>
                  <a:cubicBezTo>
                    <a:pt x="1773" y="354"/>
                    <a:pt x="1429" y="420"/>
                    <a:pt x="1131" y="561"/>
                  </a:cubicBezTo>
                  <a:cubicBezTo>
                    <a:pt x="322" y="942"/>
                    <a:pt x="0" y="1895"/>
                    <a:pt x="215" y="2752"/>
                  </a:cubicBezTo>
                  <a:cubicBezTo>
                    <a:pt x="393" y="3466"/>
                    <a:pt x="905" y="4109"/>
                    <a:pt x="1405" y="4657"/>
                  </a:cubicBezTo>
                  <a:cubicBezTo>
                    <a:pt x="2465" y="5740"/>
                    <a:pt x="3727" y="6633"/>
                    <a:pt x="5120" y="7241"/>
                  </a:cubicBezTo>
                  <a:lnTo>
                    <a:pt x="5120" y="7253"/>
                  </a:lnTo>
                  <a:cubicBezTo>
                    <a:pt x="5120" y="7241"/>
                    <a:pt x="5132" y="7241"/>
                    <a:pt x="5132" y="7241"/>
                  </a:cubicBezTo>
                  <a:cubicBezTo>
                    <a:pt x="5132" y="7253"/>
                    <a:pt x="5144" y="7253"/>
                    <a:pt x="5144" y="7253"/>
                  </a:cubicBezTo>
                  <a:lnTo>
                    <a:pt x="5144" y="7241"/>
                  </a:lnTo>
                  <a:cubicBezTo>
                    <a:pt x="6406" y="6419"/>
                    <a:pt x="7537" y="5359"/>
                    <a:pt x="8418" y="4133"/>
                  </a:cubicBezTo>
                  <a:cubicBezTo>
                    <a:pt x="8882" y="3478"/>
                    <a:pt x="9299" y="2728"/>
                    <a:pt x="9323" y="1930"/>
                  </a:cubicBezTo>
                  <a:cubicBezTo>
                    <a:pt x="9355" y="847"/>
                    <a:pt x="8589" y="0"/>
                    <a:pt x="7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7"/>
            <p:cNvSpPr/>
            <p:nvPr/>
          </p:nvSpPr>
          <p:spPr>
            <a:xfrm>
              <a:off x="3114375" y="2982825"/>
              <a:ext cx="196475" cy="152525"/>
            </a:xfrm>
            <a:custGeom>
              <a:avLst/>
              <a:gdLst/>
              <a:ahLst/>
              <a:cxnLst/>
              <a:rect l="l" t="t" r="r" b="b"/>
              <a:pathLst>
                <a:path w="7859" h="6101" extrusionOk="0">
                  <a:moveTo>
                    <a:pt x="6379" y="1"/>
                  </a:moveTo>
                  <a:cubicBezTo>
                    <a:pt x="6287" y="1"/>
                    <a:pt x="6192" y="10"/>
                    <a:pt x="6096" y="29"/>
                  </a:cubicBezTo>
                  <a:cubicBezTo>
                    <a:pt x="5965" y="41"/>
                    <a:pt x="5846" y="65"/>
                    <a:pt x="5715" y="112"/>
                  </a:cubicBezTo>
                  <a:cubicBezTo>
                    <a:pt x="5072" y="303"/>
                    <a:pt x="4465" y="743"/>
                    <a:pt x="4024" y="1196"/>
                  </a:cubicBezTo>
                  <a:cubicBezTo>
                    <a:pt x="3453" y="719"/>
                    <a:pt x="2536" y="410"/>
                    <a:pt x="2381" y="386"/>
                  </a:cubicBezTo>
                  <a:cubicBezTo>
                    <a:pt x="2171" y="341"/>
                    <a:pt x="1958" y="315"/>
                    <a:pt x="1749" y="315"/>
                  </a:cubicBezTo>
                  <a:cubicBezTo>
                    <a:pt x="1463" y="315"/>
                    <a:pt x="1184" y="364"/>
                    <a:pt x="929" y="481"/>
                  </a:cubicBezTo>
                  <a:cubicBezTo>
                    <a:pt x="262" y="791"/>
                    <a:pt x="0" y="1589"/>
                    <a:pt x="179" y="2291"/>
                  </a:cubicBezTo>
                  <a:cubicBezTo>
                    <a:pt x="322" y="2898"/>
                    <a:pt x="750" y="3446"/>
                    <a:pt x="1167" y="3898"/>
                  </a:cubicBezTo>
                  <a:cubicBezTo>
                    <a:pt x="1869" y="4625"/>
                    <a:pt x="2691" y="5232"/>
                    <a:pt x="3572" y="5720"/>
                  </a:cubicBezTo>
                  <a:cubicBezTo>
                    <a:pt x="3810" y="5863"/>
                    <a:pt x="4048" y="5958"/>
                    <a:pt x="4286" y="6077"/>
                  </a:cubicBezTo>
                  <a:lnTo>
                    <a:pt x="4286" y="6101"/>
                  </a:lnTo>
                  <a:cubicBezTo>
                    <a:pt x="4286" y="6101"/>
                    <a:pt x="4298" y="6101"/>
                    <a:pt x="4298" y="6077"/>
                  </a:cubicBezTo>
                  <a:cubicBezTo>
                    <a:pt x="4298" y="6077"/>
                    <a:pt x="4310" y="6077"/>
                    <a:pt x="4310" y="6101"/>
                  </a:cubicBezTo>
                  <a:lnTo>
                    <a:pt x="4310" y="6077"/>
                  </a:lnTo>
                  <a:lnTo>
                    <a:pt x="4846" y="5720"/>
                  </a:lnTo>
                  <a:cubicBezTo>
                    <a:pt x="5715" y="5101"/>
                    <a:pt x="6453" y="4339"/>
                    <a:pt x="7084" y="3482"/>
                  </a:cubicBezTo>
                  <a:cubicBezTo>
                    <a:pt x="7477" y="2922"/>
                    <a:pt x="7823" y="2303"/>
                    <a:pt x="7834" y="1612"/>
                  </a:cubicBezTo>
                  <a:cubicBezTo>
                    <a:pt x="7858" y="1041"/>
                    <a:pt x="7596" y="541"/>
                    <a:pt x="7203" y="267"/>
                  </a:cubicBezTo>
                  <a:cubicBezTo>
                    <a:pt x="6974" y="102"/>
                    <a:pt x="6689" y="1"/>
                    <a:pt x="637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7"/>
            <p:cNvSpPr/>
            <p:nvPr/>
          </p:nvSpPr>
          <p:spPr>
            <a:xfrm>
              <a:off x="3203650" y="2982525"/>
              <a:ext cx="91125" cy="152825"/>
            </a:xfrm>
            <a:custGeom>
              <a:avLst/>
              <a:gdLst/>
              <a:ahLst/>
              <a:cxnLst/>
              <a:rect l="l" t="t" r="r" b="b"/>
              <a:pathLst>
                <a:path w="3645" h="6113" extrusionOk="0">
                  <a:moveTo>
                    <a:pt x="2820" y="1"/>
                  </a:moveTo>
                  <a:cubicBezTo>
                    <a:pt x="2728" y="1"/>
                    <a:pt x="2633" y="10"/>
                    <a:pt x="2537" y="29"/>
                  </a:cubicBezTo>
                  <a:cubicBezTo>
                    <a:pt x="2406" y="41"/>
                    <a:pt x="2287" y="65"/>
                    <a:pt x="2156" y="112"/>
                  </a:cubicBezTo>
                  <a:cubicBezTo>
                    <a:pt x="1608" y="1350"/>
                    <a:pt x="1132" y="2601"/>
                    <a:pt x="656" y="3851"/>
                  </a:cubicBezTo>
                  <a:cubicBezTo>
                    <a:pt x="418" y="4470"/>
                    <a:pt x="180" y="5101"/>
                    <a:pt x="1" y="5744"/>
                  </a:cubicBezTo>
                  <a:cubicBezTo>
                    <a:pt x="239" y="5875"/>
                    <a:pt x="477" y="5982"/>
                    <a:pt x="727" y="6101"/>
                  </a:cubicBezTo>
                  <a:cubicBezTo>
                    <a:pt x="739" y="6113"/>
                    <a:pt x="751" y="6113"/>
                    <a:pt x="751" y="6113"/>
                  </a:cubicBezTo>
                  <a:lnTo>
                    <a:pt x="751" y="6101"/>
                  </a:lnTo>
                  <a:lnTo>
                    <a:pt x="1287" y="5744"/>
                  </a:lnTo>
                  <a:cubicBezTo>
                    <a:pt x="1525" y="5268"/>
                    <a:pt x="1739" y="4768"/>
                    <a:pt x="1942" y="4279"/>
                  </a:cubicBezTo>
                  <a:lnTo>
                    <a:pt x="3644" y="267"/>
                  </a:lnTo>
                  <a:cubicBezTo>
                    <a:pt x="3415" y="102"/>
                    <a:pt x="3130" y="1"/>
                    <a:pt x="2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7"/>
            <p:cNvSpPr/>
            <p:nvPr/>
          </p:nvSpPr>
          <p:spPr>
            <a:xfrm>
              <a:off x="3121200" y="2995600"/>
              <a:ext cx="63150" cy="62825"/>
            </a:xfrm>
            <a:custGeom>
              <a:avLst/>
              <a:gdLst/>
              <a:ahLst/>
              <a:cxnLst/>
              <a:rect l="l" t="t" r="r" b="b"/>
              <a:pathLst>
                <a:path w="2526" h="2513" extrusionOk="0">
                  <a:moveTo>
                    <a:pt x="1413" y="1"/>
                  </a:moveTo>
                  <a:cubicBezTo>
                    <a:pt x="1205" y="1"/>
                    <a:pt x="1020" y="37"/>
                    <a:pt x="811" y="137"/>
                  </a:cubicBezTo>
                  <a:cubicBezTo>
                    <a:pt x="477" y="316"/>
                    <a:pt x="227" y="554"/>
                    <a:pt x="120" y="911"/>
                  </a:cubicBezTo>
                  <a:cubicBezTo>
                    <a:pt x="1" y="1316"/>
                    <a:pt x="84" y="1780"/>
                    <a:pt x="299" y="2149"/>
                  </a:cubicBezTo>
                  <a:cubicBezTo>
                    <a:pt x="358" y="2256"/>
                    <a:pt x="418" y="2363"/>
                    <a:pt x="525" y="2423"/>
                  </a:cubicBezTo>
                  <a:cubicBezTo>
                    <a:pt x="607" y="2483"/>
                    <a:pt x="709" y="2513"/>
                    <a:pt x="810" y="2513"/>
                  </a:cubicBezTo>
                  <a:cubicBezTo>
                    <a:pt x="929" y="2513"/>
                    <a:pt x="1048" y="2471"/>
                    <a:pt x="1132" y="2387"/>
                  </a:cubicBezTo>
                  <a:cubicBezTo>
                    <a:pt x="1346" y="2209"/>
                    <a:pt x="1370" y="1899"/>
                    <a:pt x="1489" y="1649"/>
                  </a:cubicBezTo>
                  <a:cubicBezTo>
                    <a:pt x="1656" y="1316"/>
                    <a:pt x="1989" y="1113"/>
                    <a:pt x="2287" y="887"/>
                  </a:cubicBezTo>
                  <a:cubicBezTo>
                    <a:pt x="2370" y="827"/>
                    <a:pt x="2454" y="732"/>
                    <a:pt x="2489" y="625"/>
                  </a:cubicBezTo>
                  <a:cubicBezTo>
                    <a:pt x="2525" y="494"/>
                    <a:pt x="2418" y="363"/>
                    <a:pt x="2299" y="280"/>
                  </a:cubicBezTo>
                  <a:cubicBezTo>
                    <a:pt x="2120" y="137"/>
                    <a:pt x="1906" y="65"/>
                    <a:pt x="1692" y="18"/>
                  </a:cubicBezTo>
                  <a:cubicBezTo>
                    <a:pt x="1592" y="7"/>
                    <a:pt x="1501" y="1"/>
                    <a:pt x="1413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7"/>
            <p:cNvSpPr/>
            <p:nvPr/>
          </p:nvSpPr>
          <p:spPr>
            <a:xfrm>
              <a:off x="2818800" y="2988475"/>
              <a:ext cx="233925" cy="181425"/>
            </a:xfrm>
            <a:custGeom>
              <a:avLst/>
              <a:gdLst/>
              <a:ahLst/>
              <a:cxnLst/>
              <a:rect l="l" t="t" r="r" b="b"/>
              <a:pathLst>
                <a:path w="9357" h="7257" extrusionOk="0">
                  <a:moveTo>
                    <a:pt x="7587" y="1"/>
                  </a:moveTo>
                  <a:cubicBezTo>
                    <a:pt x="7482" y="1"/>
                    <a:pt x="7374" y="10"/>
                    <a:pt x="7263" y="29"/>
                  </a:cubicBezTo>
                  <a:cubicBezTo>
                    <a:pt x="6346" y="172"/>
                    <a:pt x="5429" y="755"/>
                    <a:pt x="4810" y="1422"/>
                  </a:cubicBezTo>
                  <a:cubicBezTo>
                    <a:pt x="4120" y="839"/>
                    <a:pt x="3048" y="481"/>
                    <a:pt x="2846" y="446"/>
                  </a:cubicBezTo>
                  <a:cubicBezTo>
                    <a:pt x="2604" y="386"/>
                    <a:pt x="2355" y="354"/>
                    <a:pt x="2111" y="354"/>
                  </a:cubicBezTo>
                  <a:cubicBezTo>
                    <a:pt x="1767" y="354"/>
                    <a:pt x="1431" y="419"/>
                    <a:pt x="1131" y="565"/>
                  </a:cubicBezTo>
                  <a:cubicBezTo>
                    <a:pt x="334" y="946"/>
                    <a:pt x="0" y="1886"/>
                    <a:pt x="226" y="2744"/>
                  </a:cubicBezTo>
                  <a:cubicBezTo>
                    <a:pt x="405" y="3458"/>
                    <a:pt x="905" y="4113"/>
                    <a:pt x="1417" y="4649"/>
                  </a:cubicBezTo>
                  <a:cubicBezTo>
                    <a:pt x="2477" y="5732"/>
                    <a:pt x="3739" y="6625"/>
                    <a:pt x="5120" y="7244"/>
                  </a:cubicBezTo>
                  <a:lnTo>
                    <a:pt x="5120" y="7256"/>
                  </a:lnTo>
                  <a:cubicBezTo>
                    <a:pt x="5120" y="7244"/>
                    <a:pt x="5132" y="7244"/>
                    <a:pt x="5132" y="7244"/>
                  </a:cubicBezTo>
                  <a:cubicBezTo>
                    <a:pt x="5132" y="7256"/>
                    <a:pt x="5156" y="7256"/>
                    <a:pt x="5156" y="7256"/>
                  </a:cubicBezTo>
                  <a:lnTo>
                    <a:pt x="5156" y="7244"/>
                  </a:lnTo>
                  <a:cubicBezTo>
                    <a:pt x="6418" y="6423"/>
                    <a:pt x="7549" y="5363"/>
                    <a:pt x="8430" y="4137"/>
                  </a:cubicBezTo>
                  <a:cubicBezTo>
                    <a:pt x="8882" y="3482"/>
                    <a:pt x="9299" y="2732"/>
                    <a:pt x="9335" y="1934"/>
                  </a:cubicBezTo>
                  <a:cubicBezTo>
                    <a:pt x="9356" y="855"/>
                    <a:pt x="8605" y="1"/>
                    <a:pt x="75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7"/>
            <p:cNvSpPr/>
            <p:nvPr/>
          </p:nvSpPr>
          <p:spPr>
            <a:xfrm>
              <a:off x="2838150" y="3003225"/>
              <a:ext cx="196475" cy="152375"/>
            </a:xfrm>
            <a:custGeom>
              <a:avLst/>
              <a:gdLst/>
              <a:ahLst/>
              <a:cxnLst/>
              <a:rect l="l" t="t" r="r" b="b"/>
              <a:pathLst>
                <a:path w="7859" h="6095" extrusionOk="0">
                  <a:moveTo>
                    <a:pt x="6366" y="0"/>
                  </a:moveTo>
                  <a:cubicBezTo>
                    <a:pt x="6282" y="0"/>
                    <a:pt x="6196" y="7"/>
                    <a:pt x="6108" y="22"/>
                  </a:cubicBezTo>
                  <a:cubicBezTo>
                    <a:pt x="5965" y="46"/>
                    <a:pt x="5846" y="70"/>
                    <a:pt x="5715" y="118"/>
                  </a:cubicBezTo>
                  <a:cubicBezTo>
                    <a:pt x="5072" y="308"/>
                    <a:pt x="4465" y="737"/>
                    <a:pt x="4036" y="1201"/>
                  </a:cubicBezTo>
                  <a:cubicBezTo>
                    <a:pt x="3453" y="725"/>
                    <a:pt x="2548" y="415"/>
                    <a:pt x="2381" y="380"/>
                  </a:cubicBezTo>
                  <a:cubicBezTo>
                    <a:pt x="2183" y="341"/>
                    <a:pt x="1978" y="318"/>
                    <a:pt x="1777" y="318"/>
                  </a:cubicBezTo>
                  <a:cubicBezTo>
                    <a:pt x="1483" y="318"/>
                    <a:pt x="1195" y="367"/>
                    <a:pt x="941" y="487"/>
                  </a:cubicBezTo>
                  <a:cubicBezTo>
                    <a:pt x="274" y="784"/>
                    <a:pt x="0" y="1582"/>
                    <a:pt x="179" y="2297"/>
                  </a:cubicBezTo>
                  <a:cubicBezTo>
                    <a:pt x="333" y="2904"/>
                    <a:pt x="762" y="3451"/>
                    <a:pt x="1179" y="3892"/>
                  </a:cubicBezTo>
                  <a:cubicBezTo>
                    <a:pt x="1881" y="4630"/>
                    <a:pt x="2691" y="5237"/>
                    <a:pt x="3572" y="5725"/>
                  </a:cubicBezTo>
                  <a:cubicBezTo>
                    <a:pt x="3810" y="5856"/>
                    <a:pt x="4048" y="5964"/>
                    <a:pt x="4286" y="6083"/>
                  </a:cubicBezTo>
                  <a:lnTo>
                    <a:pt x="4286" y="6095"/>
                  </a:lnTo>
                  <a:cubicBezTo>
                    <a:pt x="4286" y="6095"/>
                    <a:pt x="4298" y="6095"/>
                    <a:pt x="4298" y="6083"/>
                  </a:cubicBezTo>
                  <a:cubicBezTo>
                    <a:pt x="4298" y="6083"/>
                    <a:pt x="4322" y="6083"/>
                    <a:pt x="4322" y="6095"/>
                  </a:cubicBezTo>
                  <a:lnTo>
                    <a:pt x="4322" y="6083"/>
                  </a:lnTo>
                  <a:lnTo>
                    <a:pt x="4858" y="5725"/>
                  </a:lnTo>
                  <a:cubicBezTo>
                    <a:pt x="5715" y="5106"/>
                    <a:pt x="6465" y="4344"/>
                    <a:pt x="7084" y="3475"/>
                  </a:cubicBezTo>
                  <a:cubicBezTo>
                    <a:pt x="7489" y="2928"/>
                    <a:pt x="7834" y="2308"/>
                    <a:pt x="7846" y="1618"/>
                  </a:cubicBezTo>
                  <a:cubicBezTo>
                    <a:pt x="7858" y="1034"/>
                    <a:pt x="7608" y="546"/>
                    <a:pt x="7203" y="261"/>
                  </a:cubicBezTo>
                  <a:cubicBezTo>
                    <a:pt x="6968" y="101"/>
                    <a:pt x="6681" y="0"/>
                    <a:pt x="636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7"/>
            <p:cNvSpPr/>
            <p:nvPr/>
          </p:nvSpPr>
          <p:spPr>
            <a:xfrm>
              <a:off x="2927150" y="3002625"/>
              <a:ext cx="91100" cy="152675"/>
            </a:xfrm>
            <a:custGeom>
              <a:avLst/>
              <a:gdLst/>
              <a:ahLst/>
              <a:cxnLst/>
              <a:rect l="l" t="t" r="r" b="b"/>
              <a:pathLst>
                <a:path w="3644" h="6107" extrusionOk="0">
                  <a:moveTo>
                    <a:pt x="2806" y="0"/>
                  </a:moveTo>
                  <a:cubicBezTo>
                    <a:pt x="2722" y="0"/>
                    <a:pt x="2636" y="8"/>
                    <a:pt x="2548" y="23"/>
                  </a:cubicBezTo>
                  <a:cubicBezTo>
                    <a:pt x="2405" y="35"/>
                    <a:pt x="2286" y="70"/>
                    <a:pt x="2155" y="118"/>
                  </a:cubicBezTo>
                  <a:cubicBezTo>
                    <a:pt x="1607" y="1344"/>
                    <a:pt x="1131" y="2594"/>
                    <a:pt x="655" y="3844"/>
                  </a:cubicBezTo>
                  <a:cubicBezTo>
                    <a:pt x="417" y="4476"/>
                    <a:pt x="179" y="5095"/>
                    <a:pt x="0" y="5738"/>
                  </a:cubicBezTo>
                  <a:cubicBezTo>
                    <a:pt x="250" y="5869"/>
                    <a:pt x="488" y="5988"/>
                    <a:pt x="726" y="6095"/>
                  </a:cubicBezTo>
                  <a:lnTo>
                    <a:pt x="726" y="6107"/>
                  </a:lnTo>
                  <a:cubicBezTo>
                    <a:pt x="738" y="6107"/>
                    <a:pt x="738" y="6107"/>
                    <a:pt x="726" y="6095"/>
                  </a:cubicBezTo>
                  <a:lnTo>
                    <a:pt x="726" y="6095"/>
                  </a:lnTo>
                  <a:cubicBezTo>
                    <a:pt x="738" y="6107"/>
                    <a:pt x="762" y="6107"/>
                    <a:pt x="762" y="6107"/>
                  </a:cubicBezTo>
                  <a:lnTo>
                    <a:pt x="762" y="6095"/>
                  </a:lnTo>
                  <a:lnTo>
                    <a:pt x="1298" y="5738"/>
                  </a:lnTo>
                  <a:cubicBezTo>
                    <a:pt x="1536" y="5261"/>
                    <a:pt x="1738" y="4773"/>
                    <a:pt x="1953" y="4285"/>
                  </a:cubicBezTo>
                  <a:lnTo>
                    <a:pt x="3643" y="261"/>
                  </a:lnTo>
                  <a:cubicBezTo>
                    <a:pt x="3408" y="101"/>
                    <a:pt x="3121" y="0"/>
                    <a:pt x="2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7"/>
            <p:cNvSpPr/>
            <p:nvPr/>
          </p:nvSpPr>
          <p:spPr>
            <a:xfrm>
              <a:off x="2847975" y="3015650"/>
              <a:ext cx="62825" cy="62750"/>
            </a:xfrm>
            <a:custGeom>
              <a:avLst/>
              <a:gdLst/>
              <a:ahLst/>
              <a:cxnLst/>
              <a:rect l="l" t="t" r="r" b="b"/>
              <a:pathLst>
                <a:path w="2513" h="2510" extrusionOk="0">
                  <a:moveTo>
                    <a:pt x="1375" y="1"/>
                  </a:moveTo>
                  <a:cubicBezTo>
                    <a:pt x="1177" y="1"/>
                    <a:pt x="998" y="40"/>
                    <a:pt x="798" y="145"/>
                  </a:cubicBezTo>
                  <a:cubicBezTo>
                    <a:pt x="464" y="323"/>
                    <a:pt x="214" y="561"/>
                    <a:pt x="119" y="918"/>
                  </a:cubicBezTo>
                  <a:cubicBezTo>
                    <a:pt x="0" y="1323"/>
                    <a:pt x="71" y="1776"/>
                    <a:pt x="298" y="2157"/>
                  </a:cubicBezTo>
                  <a:cubicBezTo>
                    <a:pt x="357" y="2252"/>
                    <a:pt x="417" y="2359"/>
                    <a:pt x="512" y="2419"/>
                  </a:cubicBezTo>
                  <a:cubicBezTo>
                    <a:pt x="595" y="2480"/>
                    <a:pt x="700" y="2510"/>
                    <a:pt x="804" y="2510"/>
                  </a:cubicBezTo>
                  <a:cubicBezTo>
                    <a:pt x="923" y="2510"/>
                    <a:pt x="1042" y="2471"/>
                    <a:pt x="1131" y="2395"/>
                  </a:cubicBezTo>
                  <a:cubicBezTo>
                    <a:pt x="1334" y="2204"/>
                    <a:pt x="1369" y="1895"/>
                    <a:pt x="1488" y="1645"/>
                  </a:cubicBezTo>
                  <a:cubicBezTo>
                    <a:pt x="1643" y="1311"/>
                    <a:pt x="1976" y="1109"/>
                    <a:pt x="2274" y="883"/>
                  </a:cubicBezTo>
                  <a:cubicBezTo>
                    <a:pt x="2357" y="823"/>
                    <a:pt x="2453" y="740"/>
                    <a:pt x="2477" y="633"/>
                  </a:cubicBezTo>
                  <a:cubicBezTo>
                    <a:pt x="2512" y="502"/>
                    <a:pt x="2405" y="371"/>
                    <a:pt x="2286" y="276"/>
                  </a:cubicBezTo>
                  <a:cubicBezTo>
                    <a:pt x="2107" y="145"/>
                    <a:pt x="1905" y="73"/>
                    <a:pt x="1679" y="25"/>
                  </a:cubicBezTo>
                  <a:cubicBezTo>
                    <a:pt x="1570" y="10"/>
                    <a:pt x="1470" y="1"/>
                    <a:pt x="1375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7"/>
            <p:cNvSpPr/>
            <p:nvPr/>
          </p:nvSpPr>
          <p:spPr>
            <a:xfrm>
              <a:off x="3046500" y="3029875"/>
              <a:ext cx="59850" cy="15000"/>
            </a:xfrm>
            <a:custGeom>
              <a:avLst/>
              <a:gdLst/>
              <a:ahLst/>
              <a:cxnLst/>
              <a:rect l="l" t="t" r="r" b="b"/>
              <a:pathLst>
                <a:path w="2394" h="600" extrusionOk="0">
                  <a:moveTo>
                    <a:pt x="1295" y="0"/>
                  </a:moveTo>
                  <a:cubicBezTo>
                    <a:pt x="793" y="0"/>
                    <a:pt x="305" y="124"/>
                    <a:pt x="0" y="314"/>
                  </a:cubicBezTo>
                  <a:lnTo>
                    <a:pt x="179" y="599"/>
                  </a:lnTo>
                  <a:cubicBezTo>
                    <a:pt x="435" y="435"/>
                    <a:pt x="839" y="337"/>
                    <a:pt x="1260" y="337"/>
                  </a:cubicBezTo>
                  <a:cubicBezTo>
                    <a:pt x="1603" y="337"/>
                    <a:pt x="1957" y="402"/>
                    <a:pt x="2251" y="552"/>
                  </a:cubicBezTo>
                  <a:lnTo>
                    <a:pt x="2394" y="242"/>
                  </a:lnTo>
                  <a:cubicBezTo>
                    <a:pt x="2069" y="72"/>
                    <a:pt x="1678" y="0"/>
                    <a:pt x="12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6" name="Google Shape;1126;p27"/>
          <p:cNvSpPr/>
          <p:nvPr/>
        </p:nvSpPr>
        <p:spPr>
          <a:xfrm>
            <a:off x="1369633" y="510117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7" name="Google Shape;1127;p27"/>
          <p:cNvSpPr/>
          <p:nvPr/>
        </p:nvSpPr>
        <p:spPr>
          <a:xfrm>
            <a:off x="8409701" y="3797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3" name="2_nhac soi dong">
            <a:hlinkClick r:id="" action="ppaction://media"/>
            <a:extLst>
              <a:ext uri="{FF2B5EF4-FFF2-40B4-BE49-F238E27FC236}">
                <a16:creationId xmlns:a16="http://schemas.microsoft.com/office/drawing/2014/main" id="{0C111FA4-20B8-7ADD-704A-9A048D3F3D7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93529.8313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685800" y="19234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3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1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2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2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3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3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4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4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50000">
                                          <p:val>
                                            <p:strVal val="#ppt_x+0.1550"/>
                                          </p:val>
                                        </p:tav>
                                        <p:tav tm="5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6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6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7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7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8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8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9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9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5000">
                                          <p:val>
                                            <p:strVal val="#ppt_y+0.308"/>
                                          </p:val>
                                        </p:tav>
                                        <p:tav tm="10000">
                                          <p:val>
                                            <p:strVal val="#ppt_y+0.3024"/>
                                          </p:val>
                                        </p:tav>
                                        <p:tav tm="15000">
                                          <p:val>
                                            <p:strVal val="#ppt_y+0.2931"/>
                                          </p:val>
                                        </p:tav>
                                        <p:tav tm="20000">
                                          <p:val>
                                            <p:strVal val="#ppt_y+0.2804"/>
                                          </p:val>
                                        </p:tav>
                                        <p:tav tm="25000">
                                          <p:val>
                                            <p:strVal val="#ppt_y+0.2646"/>
                                          </p:val>
                                        </p:tav>
                                        <p:tav tm="30000">
                                          <p:val>
                                            <p:strVal val="#ppt_y+0.2461"/>
                                          </p:val>
                                        </p:tav>
                                        <p:tav tm="35000">
                                          <p:val>
                                            <p:strVal val="#ppt_y+0.2253"/>
                                          </p:val>
                                        </p:tav>
                                        <p:tav tm="40000">
                                          <p:val>
                                            <p:strVal val="#ppt_y+0.2029"/>
                                          </p:val>
                                        </p:tav>
                                        <p:tav tm="45000">
                                          <p:val>
                                            <p:strVal val="#ppt_y+0.1792"/>
                                          </p:val>
                                        </p:tav>
                                        <p:tav tm="50000">
                                          <p:val>
                                            <p:strVal val="#ppt_y+0.155"/>
                                          </p:val>
                                        </p:tav>
                                        <p:tav tm="55000">
                                          <p:val>
                                            <p:strVal val="#ppt_y+0.1307"/>
                                          </p:val>
                                        </p:tav>
                                        <p:tav tm="60000">
                                          <p:val>
                                            <p:strVal val="#ppt_y+0.1071"/>
                                          </p:val>
                                        </p:tav>
                                        <p:tav tm="65000">
                                          <p:val>
                                            <p:strVal val="#ppt_y+0.0846"/>
                                          </p:val>
                                        </p:tav>
                                        <p:tav tm="70000">
                                          <p:val>
                                            <p:strVal val="#ppt_y+0.0639"/>
                                          </p:val>
                                        </p:tav>
                                        <p:tav tm="75000">
                                          <p:val>
                                            <p:strVal val="#ppt_y+0.0454"/>
                                          </p:val>
                                        </p:tav>
                                        <p:tav tm="80000">
                                          <p:val>
                                            <p:strVal val="#ppt_y+0.0296"/>
                                          </p:val>
                                        </p:tav>
                                        <p:tav tm="85000">
                                          <p:val>
                                            <p:strVal val="#ppt_y+0.0169"/>
                                          </p:val>
                                        </p:tav>
                                        <p:tav tm="90000">
                                          <p:val>
                                            <p:strVal val="#ppt_y+0.0076"/>
                                          </p:val>
                                        </p:tav>
                                        <p:tav tm="95000">
                                          <p:val>
                                            <p:strVal val="#ppt_y+0.0019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607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1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996" grpId="0"/>
      <p:bldP spid="99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" name="Google Shape;1174;p30"/>
          <p:cNvGrpSpPr/>
          <p:nvPr/>
        </p:nvGrpSpPr>
        <p:grpSpPr>
          <a:xfrm>
            <a:off x="4087436" y="162867"/>
            <a:ext cx="2606000" cy="2606000"/>
            <a:chOff x="3065577" y="122150"/>
            <a:chExt cx="1954500" cy="1954500"/>
          </a:xfrm>
        </p:grpSpPr>
        <p:sp>
          <p:nvSpPr>
            <p:cNvPr id="1175" name="Google Shape;1175;p30"/>
            <p:cNvSpPr/>
            <p:nvPr/>
          </p:nvSpPr>
          <p:spPr>
            <a:xfrm>
              <a:off x="3065577" y="122150"/>
              <a:ext cx="1954500" cy="19545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3190350" y="254000"/>
              <a:ext cx="1606200" cy="1606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7" name="Google Shape;1177;p30"/>
          <p:cNvSpPr txBox="1">
            <a:spLocks noGrp="1"/>
          </p:cNvSpPr>
          <p:nvPr>
            <p:ph type="title"/>
          </p:nvPr>
        </p:nvSpPr>
        <p:spPr>
          <a:xfrm>
            <a:off x="4873180" y="2078928"/>
            <a:ext cx="7547524" cy="2337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kumimoji="0" lang="en" sz="15000" b="0" i="0" u="none" strike="noStrike" kern="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UTM Cookies" panose="02040603050506020204" pitchFamily="18" charset="0"/>
                <a:sym typeface="Fredoka One"/>
              </a:rPr>
              <a:t>KHỞI ĐỘNG</a:t>
            </a:r>
            <a:endParaRPr sz="15000" dirty="0">
              <a:latin typeface="UTM Cookies" panose="020406030505060202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10F6165-D2DF-37D3-D88F-64AF757D516F}"/>
              </a:ext>
            </a:extLst>
          </p:cNvPr>
          <p:cNvGrpSpPr/>
          <p:nvPr/>
        </p:nvGrpSpPr>
        <p:grpSpPr>
          <a:xfrm>
            <a:off x="497548" y="1759141"/>
            <a:ext cx="4961756" cy="3415112"/>
            <a:chOff x="497548" y="1759141"/>
            <a:chExt cx="4961756" cy="3415112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E7BB7448-496F-7A3A-FB7D-86B5F49398EA}"/>
                </a:ext>
              </a:extLst>
            </p:cNvPr>
            <p:cNvSpPr txBox="1"/>
            <p:nvPr/>
          </p:nvSpPr>
          <p:spPr>
            <a:xfrm>
              <a:off x="2935537" y="3157237"/>
              <a:ext cx="1228725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vi-VN" sz="1400" i="0" dirty="0" err="1">
                  <a:effectLst/>
                  <a:latin typeface="Arial" panose="020B0604020202020204" pitchFamily="34" charset="0"/>
                </a:rPr>
                <a:t>Phạm</a:t>
              </a:r>
              <a:r>
                <a:rPr lang="vi-VN" sz="1400" i="0" dirty="0">
                  <a:effectLst/>
                  <a:latin typeface="Arial" panose="020B0604020202020204" pitchFamily="34" charset="0"/>
                </a:rPr>
                <a:t> Minh </a:t>
              </a:r>
              <a:r>
                <a:rPr lang="vi-VN" sz="1400" i="0" dirty="0" err="1">
                  <a:effectLst/>
                  <a:latin typeface="Arial" panose="020B0604020202020204" pitchFamily="34" charset="0"/>
                </a:rPr>
                <a:t>Trường</a:t>
              </a:r>
              <a:endParaRPr lang="en-US" dirty="0"/>
            </a:p>
          </p:txBody>
        </p:sp>
        <p:grpSp>
          <p:nvGrpSpPr>
            <p:cNvPr id="1179" name="Google Shape;1179;p30"/>
            <p:cNvGrpSpPr/>
            <p:nvPr/>
          </p:nvGrpSpPr>
          <p:grpSpPr>
            <a:xfrm rot="-858830">
              <a:off x="497548" y="1759141"/>
              <a:ext cx="4961756" cy="3415112"/>
              <a:chOff x="4056150" y="3580925"/>
              <a:chExt cx="822150" cy="565875"/>
            </a:xfrm>
          </p:grpSpPr>
          <p:sp>
            <p:nvSpPr>
              <p:cNvPr id="1180" name="Google Shape;1180;p30"/>
              <p:cNvSpPr/>
              <p:nvPr/>
            </p:nvSpPr>
            <p:spPr>
              <a:xfrm>
                <a:off x="4056150" y="3580925"/>
                <a:ext cx="822150" cy="565875"/>
              </a:xfrm>
              <a:custGeom>
                <a:avLst/>
                <a:gdLst/>
                <a:ahLst/>
                <a:cxnLst/>
                <a:rect l="l" t="t" r="r" b="b"/>
                <a:pathLst>
                  <a:path w="32886" h="22635" extrusionOk="0">
                    <a:moveTo>
                      <a:pt x="5334" y="1"/>
                    </a:moveTo>
                    <a:cubicBezTo>
                      <a:pt x="5239" y="1"/>
                      <a:pt x="5156" y="24"/>
                      <a:pt x="5061" y="48"/>
                    </a:cubicBezTo>
                    <a:cubicBezTo>
                      <a:pt x="4751" y="167"/>
                      <a:pt x="4561" y="465"/>
                      <a:pt x="4561" y="798"/>
                    </a:cubicBezTo>
                    <a:lnTo>
                      <a:pt x="4572" y="1215"/>
                    </a:lnTo>
                    <a:lnTo>
                      <a:pt x="4572" y="1215"/>
                    </a:lnTo>
                    <a:lnTo>
                      <a:pt x="4168" y="1120"/>
                    </a:lnTo>
                    <a:cubicBezTo>
                      <a:pt x="4108" y="1108"/>
                      <a:pt x="4072" y="1108"/>
                      <a:pt x="4013" y="1108"/>
                    </a:cubicBezTo>
                    <a:cubicBezTo>
                      <a:pt x="3739" y="1108"/>
                      <a:pt x="3489" y="1251"/>
                      <a:pt x="3358" y="1489"/>
                    </a:cubicBezTo>
                    <a:cubicBezTo>
                      <a:pt x="3191" y="1775"/>
                      <a:pt x="3215" y="2132"/>
                      <a:pt x="3441" y="2382"/>
                    </a:cubicBezTo>
                    <a:lnTo>
                      <a:pt x="3727" y="2679"/>
                    </a:lnTo>
                    <a:lnTo>
                      <a:pt x="3370" y="2882"/>
                    </a:lnTo>
                    <a:cubicBezTo>
                      <a:pt x="3215" y="2953"/>
                      <a:pt x="3096" y="3084"/>
                      <a:pt x="3025" y="3239"/>
                    </a:cubicBezTo>
                    <a:cubicBezTo>
                      <a:pt x="2977" y="3275"/>
                      <a:pt x="2953" y="3311"/>
                      <a:pt x="2918" y="3358"/>
                    </a:cubicBezTo>
                    <a:cubicBezTo>
                      <a:pt x="1786" y="2263"/>
                      <a:pt x="1274" y="2263"/>
                      <a:pt x="1048" y="2263"/>
                    </a:cubicBezTo>
                    <a:cubicBezTo>
                      <a:pt x="834" y="2263"/>
                      <a:pt x="643" y="2322"/>
                      <a:pt x="465" y="2429"/>
                    </a:cubicBezTo>
                    <a:cubicBezTo>
                      <a:pt x="167" y="2608"/>
                      <a:pt x="0" y="2918"/>
                      <a:pt x="24" y="3251"/>
                    </a:cubicBezTo>
                    <a:cubicBezTo>
                      <a:pt x="24" y="3561"/>
                      <a:pt x="36" y="4049"/>
                      <a:pt x="1870" y="5275"/>
                    </a:cubicBezTo>
                    <a:cubicBezTo>
                      <a:pt x="1632" y="5323"/>
                      <a:pt x="1429" y="5418"/>
                      <a:pt x="1286" y="5585"/>
                    </a:cubicBezTo>
                    <a:cubicBezTo>
                      <a:pt x="1072" y="5823"/>
                      <a:pt x="1001" y="6156"/>
                      <a:pt x="1108" y="6454"/>
                    </a:cubicBezTo>
                    <a:cubicBezTo>
                      <a:pt x="1191" y="6728"/>
                      <a:pt x="1310" y="7061"/>
                      <a:pt x="2906" y="7525"/>
                    </a:cubicBezTo>
                    <a:cubicBezTo>
                      <a:pt x="2906" y="7537"/>
                      <a:pt x="2906" y="7561"/>
                      <a:pt x="2918" y="7585"/>
                    </a:cubicBezTo>
                    <a:cubicBezTo>
                      <a:pt x="3013" y="8037"/>
                      <a:pt x="3382" y="8371"/>
                      <a:pt x="4442" y="8811"/>
                    </a:cubicBezTo>
                    <a:cubicBezTo>
                      <a:pt x="4334" y="8775"/>
                      <a:pt x="4227" y="8740"/>
                      <a:pt x="4132" y="8716"/>
                    </a:cubicBezTo>
                    <a:lnTo>
                      <a:pt x="4084" y="8692"/>
                    </a:lnTo>
                    <a:cubicBezTo>
                      <a:pt x="3144" y="8394"/>
                      <a:pt x="2179" y="8216"/>
                      <a:pt x="1215" y="8156"/>
                    </a:cubicBezTo>
                    <a:lnTo>
                      <a:pt x="1167" y="8156"/>
                    </a:lnTo>
                    <a:cubicBezTo>
                      <a:pt x="893" y="8156"/>
                      <a:pt x="655" y="8287"/>
                      <a:pt x="524" y="8514"/>
                    </a:cubicBezTo>
                    <a:cubicBezTo>
                      <a:pt x="381" y="8752"/>
                      <a:pt x="381" y="9049"/>
                      <a:pt x="512" y="9299"/>
                    </a:cubicBezTo>
                    <a:lnTo>
                      <a:pt x="572" y="9407"/>
                    </a:lnTo>
                    <a:cubicBezTo>
                      <a:pt x="893" y="10002"/>
                      <a:pt x="1096" y="10490"/>
                      <a:pt x="1227" y="10990"/>
                    </a:cubicBezTo>
                    <a:cubicBezTo>
                      <a:pt x="1227" y="11014"/>
                      <a:pt x="1239" y="11050"/>
                      <a:pt x="1239" y="11061"/>
                    </a:cubicBezTo>
                    <a:cubicBezTo>
                      <a:pt x="1239" y="11073"/>
                      <a:pt x="1239" y="11097"/>
                      <a:pt x="1251" y="11109"/>
                    </a:cubicBezTo>
                    <a:lnTo>
                      <a:pt x="1251" y="11121"/>
                    </a:lnTo>
                    <a:cubicBezTo>
                      <a:pt x="1334" y="11431"/>
                      <a:pt x="1394" y="11764"/>
                      <a:pt x="1453" y="12062"/>
                    </a:cubicBezTo>
                    <a:cubicBezTo>
                      <a:pt x="1453" y="12073"/>
                      <a:pt x="1453" y="12097"/>
                      <a:pt x="1465" y="12121"/>
                    </a:cubicBezTo>
                    <a:lnTo>
                      <a:pt x="1489" y="12276"/>
                    </a:lnTo>
                    <a:cubicBezTo>
                      <a:pt x="1548" y="12657"/>
                      <a:pt x="1632" y="13038"/>
                      <a:pt x="1715" y="13443"/>
                    </a:cubicBezTo>
                    <a:cubicBezTo>
                      <a:pt x="1810" y="13824"/>
                      <a:pt x="1905" y="14169"/>
                      <a:pt x="2048" y="14479"/>
                    </a:cubicBezTo>
                    <a:cubicBezTo>
                      <a:pt x="2060" y="14502"/>
                      <a:pt x="2060" y="14526"/>
                      <a:pt x="2072" y="14538"/>
                    </a:cubicBezTo>
                    <a:cubicBezTo>
                      <a:pt x="2298" y="15074"/>
                      <a:pt x="2560" y="15538"/>
                      <a:pt x="2906" y="15907"/>
                    </a:cubicBezTo>
                    <a:lnTo>
                      <a:pt x="2953" y="15955"/>
                    </a:lnTo>
                    <a:cubicBezTo>
                      <a:pt x="2953" y="15955"/>
                      <a:pt x="3001" y="16014"/>
                      <a:pt x="3013" y="16014"/>
                    </a:cubicBezTo>
                    <a:cubicBezTo>
                      <a:pt x="3513" y="16538"/>
                      <a:pt x="4191" y="16943"/>
                      <a:pt x="5084" y="17241"/>
                    </a:cubicBezTo>
                    <a:cubicBezTo>
                      <a:pt x="5084" y="17241"/>
                      <a:pt x="5096" y="17241"/>
                      <a:pt x="5108" y="17253"/>
                    </a:cubicBezTo>
                    <a:cubicBezTo>
                      <a:pt x="5120" y="17253"/>
                      <a:pt x="5144" y="17265"/>
                      <a:pt x="5156" y="17265"/>
                    </a:cubicBezTo>
                    <a:cubicBezTo>
                      <a:pt x="5454" y="17372"/>
                      <a:pt x="5739" y="17443"/>
                      <a:pt x="6049" y="17515"/>
                    </a:cubicBezTo>
                    <a:cubicBezTo>
                      <a:pt x="5954" y="17658"/>
                      <a:pt x="5882" y="17812"/>
                      <a:pt x="5858" y="17979"/>
                    </a:cubicBezTo>
                    <a:cubicBezTo>
                      <a:pt x="5811" y="18158"/>
                      <a:pt x="5823" y="18336"/>
                      <a:pt x="5882" y="18515"/>
                    </a:cubicBezTo>
                    <a:cubicBezTo>
                      <a:pt x="5930" y="18670"/>
                      <a:pt x="6013" y="18801"/>
                      <a:pt x="6132" y="18920"/>
                    </a:cubicBezTo>
                    <a:cubicBezTo>
                      <a:pt x="6275" y="19051"/>
                      <a:pt x="6454" y="19158"/>
                      <a:pt x="6668" y="19205"/>
                    </a:cubicBezTo>
                    <a:lnTo>
                      <a:pt x="6704" y="19205"/>
                    </a:lnTo>
                    <a:cubicBezTo>
                      <a:pt x="6692" y="19217"/>
                      <a:pt x="6668" y="19253"/>
                      <a:pt x="6656" y="19265"/>
                    </a:cubicBezTo>
                    <a:cubicBezTo>
                      <a:pt x="6573" y="19408"/>
                      <a:pt x="6477" y="19563"/>
                      <a:pt x="6406" y="19693"/>
                    </a:cubicBezTo>
                    <a:cubicBezTo>
                      <a:pt x="6347" y="19813"/>
                      <a:pt x="6287" y="19920"/>
                      <a:pt x="6227" y="20039"/>
                    </a:cubicBezTo>
                    <a:lnTo>
                      <a:pt x="6061" y="20348"/>
                    </a:lnTo>
                    <a:cubicBezTo>
                      <a:pt x="6013" y="20444"/>
                      <a:pt x="5977" y="20527"/>
                      <a:pt x="5954" y="20610"/>
                    </a:cubicBezTo>
                    <a:cubicBezTo>
                      <a:pt x="5882" y="20956"/>
                      <a:pt x="5977" y="21289"/>
                      <a:pt x="6216" y="21503"/>
                    </a:cubicBezTo>
                    <a:cubicBezTo>
                      <a:pt x="6358" y="21658"/>
                      <a:pt x="6549" y="21765"/>
                      <a:pt x="6787" y="21801"/>
                    </a:cubicBezTo>
                    <a:cubicBezTo>
                      <a:pt x="6847" y="21825"/>
                      <a:pt x="6930" y="21825"/>
                      <a:pt x="7001" y="21825"/>
                    </a:cubicBezTo>
                    <a:cubicBezTo>
                      <a:pt x="7073" y="21825"/>
                      <a:pt x="7144" y="21801"/>
                      <a:pt x="7204" y="21789"/>
                    </a:cubicBezTo>
                    <a:cubicBezTo>
                      <a:pt x="7311" y="21765"/>
                      <a:pt x="7430" y="21729"/>
                      <a:pt x="7537" y="21670"/>
                    </a:cubicBezTo>
                    <a:cubicBezTo>
                      <a:pt x="7609" y="21634"/>
                      <a:pt x="7668" y="21587"/>
                      <a:pt x="7740" y="21539"/>
                    </a:cubicBezTo>
                    <a:cubicBezTo>
                      <a:pt x="7835" y="21658"/>
                      <a:pt x="7954" y="21765"/>
                      <a:pt x="8085" y="21837"/>
                    </a:cubicBezTo>
                    <a:cubicBezTo>
                      <a:pt x="8240" y="21932"/>
                      <a:pt x="8382" y="21979"/>
                      <a:pt x="8549" y="22015"/>
                    </a:cubicBezTo>
                    <a:cubicBezTo>
                      <a:pt x="8621" y="22027"/>
                      <a:pt x="8716" y="22027"/>
                      <a:pt x="8787" y="22027"/>
                    </a:cubicBezTo>
                    <a:cubicBezTo>
                      <a:pt x="8847" y="22027"/>
                      <a:pt x="8906" y="22027"/>
                      <a:pt x="8966" y="22015"/>
                    </a:cubicBezTo>
                    <a:cubicBezTo>
                      <a:pt x="9025" y="22003"/>
                      <a:pt x="9085" y="22003"/>
                      <a:pt x="9144" y="21979"/>
                    </a:cubicBezTo>
                    <a:cubicBezTo>
                      <a:pt x="9287" y="22087"/>
                      <a:pt x="9466" y="22170"/>
                      <a:pt x="9645" y="22194"/>
                    </a:cubicBezTo>
                    <a:cubicBezTo>
                      <a:pt x="9704" y="22206"/>
                      <a:pt x="9764" y="22206"/>
                      <a:pt x="9847" y="22206"/>
                    </a:cubicBezTo>
                    <a:cubicBezTo>
                      <a:pt x="9942" y="22206"/>
                      <a:pt x="10037" y="22194"/>
                      <a:pt x="10145" y="22182"/>
                    </a:cubicBezTo>
                    <a:cubicBezTo>
                      <a:pt x="10264" y="22253"/>
                      <a:pt x="10395" y="22277"/>
                      <a:pt x="10538" y="22313"/>
                    </a:cubicBezTo>
                    <a:cubicBezTo>
                      <a:pt x="10585" y="22313"/>
                      <a:pt x="10633" y="22325"/>
                      <a:pt x="10680" y="22325"/>
                    </a:cubicBezTo>
                    <a:cubicBezTo>
                      <a:pt x="10811" y="22325"/>
                      <a:pt x="10930" y="22301"/>
                      <a:pt x="11061" y="22253"/>
                    </a:cubicBezTo>
                    <a:cubicBezTo>
                      <a:pt x="11073" y="22253"/>
                      <a:pt x="11073" y="22241"/>
                      <a:pt x="11097" y="22241"/>
                    </a:cubicBezTo>
                    <a:lnTo>
                      <a:pt x="11276" y="22325"/>
                    </a:lnTo>
                    <a:cubicBezTo>
                      <a:pt x="11407" y="22384"/>
                      <a:pt x="11573" y="22432"/>
                      <a:pt x="11764" y="22444"/>
                    </a:cubicBezTo>
                    <a:cubicBezTo>
                      <a:pt x="11823" y="22444"/>
                      <a:pt x="11883" y="22456"/>
                      <a:pt x="11931" y="22456"/>
                    </a:cubicBezTo>
                    <a:cubicBezTo>
                      <a:pt x="12014" y="22456"/>
                      <a:pt x="12109" y="22456"/>
                      <a:pt x="12181" y="22444"/>
                    </a:cubicBezTo>
                    <a:cubicBezTo>
                      <a:pt x="12300" y="22432"/>
                      <a:pt x="12407" y="22396"/>
                      <a:pt x="12526" y="22372"/>
                    </a:cubicBezTo>
                    <a:cubicBezTo>
                      <a:pt x="12538" y="22372"/>
                      <a:pt x="12538" y="22384"/>
                      <a:pt x="12550" y="22384"/>
                    </a:cubicBezTo>
                    <a:cubicBezTo>
                      <a:pt x="12740" y="22491"/>
                      <a:pt x="12966" y="22551"/>
                      <a:pt x="13216" y="22563"/>
                    </a:cubicBezTo>
                    <a:lnTo>
                      <a:pt x="13335" y="22563"/>
                    </a:lnTo>
                    <a:cubicBezTo>
                      <a:pt x="13443" y="22563"/>
                      <a:pt x="13550" y="22551"/>
                      <a:pt x="13657" y="22539"/>
                    </a:cubicBezTo>
                    <a:cubicBezTo>
                      <a:pt x="13788" y="22515"/>
                      <a:pt x="13907" y="22491"/>
                      <a:pt x="14026" y="22444"/>
                    </a:cubicBezTo>
                    <a:cubicBezTo>
                      <a:pt x="14145" y="22396"/>
                      <a:pt x="14252" y="22360"/>
                      <a:pt x="14348" y="22313"/>
                    </a:cubicBezTo>
                    <a:cubicBezTo>
                      <a:pt x="14443" y="22265"/>
                      <a:pt x="14526" y="22218"/>
                      <a:pt x="14621" y="22158"/>
                    </a:cubicBezTo>
                    <a:cubicBezTo>
                      <a:pt x="14669" y="22134"/>
                      <a:pt x="14693" y="22122"/>
                      <a:pt x="14740" y="22087"/>
                    </a:cubicBezTo>
                    <a:cubicBezTo>
                      <a:pt x="14788" y="22146"/>
                      <a:pt x="14848" y="22218"/>
                      <a:pt x="14883" y="22265"/>
                    </a:cubicBezTo>
                    <a:cubicBezTo>
                      <a:pt x="15002" y="22384"/>
                      <a:pt x="15157" y="22480"/>
                      <a:pt x="15324" y="22551"/>
                    </a:cubicBezTo>
                    <a:cubicBezTo>
                      <a:pt x="15479" y="22611"/>
                      <a:pt x="15645" y="22634"/>
                      <a:pt x="15812" y="22634"/>
                    </a:cubicBezTo>
                    <a:cubicBezTo>
                      <a:pt x="15943" y="22634"/>
                      <a:pt x="16098" y="22622"/>
                      <a:pt x="16229" y="22575"/>
                    </a:cubicBezTo>
                    <a:cubicBezTo>
                      <a:pt x="16288" y="22563"/>
                      <a:pt x="16348" y="22539"/>
                      <a:pt x="16407" y="22527"/>
                    </a:cubicBezTo>
                    <a:cubicBezTo>
                      <a:pt x="16550" y="22599"/>
                      <a:pt x="16729" y="22634"/>
                      <a:pt x="16907" y="22634"/>
                    </a:cubicBezTo>
                    <a:lnTo>
                      <a:pt x="16943" y="22634"/>
                    </a:lnTo>
                    <a:cubicBezTo>
                      <a:pt x="17134" y="22634"/>
                      <a:pt x="17312" y="22599"/>
                      <a:pt x="17491" y="22503"/>
                    </a:cubicBezTo>
                    <a:cubicBezTo>
                      <a:pt x="17622" y="22444"/>
                      <a:pt x="17741" y="22360"/>
                      <a:pt x="17860" y="22265"/>
                    </a:cubicBezTo>
                    <a:cubicBezTo>
                      <a:pt x="17943" y="22206"/>
                      <a:pt x="18015" y="22134"/>
                      <a:pt x="18074" y="22075"/>
                    </a:cubicBezTo>
                    <a:cubicBezTo>
                      <a:pt x="18122" y="22122"/>
                      <a:pt x="18158" y="22170"/>
                      <a:pt x="18217" y="22194"/>
                    </a:cubicBezTo>
                    <a:cubicBezTo>
                      <a:pt x="18312" y="22253"/>
                      <a:pt x="18419" y="22301"/>
                      <a:pt x="18515" y="22360"/>
                    </a:cubicBezTo>
                    <a:cubicBezTo>
                      <a:pt x="18515" y="22360"/>
                      <a:pt x="18539" y="22360"/>
                      <a:pt x="18539" y="22372"/>
                    </a:cubicBezTo>
                    <a:cubicBezTo>
                      <a:pt x="18634" y="22420"/>
                      <a:pt x="18753" y="22468"/>
                      <a:pt x="19074" y="22503"/>
                    </a:cubicBezTo>
                    <a:cubicBezTo>
                      <a:pt x="19134" y="22527"/>
                      <a:pt x="19193" y="22527"/>
                      <a:pt x="19217" y="22527"/>
                    </a:cubicBezTo>
                    <a:cubicBezTo>
                      <a:pt x="19253" y="22527"/>
                      <a:pt x="19324" y="22527"/>
                      <a:pt x="19634" y="22491"/>
                    </a:cubicBezTo>
                    <a:lnTo>
                      <a:pt x="19682" y="22491"/>
                    </a:lnTo>
                    <a:cubicBezTo>
                      <a:pt x="19765" y="22491"/>
                      <a:pt x="19860" y="22456"/>
                      <a:pt x="19932" y="22432"/>
                    </a:cubicBezTo>
                    <a:cubicBezTo>
                      <a:pt x="20003" y="22396"/>
                      <a:pt x="20063" y="22360"/>
                      <a:pt x="20122" y="22325"/>
                    </a:cubicBezTo>
                    <a:cubicBezTo>
                      <a:pt x="20182" y="22301"/>
                      <a:pt x="20241" y="22265"/>
                      <a:pt x="20289" y="22218"/>
                    </a:cubicBezTo>
                    <a:cubicBezTo>
                      <a:pt x="20301" y="22206"/>
                      <a:pt x="20336" y="22194"/>
                      <a:pt x="20348" y="22182"/>
                    </a:cubicBezTo>
                    <a:cubicBezTo>
                      <a:pt x="20396" y="22158"/>
                      <a:pt x="20420" y="22146"/>
                      <a:pt x="20467" y="22134"/>
                    </a:cubicBezTo>
                    <a:cubicBezTo>
                      <a:pt x="20574" y="22206"/>
                      <a:pt x="20694" y="22253"/>
                      <a:pt x="20825" y="22277"/>
                    </a:cubicBezTo>
                    <a:cubicBezTo>
                      <a:pt x="20920" y="22301"/>
                      <a:pt x="21003" y="22313"/>
                      <a:pt x="21110" y="22313"/>
                    </a:cubicBezTo>
                    <a:cubicBezTo>
                      <a:pt x="21170" y="22313"/>
                      <a:pt x="21229" y="22313"/>
                      <a:pt x="21301" y="22301"/>
                    </a:cubicBezTo>
                    <a:cubicBezTo>
                      <a:pt x="21467" y="22277"/>
                      <a:pt x="21610" y="22241"/>
                      <a:pt x="21777" y="22170"/>
                    </a:cubicBezTo>
                    <a:cubicBezTo>
                      <a:pt x="21896" y="22110"/>
                      <a:pt x="22027" y="22051"/>
                      <a:pt x="22146" y="21968"/>
                    </a:cubicBezTo>
                    <a:cubicBezTo>
                      <a:pt x="22146" y="21968"/>
                      <a:pt x="22170" y="21968"/>
                      <a:pt x="22170" y="21956"/>
                    </a:cubicBezTo>
                    <a:cubicBezTo>
                      <a:pt x="22325" y="22051"/>
                      <a:pt x="22527" y="22075"/>
                      <a:pt x="22718" y="22075"/>
                    </a:cubicBezTo>
                    <a:cubicBezTo>
                      <a:pt x="22789" y="22075"/>
                      <a:pt x="22860" y="22075"/>
                      <a:pt x="22920" y="22063"/>
                    </a:cubicBezTo>
                    <a:cubicBezTo>
                      <a:pt x="23039" y="22039"/>
                      <a:pt x="23182" y="22003"/>
                      <a:pt x="23301" y="21944"/>
                    </a:cubicBezTo>
                    <a:cubicBezTo>
                      <a:pt x="23396" y="21896"/>
                      <a:pt x="23492" y="21837"/>
                      <a:pt x="23611" y="21765"/>
                    </a:cubicBezTo>
                    <a:cubicBezTo>
                      <a:pt x="23634" y="21741"/>
                      <a:pt x="23682" y="21718"/>
                      <a:pt x="23718" y="21682"/>
                    </a:cubicBezTo>
                    <a:cubicBezTo>
                      <a:pt x="23777" y="21706"/>
                      <a:pt x="23837" y="21729"/>
                      <a:pt x="23908" y="21741"/>
                    </a:cubicBezTo>
                    <a:cubicBezTo>
                      <a:pt x="24015" y="21777"/>
                      <a:pt x="24134" y="21777"/>
                      <a:pt x="24254" y="21777"/>
                    </a:cubicBezTo>
                    <a:cubicBezTo>
                      <a:pt x="24373" y="21777"/>
                      <a:pt x="24492" y="21765"/>
                      <a:pt x="24611" y="21729"/>
                    </a:cubicBezTo>
                    <a:cubicBezTo>
                      <a:pt x="24742" y="21706"/>
                      <a:pt x="24885" y="21658"/>
                      <a:pt x="25004" y="21598"/>
                    </a:cubicBezTo>
                    <a:cubicBezTo>
                      <a:pt x="25123" y="21539"/>
                      <a:pt x="25242" y="21479"/>
                      <a:pt x="25349" y="21420"/>
                    </a:cubicBezTo>
                    <a:cubicBezTo>
                      <a:pt x="25456" y="21360"/>
                      <a:pt x="25539" y="21289"/>
                      <a:pt x="25635" y="21194"/>
                    </a:cubicBezTo>
                    <a:cubicBezTo>
                      <a:pt x="25706" y="21122"/>
                      <a:pt x="25778" y="21063"/>
                      <a:pt x="25861" y="20991"/>
                    </a:cubicBezTo>
                    <a:cubicBezTo>
                      <a:pt x="25897" y="20944"/>
                      <a:pt x="25932" y="20896"/>
                      <a:pt x="25980" y="20860"/>
                    </a:cubicBezTo>
                    <a:lnTo>
                      <a:pt x="25992" y="20860"/>
                    </a:lnTo>
                    <a:cubicBezTo>
                      <a:pt x="26313" y="20860"/>
                      <a:pt x="26611" y="20646"/>
                      <a:pt x="26718" y="20336"/>
                    </a:cubicBezTo>
                    <a:lnTo>
                      <a:pt x="26837" y="19944"/>
                    </a:lnTo>
                    <a:lnTo>
                      <a:pt x="27182" y="20170"/>
                    </a:lnTo>
                    <a:cubicBezTo>
                      <a:pt x="27302" y="20241"/>
                      <a:pt x="27444" y="20289"/>
                      <a:pt x="27587" y="20289"/>
                    </a:cubicBezTo>
                    <a:cubicBezTo>
                      <a:pt x="27766" y="20289"/>
                      <a:pt x="27921" y="20229"/>
                      <a:pt x="28075" y="20110"/>
                    </a:cubicBezTo>
                    <a:cubicBezTo>
                      <a:pt x="28325" y="19896"/>
                      <a:pt x="28421" y="19551"/>
                      <a:pt x="28302" y="19229"/>
                    </a:cubicBezTo>
                    <a:lnTo>
                      <a:pt x="28147" y="18848"/>
                    </a:lnTo>
                    <a:lnTo>
                      <a:pt x="28552" y="18789"/>
                    </a:lnTo>
                    <a:cubicBezTo>
                      <a:pt x="28873" y="18741"/>
                      <a:pt x="29147" y="18491"/>
                      <a:pt x="29195" y="18158"/>
                    </a:cubicBezTo>
                    <a:cubicBezTo>
                      <a:pt x="29254" y="17836"/>
                      <a:pt x="29087" y="17503"/>
                      <a:pt x="28802" y="17360"/>
                    </a:cubicBezTo>
                    <a:lnTo>
                      <a:pt x="28445" y="17169"/>
                    </a:lnTo>
                    <a:lnTo>
                      <a:pt x="28730" y="16872"/>
                    </a:lnTo>
                    <a:cubicBezTo>
                      <a:pt x="28956" y="16622"/>
                      <a:pt x="28980" y="16253"/>
                      <a:pt x="28814" y="15979"/>
                    </a:cubicBezTo>
                    <a:cubicBezTo>
                      <a:pt x="28683" y="15729"/>
                      <a:pt x="28433" y="15586"/>
                      <a:pt x="28159" y="15586"/>
                    </a:cubicBezTo>
                    <a:lnTo>
                      <a:pt x="28147" y="15586"/>
                    </a:lnTo>
                    <a:lnTo>
                      <a:pt x="28194" y="15538"/>
                    </a:lnTo>
                    <a:cubicBezTo>
                      <a:pt x="28540" y="15169"/>
                      <a:pt x="28814" y="14705"/>
                      <a:pt x="29028" y="14169"/>
                    </a:cubicBezTo>
                    <a:cubicBezTo>
                      <a:pt x="29040" y="14157"/>
                      <a:pt x="29040" y="14133"/>
                      <a:pt x="29052" y="14109"/>
                    </a:cubicBezTo>
                    <a:cubicBezTo>
                      <a:pt x="29171" y="13800"/>
                      <a:pt x="29290" y="13455"/>
                      <a:pt x="29385" y="13074"/>
                    </a:cubicBezTo>
                    <a:cubicBezTo>
                      <a:pt x="29468" y="12681"/>
                      <a:pt x="29552" y="12288"/>
                      <a:pt x="29611" y="11907"/>
                    </a:cubicBezTo>
                    <a:lnTo>
                      <a:pt x="29635" y="11764"/>
                    </a:lnTo>
                    <a:cubicBezTo>
                      <a:pt x="29635" y="11752"/>
                      <a:pt x="29647" y="11716"/>
                      <a:pt x="29647" y="11704"/>
                    </a:cubicBezTo>
                    <a:cubicBezTo>
                      <a:pt x="29707" y="11407"/>
                      <a:pt x="29766" y="11073"/>
                      <a:pt x="29849" y="10764"/>
                    </a:cubicBezTo>
                    <a:lnTo>
                      <a:pt x="29849" y="10752"/>
                    </a:lnTo>
                    <a:cubicBezTo>
                      <a:pt x="29849" y="10740"/>
                      <a:pt x="29849" y="10716"/>
                      <a:pt x="29861" y="10704"/>
                    </a:cubicBezTo>
                    <a:cubicBezTo>
                      <a:pt x="29861" y="10680"/>
                      <a:pt x="29873" y="10657"/>
                      <a:pt x="29873" y="10633"/>
                    </a:cubicBezTo>
                    <a:cubicBezTo>
                      <a:pt x="30004" y="10121"/>
                      <a:pt x="30207" y="9633"/>
                      <a:pt x="30528" y="9049"/>
                    </a:cubicBezTo>
                    <a:lnTo>
                      <a:pt x="30588" y="8954"/>
                    </a:lnTo>
                    <a:cubicBezTo>
                      <a:pt x="30719" y="8716"/>
                      <a:pt x="30719" y="8394"/>
                      <a:pt x="30576" y="8156"/>
                    </a:cubicBezTo>
                    <a:cubicBezTo>
                      <a:pt x="30445" y="7942"/>
                      <a:pt x="30183" y="7799"/>
                      <a:pt x="29933" y="7799"/>
                    </a:cubicBezTo>
                    <a:lnTo>
                      <a:pt x="29885" y="7799"/>
                    </a:lnTo>
                    <a:cubicBezTo>
                      <a:pt x="29683" y="7823"/>
                      <a:pt x="29457" y="7835"/>
                      <a:pt x="29254" y="7859"/>
                    </a:cubicBezTo>
                    <a:cubicBezTo>
                      <a:pt x="29671" y="7585"/>
                      <a:pt x="29754" y="7371"/>
                      <a:pt x="29802" y="7132"/>
                    </a:cubicBezTo>
                    <a:cubicBezTo>
                      <a:pt x="29814" y="7085"/>
                      <a:pt x="29814" y="7061"/>
                      <a:pt x="29814" y="7013"/>
                    </a:cubicBezTo>
                    <a:cubicBezTo>
                      <a:pt x="31254" y="6609"/>
                      <a:pt x="31612" y="6311"/>
                      <a:pt x="31754" y="5894"/>
                    </a:cubicBezTo>
                    <a:cubicBezTo>
                      <a:pt x="31850" y="5597"/>
                      <a:pt x="31778" y="5275"/>
                      <a:pt x="31576" y="5037"/>
                    </a:cubicBezTo>
                    <a:cubicBezTo>
                      <a:pt x="31397" y="4823"/>
                      <a:pt x="31135" y="4704"/>
                      <a:pt x="30814" y="4692"/>
                    </a:cubicBezTo>
                    <a:cubicBezTo>
                      <a:pt x="32874" y="3334"/>
                      <a:pt x="32874" y="2822"/>
                      <a:pt x="32886" y="2477"/>
                    </a:cubicBezTo>
                    <a:cubicBezTo>
                      <a:pt x="32886" y="2132"/>
                      <a:pt x="32719" y="1822"/>
                      <a:pt x="32421" y="1644"/>
                    </a:cubicBezTo>
                    <a:cubicBezTo>
                      <a:pt x="32243" y="1536"/>
                      <a:pt x="32052" y="1477"/>
                      <a:pt x="31826" y="1477"/>
                    </a:cubicBezTo>
                    <a:cubicBezTo>
                      <a:pt x="31540" y="1477"/>
                      <a:pt x="31159" y="1548"/>
                      <a:pt x="30528" y="2037"/>
                    </a:cubicBezTo>
                    <a:cubicBezTo>
                      <a:pt x="30540" y="1894"/>
                      <a:pt x="30504" y="1739"/>
                      <a:pt x="30421" y="1608"/>
                    </a:cubicBezTo>
                    <a:cubicBezTo>
                      <a:pt x="30290" y="1370"/>
                      <a:pt x="30040" y="1227"/>
                      <a:pt x="29766" y="1227"/>
                    </a:cubicBezTo>
                    <a:cubicBezTo>
                      <a:pt x="29707" y="1227"/>
                      <a:pt x="29671" y="1227"/>
                      <a:pt x="29611" y="1239"/>
                    </a:cubicBezTo>
                    <a:lnTo>
                      <a:pt x="29207" y="1334"/>
                    </a:lnTo>
                    <a:lnTo>
                      <a:pt x="29207" y="1334"/>
                    </a:lnTo>
                    <a:lnTo>
                      <a:pt x="29218" y="917"/>
                    </a:lnTo>
                    <a:cubicBezTo>
                      <a:pt x="29230" y="584"/>
                      <a:pt x="29028" y="286"/>
                      <a:pt x="28718" y="167"/>
                    </a:cubicBezTo>
                    <a:cubicBezTo>
                      <a:pt x="28623" y="143"/>
                      <a:pt x="28540" y="120"/>
                      <a:pt x="28445" y="120"/>
                    </a:cubicBezTo>
                    <a:cubicBezTo>
                      <a:pt x="28218" y="120"/>
                      <a:pt x="27980" y="227"/>
                      <a:pt x="27849" y="417"/>
                    </a:cubicBezTo>
                    <a:lnTo>
                      <a:pt x="27599" y="751"/>
                    </a:lnTo>
                    <a:lnTo>
                      <a:pt x="27349" y="417"/>
                    </a:lnTo>
                    <a:cubicBezTo>
                      <a:pt x="27194" y="227"/>
                      <a:pt x="26968" y="120"/>
                      <a:pt x="26754" y="120"/>
                    </a:cubicBezTo>
                    <a:cubicBezTo>
                      <a:pt x="26659" y="120"/>
                      <a:pt x="26575" y="143"/>
                      <a:pt x="26480" y="167"/>
                    </a:cubicBezTo>
                    <a:cubicBezTo>
                      <a:pt x="26170" y="286"/>
                      <a:pt x="25980" y="584"/>
                      <a:pt x="25980" y="917"/>
                    </a:cubicBezTo>
                    <a:lnTo>
                      <a:pt x="25992" y="1310"/>
                    </a:lnTo>
                    <a:lnTo>
                      <a:pt x="25980" y="1310"/>
                    </a:lnTo>
                    <a:lnTo>
                      <a:pt x="25587" y="1227"/>
                    </a:lnTo>
                    <a:cubicBezTo>
                      <a:pt x="25527" y="1215"/>
                      <a:pt x="25480" y="1215"/>
                      <a:pt x="25420" y="1215"/>
                    </a:cubicBezTo>
                    <a:cubicBezTo>
                      <a:pt x="25158" y="1215"/>
                      <a:pt x="24908" y="1358"/>
                      <a:pt x="24765" y="1596"/>
                    </a:cubicBezTo>
                    <a:cubicBezTo>
                      <a:pt x="24706" y="1703"/>
                      <a:pt x="24682" y="1810"/>
                      <a:pt x="24670" y="1929"/>
                    </a:cubicBezTo>
                    <a:cubicBezTo>
                      <a:pt x="24527" y="2048"/>
                      <a:pt x="24396" y="2179"/>
                      <a:pt x="24265" y="2322"/>
                    </a:cubicBezTo>
                    <a:cubicBezTo>
                      <a:pt x="24134" y="2477"/>
                      <a:pt x="23992" y="2668"/>
                      <a:pt x="23849" y="2918"/>
                    </a:cubicBezTo>
                    <a:cubicBezTo>
                      <a:pt x="23670" y="2834"/>
                      <a:pt x="23456" y="2763"/>
                      <a:pt x="23253" y="2715"/>
                    </a:cubicBezTo>
                    <a:cubicBezTo>
                      <a:pt x="23099" y="2679"/>
                      <a:pt x="22968" y="2668"/>
                      <a:pt x="22837" y="2668"/>
                    </a:cubicBezTo>
                    <a:cubicBezTo>
                      <a:pt x="22706" y="2668"/>
                      <a:pt x="22563" y="2679"/>
                      <a:pt x="22444" y="2715"/>
                    </a:cubicBezTo>
                    <a:cubicBezTo>
                      <a:pt x="22349" y="2727"/>
                      <a:pt x="22241" y="2775"/>
                      <a:pt x="22134" y="2799"/>
                    </a:cubicBezTo>
                    <a:cubicBezTo>
                      <a:pt x="22003" y="2715"/>
                      <a:pt x="21872" y="2620"/>
                      <a:pt x="21717" y="2549"/>
                    </a:cubicBezTo>
                    <a:cubicBezTo>
                      <a:pt x="21515" y="2441"/>
                      <a:pt x="21289" y="2382"/>
                      <a:pt x="21051" y="2358"/>
                    </a:cubicBezTo>
                    <a:cubicBezTo>
                      <a:pt x="20944" y="2346"/>
                      <a:pt x="20860" y="2346"/>
                      <a:pt x="20753" y="2346"/>
                    </a:cubicBezTo>
                    <a:cubicBezTo>
                      <a:pt x="20574" y="2346"/>
                      <a:pt x="20396" y="2370"/>
                      <a:pt x="20229" y="2406"/>
                    </a:cubicBezTo>
                    <a:cubicBezTo>
                      <a:pt x="20122" y="2429"/>
                      <a:pt x="20039" y="2465"/>
                      <a:pt x="19932" y="2501"/>
                    </a:cubicBezTo>
                    <a:lnTo>
                      <a:pt x="19920" y="2489"/>
                    </a:lnTo>
                    <a:cubicBezTo>
                      <a:pt x="19801" y="2382"/>
                      <a:pt x="19658" y="2298"/>
                      <a:pt x="19479" y="2227"/>
                    </a:cubicBezTo>
                    <a:cubicBezTo>
                      <a:pt x="19324" y="2168"/>
                      <a:pt x="19146" y="2120"/>
                      <a:pt x="18967" y="2120"/>
                    </a:cubicBezTo>
                    <a:lnTo>
                      <a:pt x="18836" y="2120"/>
                    </a:lnTo>
                    <a:cubicBezTo>
                      <a:pt x="18669" y="2120"/>
                      <a:pt x="18515" y="2144"/>
                      <a:pt x="18360" y="2191"/>
                    </a:cubicBezTo>
                    <a:cubicBezTo>
                      <a:pt x="18181" y="2251"/>
                      <a:pt x="18015" y="2322"/>
                      <a:pt x="17884" y="2429"/>
                    </a:cubicBezTo>
                    <a:cubicBezTo>
                      <a:pt x="17741" y="2537"/>
                      <a:pt x="17610" y="2656"/>
                      <a:pt x="17503" y="2787"/>
                    </a:cubicBezTo>
                    <a:cubicBezTo>
                      <a:pt x="17419" y="2906"/>
                      <a:pt x="17324" y="3037"/>
                      <a:pt x="17265" y="3180"/>
                    </a:cubicBezTo>
                    <a:cubicBezTo>
                      <a:pt x="17241" y="3251"/>
                      <a:pt x="17193" y="3322"/>
                      <a:pt x="17169" y="3418"/>
                    </a:cubicBezTo>
                    <a:cubicBezTo>
                      <a:pt x="17074" y="3334"/>
                      <a:pt x="16967" y="3275"/>
                      <a:pt x="16836" y="3239"/>
                    </a:cubicBezTo>
                    <a:lnTo>
                      <a:pt x="16836" y="3215"/>
                    </a:lnTo>
                    <a:cubicBezTo>
                      <a:pt x="16836" y="3191"/>
                      <a:pt x="16848" y="3180"/>
                      <a:pt x="16848" y="3156"/>
                    </a:cubicBezTo>
                    <a:cubicBezTo>
                      <a:pt x="16872" y="3096"/>
                      <a:pt x="16884" y="3025"/>
                      <a:pt x="16884" y="2941"/>
                    </a:cubicBezTo>
                    <a:cubicBezTo>
                      <a:pt x="16884" y="2620"/>
                      <a:pt x="16717" y="2346"/>
                      <a:pt x="16431" y="2179"/>
                    </a:cubicBezTo>
                    <a:cubicBezTo>
                      <a:pt x="16288" y="2084"/>
                      <a:pt x="16122" y="2060"/>
                      <a:pt x="15931" y="2060"/>
                    </a:cubicBezTo>
                    <a:cubicBezTo>
                      <a:pt x="15812" y="2060"/>
                      <a:pt x="15705" y="2072"/>
                      <a:pt x="15586" y="2108"/>
                    </a:cubicBezTo>
                    <a:cubicBezTo>
                      <a:pt x="15479" y="2132"/>
                      <a:pt x="15395" y="2179"/>
                      <a:pt x="15300" y="2227"/>
                    </a:cubicBezTo>
                    <a:cubicBezTo>
                      <a:pt x="15288" y="2203"/>
                      <a:pt x="15264" y="2191"/>
                      <a:pt x="15229" y="2179"/>
                    </a:cubicBezTo>
                    <a:cubicBezTo>
                      <a:pt x="15086" y="2084"/>
                      <a:pt x="14907" y="2048"/>
                      <a:pt x="14729" y="2048"/>
                    </a:cubicBezTo>
                    <a:lnTo>
                      <a:pt x="14681" y="2048"/>
                    </a:lnTo>
                    <a:cubicBezTo>
                      <a:pt x="14502" y="2060"/>
                      <a:pt x="14312" y="2108"/>
                      <a:pt x="14145" y="2191"/>
                    </a:cubicBezTo>
                    <a:cubicBezTo>
                      <a:pt x="14038" y="2251"/>
                      <a:pt x="13955" y="2310"/>
                      <a:pt x="13871" y="2406"/>
                    </a:cubicBezTo>
                    <a:cubicBezTo>
                      <a:pt x="13788" y="2358"/>
                      <a:pt x="13693" y="2346"/>
                      <a:pt x="13609" y="2322"/>
                    </a:cubicBezTo>
                    <a:cubicBezTo>
                      <a:pt x="13562" y="2322"/>
                      <a:pt x="13514" y="2310"/>
                      <a:pt x="13478" y="2310"/>
                    </a:cubicBezTo>
                    <a:lnTo>
                      <a:pt x="13443" y="2310"/>
                    </a:lnTo>
                    <a:cubicBezTo>
                      <a:pt x="13431" y="2298"/>
                      <a:pt x="13395" y="2287"/>
                      <a:pt x="13383" y="2287"/>
                    </a:cubicBezTo>
                    <a:cubicBezTo>
                      <a:pt x="13264" y="2227"/>
                      <a:pt x="13121" y="2191"/>
                      <a:pt x="12978" y="2191"/>
                    </a:cubicBezTo>
                    <a:lnTo>
                      <a:pt x="12895" y="2191"/>
                    </a:lnTo>
                    <a:cubicBezTo>
                      <a:pt x="12704" y="2203"/>
                      <a:pt x="12502" y="2263"/>
                      <a:pt x="12323" y="2346"/>
                    </a:cubicBezTo>
                    <a:cubicBezTo>
                      <a:pt x="12264" y="2298"/>
                      <a:pt x="12192" y="2251"/>
                      <a:pt x="12121" y="2227"/>
                    </a:cubicBezTo>
                    <a:cubicBezTo>
                      <a:pt x="12133" y="2108"/>
                      <a:pt x="12133" y="2001"/>
                      <a:pt x="12121" y="1894"/>
                    </a:cubicBezTo>
                    <a:cubicBezTo>
                      <a:pt x="12109" y="1727"/>
                      <a:pt x="12062" y="1584"/>
                      <a:pt x="11990" y="1453"/>
                    </a:cubicBezTo>
                    <a:cubicBezTo>
                      <a:pt x="11907" y="1286"/>
                      <a:pt x="11823" y="1155"/>
                      <a:pt x="11704" y="1036"/>
                    </a:cubicBezTo>
                    <a:cubicBezTo>
                      <a:pt x="11573" y="894"/>
                      <a:pt x="11419" y="810"/>
                      <a:pt x="11252" y="739"/>
                    </a:cubicBezTo>
                    <a:cubicBezTo>
                      <a:pt x="11121" y="679"/>
                      <a:pt x="10978" y="655"/>
                      <a:pt x="10823" y="655"/>
                    </a:cubicBezTo>
                    <a:cubicBezTo>
                      <a:pt x="10764" y="655"/>
                      <a:pt x="10704" y="655"/>
                      <a:pt x="10645" y="679"/>
                    </a:cubicBezTo>
                    <a:cubicBezTo>
                      <a:pt x="10347" y="715"/>
                      <a:pt x="10085" y="870"/>
                      <a:pt x="9871" y="1096"/>
                    </a:cubicBezTo>
                    <a:cubicBezTo>
                      <a:pt x="9728" y="1251"/>
                      <a:pt x="9585" y="1465"/>
                      <a:pt x="9502" y="1703"/>
                    </a:cubicBezTo>
                    <a:cubicBezTo>
                      <a:pt x="9502" y="1715"/>
                      <a:pt x="9490" y="1715"/>
                      <a:pt x="9490" y="1727"/>
                    </a:cubicBezTo>
                    <a:cubicBezTo>
                      <a:pt x="9335" y="1608"/>
                      <a:pt x="9156" y="1513"/>
                      <a:pt x="8966" y="1429"/>
                    </a:cubicBezTo>
                    <a:cubicBezTo>
                      <a:pt x="8811" y="1227"/>
                      <a:pt x="8597" y="1108"/>
                      <a:pt x="8335" y="1108"/>
                    </a:cubicBezTo>
                    <a:cubicBezTo>
                      <a:pt x="8275" y="1108"/>
                      <a:pt x="8240" y="1108"/>
                      <a:pt x="8180" y="1120"/>
                    </a:cubicBezTo>
                    <a:lnTo>
                      <a:pt x="7775" y="1215"/>
                    </a:lnTo>
                    <a:lnTo>
                      <a:pt x="7775" y="1215"/>
                    </a:lnTo>
                    <a:lnTo>
                      <a:pt x="7787" y="798"/>
                    </a:lnTo>
                    <a:cubicBezTo>
                      <a:pt x="7799" y="465"/>
                      <a:pt x="7597" y="167"/>
                      <a:pt x="7287" y="48"/>
                    </a:cubicBezTo>
                    <a:cubicBezTo>
                      <a:pt x="7192" y="24"/>
                      <a:pt x="7109" y="1"/>
                      <a:pt x="7025" y="1"/>
                    </a:cubicBezTo>
                    <a:cubicBezTo>
                      <a:pt x="6811" y="1"/>
                      <a:pt x="6573" y="108"/>
                      <a:pt x="6430" y="298"/>
                    </a:cubicBezTo>
                    <a:lnTo>
                      <a:pt x="6180" y="632"/>
                    </a:lnTo>
                    <a:lnTo>
                      <a:pt x="5930" y="298"/>
                    </a:lnTo>
                    <a:cubicBezTo>
                      <a:pt x="5775" y="108"/>
                      <a:pt x="5561" y="1"/>
                      <a:pt x="5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38100" dir="3120000" algn="bl" rotWithShape="0">
                  <a:srgbClr val="000000">
                    <a:alpha val="12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30"/>
              <p:cNvSpPr/>
              <p:nvPr/>
            </p:nvSpPr>
            <p:spPr>
              <a:xfrm>
                <a:off x="4681825" y="3603250"/>
                <a:ext cx="12265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906" h="4847" extrusionOk="0">
                    <a:moveTo>
                      <a:pt x="1596" y="1"/>
                    </a:moveTo>
                    <a:lnTo>
                      <a:pt x="1655" y="1394"/>
                    </a:lnTo>
                    <a:lnTo>
                      <a:pt x="298" y="1096"/>
                    </a:lnTo>
                    <a:lnTo>
                      <a:pt x="1215" y="2132"/>
                    </a:lnTo>
                    <a:lnTo>
                      <a:pt x="0" y="2775"/>
                    </a:lnTo>
                    <a:lnTo>
                      <a:pt x="1370" y="2965"/>
                    </a:lnTo>
                    <a:lnTo>
                      <a:pt x="846" y="4263"/>
                    </a:lnTo>
                    <a:lnTo>
                      <a:pt x="2024" y="3513"/>
                    </a:lnTo>
                    <a:lnTo>
                      <a:pt x="2453" y="4846"/>
                    </a:lnTo>
                    <a:lnTo>
                      <a:pt x="2882" y="3513"/>
                    </a:lnTo>
                    <a:lnTo>
                      <a:pt x="4060" y="4263"/>
                    </a:lnTo>
                    <a:lnTo>
                      <a:pt x="3525" y="2965"/>
                    </a:lnTo>
                    <a:lnTo>
                      <a:pt x="4906" y="2775"/>
                    </a:lnTo>
                    <a:lnTo>
                      <a:pt x="3679" y="2132"/>
                    </a:lnTo>
                    <a:lnTo>
                      <a:pt x="4608" y="1096"/>
                    </a:lnTo>
                    <a:lnTo>
                      <a:pt x="3263" y="1394"/>
                    </a:lnTo>
                    <a:lnTo>
                      <a:pt x="3298" y="1"/>
                    </a:lnTo>
                    <a:lnTo>
                      <a:pt x="2453" y="1096"/>
                    </a:lnTo>
                    <a:lnTo>
                      <a:pt x="1596" y="1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30"/>
              <p:cNvSpPr/>
              <p:nvPr/>
            </p:nvSpPr>
            <p:spPr>
              <a:xfrm>
                <a:off x="4641350" y="3963125"/>
                <a:ext cx="122650" cy="120875"/>
              </a:xfrm>
              <a:custGeom>
                <a:avLst/>
                <a:gdLst/>
                <a:ahLst/>
                <a:cxnLst/>
                <a:rect l="l" t="t" r="r" b="b"/>
                <a:pathLst>
                  <a:path w="4906" h="4835" extrusionOk="0">
                    <a:moveTo>
                      <a:pt x="1608" y="0"/>
                    </a:moveTo>
                    <a:lnTo>
                      <a:pt x="1643" y="1381"/>
                    </a:lnTo>
                    <a:lnTo>
                      <a:pt x="1643" y="1381"/>
                    </a:lnTo>
                    <a:lnTo>
                      <a:pt x="298" y="1107"/>
                    </a:lnTo>
                    <a:lnTo>
                      <a:pt x="1215" y="2131"/>
                    </a:lnTo>
                    <a:lnTo>
                      <a:pt x="0" y="2786"/>
                    </a:lnTo>
                    <a:lnTo>
                      <a:pt x="1357" y="2977"/>
                    </a:lnTo>
                    <a:lnTo>
                      <a:pt x="846" y="4263"/>
                    </a:lnTo>
                    <a:lnTo>
                      <a:pt x="2024" y="3513"/>
                    </a:lnTo>
                    <a:lnTo>
                      <a:pt x="2453" y="4834"/>
                    </a:lnTo>
                    <a:lnTo>
                      <a:pt x="2881" y="3513"/>
                    </a:lnTo>
                    <a:lnTo>
                      <a:pt x="4060" y="4263"/>
                    </a:lnTo>
                    <a:lnTo>
                      <a:pt x="3536" y="2977"/>
                    </a:lnTo>
                    <a:lnTo>
                      <a:pt x="4906" y="2786"/>
                    </a:lnTo>
                    <a:lnTo>
                      <a:pt x="3691" y="2131"/>
                    </a:lnTo>
                    <a:lnTo>
                      <a:pt x="4608" y="1107"/>
                    </a:lnTo>
                    <a:lnTo>
                      <a:pt x="4608" y="1107"/>
                    </a:lnTo>
                    <a:lnTo>
                      <a:pt x="3251" y="1381"/>
                    </a:lnTo>
                    <a:lnTo>
                      <a:pt x="3298" y="0"/>
                    </a:lnTo>
                    <a:lnTo>
                      <a:pt x="3298" y="0"/>
                    </a:lnTo>
                    <a:lnTo>
                      <a:pt x="2453" y="1107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3" name="Google Shape;1183;p30"/>
              <p:cNvSpPr/>
              <p:nvPr/>
            </p:nvSpPr>
            <p:spPr>
              <a:xfrm>
                <a:off x="4232650" y="3963125"/>
                <a:ext cx="122675" cy="120875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4835" extrusionOk="0">
                    <a:moveTo>
                      <a:pt x="1596" y="0"/>
                    </a:moveTo>
                    <a:lnTo>
                      <a:pt x="1656" y="1381"/>
                    </a:lnTo>
                    <a:lnTo>
                      <a:pt x="299" y="1107"/>
                    </a:lnTo>
                    <a:lnTo>
                      <a:pt x="1227" y="2131"/>
                    </a:lnTo>
                    <a:lnTo>
                      <a:pt x="1" y="2786"/>
                    </a:lnTo>
                    <a:lnTo>
                      <a:pt x="1370" y="2977"/>
                    </a:lnTo>
                    <a:lnTo>
                      <a:pt x="846" y="4263"/>
                    </a:lnTo>
                    <a:lnTo>
                      <a:pt x="2025" y="3513"/>
                    </a:lnTo>
                    <a:lnTo>
                      <a:pt x="2454" y="4834"/>
                    </a:lnTo>
                    <a:lnTo>
                      <a:pt x="2894" y="3513"/>
                    </a:lnTo>
                    <a:lnTo>
                      <a:pt x="4061" y="4263"/>
                    </a:lnTo>
                    <a:lnTo>
                      <a:pt x="3525" y="2977"/>
                    </a:lnTo>
                    <a:lnTo>
                      <a:pt x="4906" y="2786"/>
                    </a:lnTo>
                    <a:lnTo>
                      <a:pt x="3680" y="2131"/>
                    </a:lnTo>
                    <a:lnTo>
                      <a:pt x="4609" y="1107"/>
                    </a:lnTo>
                    <a:lnTo>
                      <a:pt x="3263" y="1381"/>
                    </a:lnTo>
                    <a:lnTo>
                      <a:pt x="3263" y="1381"/>
                    </a:lnTo>
                    <a:lnTo>
                      <a:pt x="3311" y="0"/>
                    </a:lnTo>
                    <a:lnTo>
                      <a:pt x="3311" y="0"/>
                    </a:lnTo>
                    <a:lnTo>
                      <a:pt x="2454" y="1107"/>
                    </a:lnTo>
                    <a:lnTo>
                      <a:pt x="1596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4" name="Google Shape;1184;p30"/>
              <p:cNvSpPr/>
              <p:nvPr/>
            </p:nvSpPr>
            <p:spPr>
              <a:xfrm>
                <a:off x="4146625" y="3599975"/>
                <a:ext cx="122975" cy="120875"/>
              </a:xfrm>
              <a:custGeom>
                <a:avLst/>
                <a:gdLst/>
                <a:ahLst/>
                <a:cxnLst/>
                <a:rect l="l" t="t" r="r" b="b"/>
                <a:pathLst>
                  <a:path w="4919" h="4835" extrusionOk="0">
                    <a:moveTo>
                      <a:pt x="1608" y="1"/>
                    </a:moveTo>
                    <a:lnTo>
                      <a:pt x="1656" y="1382"/>
                    </a:lnTo>
                    <a:lnTo>
                      <a:pt x="299" y="1108"/>
                    </a:lnTo>
                    <a:lnTo>
                      <a:pt x="1239" y="2132"/>
                    </a:lnTo>
                    <a:lnTo>
                      <a:pt x="1" y="2787"/>
                    </a:lnTo>
                    <a:lnTo>
                      <a:pt x="1370" y="2977"/>
                    </a:lnTo>
                    <a:lnTo>
                      <a:pt x="858" y="4263"/>
                    </a:lnTo>
                    <a:lnTo>
                      <a:pt x="2025" y="3513"/>
                    </a:lnTo>
                    <a:lnTo>
                      <a:pt x="2466" y="4835"/>
                    </a:lnTo>
                    <a:lnTo>
                      <a:pt x="2894" y="3513"/>
                    </a:lnTo>
                    <a:lnTo>
                      <a:pt x="4073" y="4263"/>
                    </a:lnTo>
                    <a:lnTo>
                      <a:pt x="3549" y="2977"/>
                    </a:lnTo>
                    <a:lnTo>
                      <a:pt x="4918" y="2787"/>
                    </a:lnTo>
                    <a:lnTo>
                      <a:pt x="3692" y="2132"/>
                    </a:lnTo>
                    <a:lnTo>
                      <a:pt x="4621" y="1108"/>
                    </a:lnTo>
                    <a:lnTo>
                      <a:pt x="3263" y="1382"/>
                    </a:lnTo>
                    <a:lnTo>
                      <a:pt x="3311" y="1"/>
                    </a:lnTo>
                    <a:lnTo>
                      <a:pt x="2466" y="1108"/>
                    </a:lnTo>
                    <a:lnTo>
                      <a:pt x="1608" y="1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30"/>
              <p:cNvSpPr/>
              <p:nvPr/>
            </p:nvSpPr>
            <p:spPr>
              <a:xfrm>
                <a:off x="4554425" y="3647400"/>
                <a:ext cx="289950" cy="301050"/>
              </a:xfrm>
              <a:custGeom>
                <a:avLst/>
                <a:gdLst/>
                <a:ahLst/>
                <a:cxnLst/>
                <a:rect l="l" t="t" r="r" b="b"/>
                <a:pathLst>
                  <a:path w="11598" h="12042" extrusionOk="0">
                    <a:moveTo>
                      <a:pt x="11530" y="1"/>
                    </a:moveTo>
                    <a:cubicBezTo>
                      <a:pt x="11518" y="1"/>
                      <a:pt x="11505" y="4"/>
                      <a:pt x="11490" y="9"/>
                    </a:cubicBezTo>
                    <a:cubicBezTo>
                      <a:pt x="10621" y="663"/>
                      <a:pt x="9764" y="1330"/>
                      <a:pt x="8954" y="2045"/>
                    </a:cubicBezTo>
                    <a:cubicBezTo>
                      <a:pt x="8204" y="2676"/>
                      <a:pt x="7478" y="3342"/>
                      <a:pt x="6775" y="4009"/>
                    </a:cubicBezTo>
                    <a:cubicBezTo>
                      <a:pt x="6716" y="4057"/>
                      <a:pt x="6656" y="4116"/>
                      <a:pt x="6609" y="4164"/>
                    </a:cubicBezTo>
                    <a:cubicBezTo>
                      <a:pt x="6418" y="4342"/>
                      <a:pt x="6228" y="4533"/>
                      <a:pt x="6037" y="4723"/>
                    </a:cubicBezTo>
                    <a:cubicBezTo>
                      <a:pt x="5644" y="5116"/>
                      <a:pt x="5275" y="5497"/>
                      <a:pt x="4906" y="5902"/>
                    </a:cubicBezTo>
                    <a:cubicBezTo>
                      <a:pt x="4858" y="5938"/>
                      <a:pt x="4823" y="5974"/>
                      <a:pt x="4799" y="6009"/>
                    </a:cubicBezTo>
                    <a:cubicBezTo>
                      <a:pt x="4573" y="6259"/>
                      <a:pt x="4334" y="6509"/>
                      <a:pt x="4108" y="6771"/>
                    </a:cubicBezTo>
                    <a:cubicBezTo>
                      <a:pt x="3906" y="6986"/>
                      <a:pt x="3691" y="7224"/>
                      <a:pt x="3501" y="7450"/>
                    </a:cubicBezTo>
                    <a:lnTo>
                      <a:pt x="3453" y="7498"/>
                    </a:lnTo>
                    <a:cubicBezTo>
                      <a:pt x="2846" y="8212"/>
                      <a:pt x="2251" y="8950"/>
                      <a:pt x="1667" y="9700"/>
                    </a:cubicBezTo>
                    <a:cubicBezTo>
                      <a:pt x="1644" y="9724"/>
                      <a:pt x="1632" y="9760"/>
                      <a:pt x="1596" y="9784"/>
                    </a:cubicBezTo>
                    <a:cubicBezTo>
                      <a:pt x="1048" y="10486"/>
                      <a:pt x="524" y="11212"/>
                      <a:pt x="24" y="11951"/>
                    </a:cubicBezTo>
                    <a:cubicBezTo>
                      <a:pt x="1" y="11974"/>
                      <a:pt x="1" y="12022"/>
                      <a:pt x="36" y="12034"/>
                    </a:cubicBezTo>
                    <a:lnTo>
                      <a:pt x="48" y="12034"/>
                    </a:lnTo>
                    <a:cubicBezTo>
                      <a:pt x="63" y="12039"/>
                      <a:pt x="76" y="12042"/>
                      <a:pt x="86" y="12042"/>
                    </a:cubicBezTo>
                    <a:cubicBezTo>
                      <a:pt x="102" y="12042"/>
                      <a:pt x="113" y="12036"/>
                      <a:pt x="120" y="12022"/>
                    </a:cubicBezTo>
                    <a:cubicBezTo>
                      <a:pt x="632" y="11272"/>
                      <a:pt x="1167" y="10546"/>
                      <a:pt x="1715" y="9831"/>
                    </a:cubicBezTo>
                    <a:lnTo>
                      <a:pt x="1727" y="9819"/>
                    </a:lnTo>
                    <a:cubicBezTo>
                      <a:pt x="2346" y="9010"/>
                      <a:pt x="2977" y="8236"/>
                      <a:pt x="3632" y="7486"/>
                    </a:cubicBezTo>
                    <a:lnTo>
                      <a:pt x="3668" y="7450"/>
                    </a:lnTo>
                    <a:cubicBezTo>
                      <a:pt x="3870" y="7224"/>
                      <a:pt x="4072" y="6986"/>
                      <a:pt x="4275" y="6771"/>
                    </a:cubicBezTo>
                    <a:cubicBezTo>
                      <a:pt x="4489" y="6545"/>
                      <a:pt x="4680" y="6319"/>
                      <a:pt x="4882" y="6093"/>
                    </a:cubicBezTo>
                    <a:lnTo>
                      <a:pt x="4989" y="5997"/>
                    </a:lnTo>
                    <a:cubicBezTo>
                      <a:pt x="5394" y="5557"/>
                      <a:pt x="5799" y="5140"/>
                      <a:pt x="6216" y="4723"/>
                    </a:cubicBezTo>
                    <a:cubicBezTo>
                      <a:pt x="6358" y="4569"/>
                      <a:pt x="6525" y="4402"/>
                      <a:pt x="6692" y="4247"/>
                    </a:cubicBezTo>
                    <a:cubicBezTo>
                      <a:pt x="6716" y="4235"/>
                      <a:pt x="6751" y="4211"/>
                      <a:pt x="6775" y="4176"/>
                    </a:cubicBezTo>
                    <a:cubicBezTo>
                      <a:pt x="7466" y="3521"/>
                      <a:pt x="8156" y="2878"/>
                      <a:pt x="8871" y="2259"/>
                    </a:cubicBezTo>
                    <a:cubicBezTo>
                      <a:pt x="9752" y="1497"/>
                      <a:pt x="10645" y="782"/>
                      <a:pt x="11573" y="80"/>
                    </a:cubicBezTo>
                    <a:cubicBezTo>
                      <a:pt x="11597" y="68"/>
                      <a:pt x="11597" y="20"/>
                      <a:pt x="11585" y="20"/>
                    </a:cubicBezTo>
                    <a:cubicBezTo>
                      <a:pt x="11564" y="7"/>
                      <a:pt x="11548" y="1"/>
                      <a:pt x="11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30"/>
              <p:cNvSpPr/>
              <p:nvPr/>
            </p:nvSpPr>
            <p:spPr>
              <a:xfrm>
                <a:off x="4771725" y="3637125"/>
                <a:ext cx="101225" cy="694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2777" extrusionOk="0">
                    <a:moveTo>
                      <a:pt x="3072" y="0"/>
                    </a:moveTo>
                    <a:cubicBezTo>
                      <a:pt x="2139" y="0"/>
                      <a:pt x="0" y="2777"/>
                      <a:pt x="0" y="2777"/>
                    </a:cubicBezTo>
                    <a:cubicBezTo>
                      <a:pt x="0" y="2777"/>
                      <a:pt x="4048" y="539"/>
                      <a:pt x="3262" y="50"/>
                    </a:cubicBezTo>
                    <a:cubicBezTo>
                      <a:pt x="3207" y="16"/>
                      <a:pt x="3143" y="0"/>
                      <a:pt x="30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30"/>
              <p:cNvSpPr/>
              <p:nvPr/>
            </p:nvSpPr>
            <p:spPr>
              <a:xfrm>
                <a:off x="4719025" y="3656775"/>
                <a:ext cx="78025" cy="96825"/>
              </a:xfrm>
              <a:custGeom>
                <a:avLst/>
                <a:gdLst/>
                <a:ahLst/>
                <a:cxnLst/>
                <a:rect l="l" t="t" r="r" b="b"/>
                <a:pathLst>
                  <a:path w="3121" h="3873" extrusionOk="0">
                    <a:moveTo>
                      <a:pt x="2389" y="1"/>
                    </a:moveTo>
                    <a:cubicBezTo>
                      <a:pt x="1670" y="1"/>
                      <a:pt x="1" y="3872"/>
                      <a:pt x="1" y="3872"/>
                    </a:cubicBezTo>
                    <a:cubicBezTo>
                      <a:pt x="1" y="3872"/>
                      <a:pt x="3120" y="110"/>
                      <a:pt x="2418" y="3"/>
                    </a:cubicBezTo>
                    <a:cubicBezTo>
                      <a:pt x="2408" y="1"/>
                      <a:pt x="2399" y="1"/>
                      <a:pt x="23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30"/>
              <p:cNvSpPr/>
              <p:nvPr/>
            </p:nvSpPr>
            <p:spPr>
              <a:xfrm>
                <a:off x="4718125" y="3717175"/>
                <a:ext cx="12057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1492" extrusionOk="0">
                    <a:moveTo>
                      <a:pt x="4049" y="0"/>
                    </a:moveTo>
                    <a:cubicBezTo>
                      <a:pt x="3012" y="0"/>
                      <a:pt x="1" y="1492"/>
                      <a:pt x="1" y="1492"/>
                    </a:cubicBezTo>
                    <a:cubicBezTo>
                      <a:pt x="1" y="1492"/>
                      <a:pt x="4823" y="623"/>
                      <a:pt x="4347" y="87"/>
                    </a:cubicBezTo>
                    <a:cubicBezTo>
                      <a:pt x="4291" y="27"/>
                      <a:pt x="4187" y="0"/>
                      <a:pt x="40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4674075" y="3696725"/>
                <a:ext cx="589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20" extrusionOk="0">
                    <a:moveTo>
                      <a:pt x="1925" y="0"/>
                    </a:moveTo>
                    <a:cubicBezTo>
                      <a:pt x="1496" y="0"/>
                      <a:pt x="857" y="1552"/>
                      <a:pt x="441" y="2750"/>
                    </a:cubicBezTo>
                    <a:cubicBezTo>
                      <a:pt x="239" y="3334"/>
                      <a:pt x="84" y="3846"/>
                      <a:pt x="25" y="4036"/>
                    </a:cubicBezTo>
                    <a:cubicBezTo>
                      <a:pt x="13" y="4084"/>
                      <a:pt x="1" y="4108"/>
                      <a:pt x="1" y="4120"/>
                    </a:cubicBezTo>
                    <a:cubicBezTo>
                      <a:pt x="1" y="4108"/>
                      <a:pt x="37" y="4048"/>
                      <a:pt x="120" y="3929"/>
                    </a:cubicBezTo>
                    <a:cubicBezTo>
                      <a:pt x="263" y="3691"/>
                      <a:pt x="537" y="3251"/>
                      <a:pt x="834" y="2750"/>
                    </a:cubicBezTo>
                    <a:cubicBezTo>
                      <a:pt x="1537" y="1560"/>
                      <a:pt x="2358" y="0"/>
                      <a:pt x="1930" y="0"/>
                    </a:cubicBezTo>
                    <a:cubicBezTo>
                      <a:pt x="1928" y="0"/>
                      <a:pt x="1926" y="0"/>
                      <a:pt x="19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4673500" y="3751800"/>
                <a:ext cx="111325" cy="49125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1965" extrusionOk="0">
                    <a:moveTo>
                      <a:pt x="3930" y="0"/>
                    </a:moveTo>
                    <a:cubicBezTo>
                      <a:pt x="3481" y="0"/>
                      <a:pt x="2570" y="440"/>
                      <a:pt x="1750" y="905"/>
                    </a:cubicBezTo>
                    <a:cubicBezTo>
                      <a:pt x="1119" y="1250"/>
                      <a:pt x="536" y="1619"/>
                      <a:pt x="226" y="1821"/>
                    </a:cubicBezTo>
                    <a:cubicBezTo>
                      <a:pt x="127" y="1885"/>
                      <a:pt x="55" y="1927"/>
                      <a:pt x="21" y="1950"/>
                    </a:cubicBezTo>
                    <a:lnTo>
                      <a:pt x="21" y="1950"/>
                    </a:lnTo>
                    <a:cubicBezTo>
                      <a:pt x="41" y="1941"/>
                      <a:pt x="76" y="1931"/>
                      <a:pt x="119" y="1917"/>
                    </a:cubicBezTo>
                    <a:cubicBezTo>
                      <a:pt x="393" y="1833"/>
                      <a:pt x="1012" y="1643"/>
                      <a:pt x="1715" y="1381"/>
                    </a:cubicBezTo>
                    <a:cubicBezTo>
                      <a:pt x="2977" y="940"/>
                      <a:pt x="4453" y="333"/>
                      <a:pt x="4143" y="59"/>
                    </a:cubicBezTo>
                    <a:cubicBezTo>
                      <a:pt x="4095" y="19"/>
                      <a:pt x="4022" y="0"/>
                      <a:pt x="3930" y="0"/>
                    </a:cubicBezTo>
                    <a:close/>
                    <a:moveTo>
                      <a:pt x="21" y="1950"/>
                    </a:moveTo>
                    <a:cubicBezTo>
                      <a:pt x="7" y="1955"/>
                      <a:pt x="0" y="1960"/>
                      <a:pt x="0" y="1964"/>
                    </a:cubicBezTo>
                    <a:cubicBezTo>
                      <a:pt x="3" y="1961"/>
                      <a:pt x="10" y="1957"/>
                      <a:pt x="21" y="19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1" name="Google Shape;1191;p30"/>
              <p:cNvSpPr/>
              <p:nvPr/>
            </p:nvSpPr>
            <p:spPr>
              <a:xfrm>
                <a:off x="4641350" y="3724625"/>
                <a:ext cx="26350" cy="1123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4492" extrusionOk="0">
                    <a:moveTo>
                      <a:pt x="804" y="0"/>
                    </a:moveTo>
                    <a:cubicBezTo>
                      <a:pt x="794" y="0"/>
                      <a:pt x="784" y="1"/>
                      <a:pt x="774" y="3"/>
                    </a:cubicBezTo>
                    <a:cubicBezTo>
                      <a:pt x="500" y="63"/>
                      <a:pt x="322" y="777"/>
                      <a:pt x="203" y="1623"/>
                    </a:cubicBezTo>
                    <a:cubicBezTo>
                      <a:pt x="119" y="2277"/>
                      <a:pt x="60" y="3004"/>
                      <a:pt x="24" y="3575"/>
                    </a:cubicBezTo>
                    <a:cubicBezTo>
                      <a:pt x="12" y="3944"/>
                      <a:pt x="0" y="4242"/>
                      <a:pt x="0" y="4385"/>
                    </a:cubicBezTo>
                    <a:lnTo>
                      <a:pt x="0" y="4492"/>
                    </a:lnTo>
                    <a:cubicBezTo>
                      <a:pt x="0" y="4492"/>
                      <a:pt x="12" y="4432"/>
                      <a:pt x="36" y="4349"/>
                    </a:cubicBezTo>
                    <a:cubicBezTo>
                      <a:pt x="95" y="4194"/>
                      <a:pt x="179" y="3944"/>
                      <a:pt x="262" y="3635"/>
                    </a:cubicBezTo>
                    <a:cubicBezTo>
                      <a:pt x="429" y="3063"/>
                      <a:pt x="631" y="2313"/>
                      <a:pt x="786" y="1634"/>
                    </a:cubicBezTo>
                    <a:cubicBezTo>
                      <a:pt x="970" y="751"/>
                      <a:pt x="1054" y="0"/>
                      <a:pt x="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30"/>
              <p:cNvSpPr/>
              <p:nvPr/>
            </p:nvSpPr>
            <p:spPr>
              <a:xfrm>
                <a:off x="4643425" y="3812250"/>
                <a:ext cx="12235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892" extrusionOk="0">
                    <a:moveTo>
                      <a:pt x="3973" y="0"/>
                    </a:moveTo>
                    <a:cubicBezTo>
                      <a:pt x="2754" y="0"/>
                      <a:pt x="1" y="892"/>
                      <a:pt x="1" y="892"/>
                    </a:cubicBezTo>
                    <a:cubicBezTo>
                      <a:pt x="1" y="892"/>
                      <a:pt x="4894" y="749"/>
                      <a:pt x="4513" y="154"/>
                    </a:cubicBezTo>
                    <a:cubicBezTo>
                      <a:pt x="4441" y="45"/>
                      <a:pt x="4245" y="0"/>
                      <a:pt x="3973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30"/>
              <p:cNvSpPr/>
              <p:nvPr/>
            </p:nvSpPr>
            <p:spPr>
              <a:xfrm>
                <a:off x="4594300" y="3783800"/>
                <a:ext cx="35850" cy="112375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4495" extrusionOk="0">
                    <a:moveTo>
                      <a:pt x="824" y="1"/>
                    </a:moveTo>
                    <a:cubicBezTo>
                      <a:pt x="812" y="1"/>
                      <a:pt x="800" y="2"/>
                      <a:pt x="787" y="6"/>
                    </a:cubicBezTo>
                    <a:cubicBezTo>
                      <a:pt x="108" y="184"/>
                      <a:pt x="1" y="4494"/>
                      <a:pt x="1" y="4494"/>
                    </a:cubicBezTo>
                    <a:cubicBezTo>
                      <a:pt x="1" y="4494"/>
                      <a:pt x="1434" y="1"/>
                      <a:pt x="824" y="1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30"/>
              <p:cNvSpPr/>
              <p:nvPr/>
            </p:nvSpPr>
            <p:spPr>
              <a:xfrm>
                <a:off x="4596700" y="3871150"/>
                <a:ext cx="1223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882" extrusionOk="0">
                    <a:moveTo>
                      <a:pt x="3960" y="1"/>
                    </a:moveTo>
                    <a:cubicBezTo>
                      <a:pt x="2744" y="1"/>
                      <a:pt x="0" y="881"/>
                      <a:pt x="0" y="881"/>
                    </a:cubicBezTo>
                    <a:cubicBezTo>
                      <a:pt x="0" y="881"/>
                      <a:pt x="4894" y="750"/>
                      <a:pt x="4501" y="155"/>
                    </a:cubicBezTo>
                    <a:cubicBezTo>
                      <a:pt x="4431" y="46"/>
                      <a:pt x="4234" y="1"/>
                      <a:pt x="3960" y="1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30"/>
              <p:cNvSpPr/>
              <p:nvPr/>
            </p:nvSpPr>
            <p:spPr>
              <a:xfrm>
                <a:off x="4642225" y="3765475"/>
                <a:ext cx="18775" cy="500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001" extrusionOk="0">
                    <a:moveTo>
                      <a:pt x="179" y="0"/>
                    </a:moveTo>
                    <a:cubicBezTo>
                      <a:pt x="96" y="655"/>
                      <a:pt x="37" y="1393"/>
                      <a:pt x="1" y="1953"/>
                    </a:cubicBezTo>
                    <a:lnTo>
                      <a:pt x="227" y="2001"/>
                    </a:lnTo>
                    <a:cubicBezTo>
                      <a:pt x="394" y="1429"/>
                      <a:pt x="596" y="679"/>
                      <a:pt x="751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30"/>
              <p:cNvSpPr/>
              <p:nvPr/>
            </p:nvSpPr>
            <p:spPr>
              <a:xfrm>
                <a:off x="4657725" y="3765475"/>
                <a:ext cx="595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049" extrusionOk="0">
                    <a:moveTo>
                      <a:pt x="1095" y="0"/>
                    </a:moveTo>
                    <a:cubicBezTo>
                      <a:pt x="893" y="584"/>
                      <a:pt x="738" y="1096"/>
                      <a:pt x="679" y="1286"/>
                    </a:cubicBezTo>
                    <a:cubicBezTo>
                      <a:pt x="452" y="1536"/>
                      <a:pt x="214" y="1786"/>
                      <a:pt x="0" y="2048"/>
                    </a:cubicBezTo>
                    <a:lnTo>
                      <a:pt x="143" y="2048"/>
                    </a:lnTo>
                    <a:cubicBezTo>
                      <a:pt x="345" y="1822"/>
                      <a:pt x="548" y="1596"/>
                      <a:pt x="750" y="1370"/>
                    </a:cubicBezTo>
                    <a:cubicBezTo>
                      <a:pt x="1024" y="1286"/>
                      <a:pt x="1643" y="1096"/>
                      <a:pt x="2346" y="834"/>
                    </a:cubicBezTo>
                    <a:cubicBezTo>
                      <a:pt x="2357" y="679"/>
                      <a:pt x="2381" y="512"/>
                      <a:pt x="2381" y="346"/>
                    </a:cubicBezTo>
                    <a:lnTo>
                      <a:pt x="2381" y="346"/>
                    </a:lnTo>
                    <a:cubicBezTo>
                      <a:pt x="1750" y="703"/>
                      <a:pt x="1155" y="1072"/>
                      <a:pt x="845" y="1263"/>
                    </a:cubicBezTo>
                    <a:cubicBezTo>
                      <a:pt x="1238" y="834"/>
                      <a:pt x="1643" y="417"/>
                      <a:pt x="2060" y="0"/>
                    </a:cubicBezTo>
                    <a:lnTo>
                      <a:pt x="1893" y="0"/>
                    </a:lnTo>
                    <a:cubicBezTo>
                      <a:pt x="1512" y="393"/>
                      <a:pt x="1143" y="774"/>
                      <a:pt x="762" y="1179"/>
                    </a:cubicBezTo>
                    <a:cubicBezTo>
                      <a:pt x="917" y="941"/>
                      <a:pt x="1179" y="489"/>
                      <a:pt x="147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30"/>
              <p:cNvSpPr/>
              <p:nvPr/>
            </p:nvSpPr>
            <p:spPr>
              <a:xfrm>
                <a:off x="4057050" y="3656500"/>
                <a:ext cx="93775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3751" h="2562" extrusionOk="0">
                    <a:moveTo>
                      <a:pt x="907" y="0"/>
                    </a:moveTo>
                    <a:cubicBezTo>
                      <a:pt x="840" y="0"/>
                      <a:pt x="779" y="16"/>
                      <a:pt x="726" y="49"/>
                    </a:cubicBezTo>
                    <a:cubicBezTo>
                      <a:pt x="0" y="490"/>
                      <a:pt x="3751" y="2562"/>
                      <a:pt x="3751" y="2562"/>
                    </a:cubicBezTo>
                    <a:cubicBezTo>
                      <a:pt x="3751" y="2562"/>
                      <a:pt x="1773" y="0"/>
                      <a:pt x="9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30"/>
              <p:cNvSpPr/>
              <p:nvPr/>
            </p:nvSpPr>
            <p:spPr>
              <a:xfrm>
                <a:off x="4083825" y="3664750"/>
                <a:ext cx="268225" cy="28042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1217" extrusionOk="0">
                    <a:moveTo>
                      <a:pt x="59" y="0"/>
                    </a:moveTo>
                    <a:cubicBezTo>
                      <a:pt x="42" y="0"/>
                      <a:pt x="26" y="9"/>
                      <a:pt x="13" y="29"/>
                    </a:cubicBezTo>
                    <a:cubicBezTo>
                      <a:pt x="1" y="41"/>
                      <a:pt x="1" y="88"/>
                      <a:pt x="36" y="100"/>
                    </a:cubicBezTo>
                    <a:cubicBezTo>
                      <a:pt x="1584" y="1279"/>
                      <a:pt x="3073" y="2541"/>
                      <a:pt x="4466" y="3898"/>
                    </a:cubicBezTo>
                    <a:lnTo>
                      <a:pt x="4537" y="3970"/>
                    </a:lnTo>
                    <a:cubicBezTo>
                      <a:pt x="5073" y="4494"/>
                      <a:pt x="5597" y="5030"/>
                      <a:pt x="6121" y="5577"/>
                    </a:cubicBezTo>
                    <a:cubicBezTo>
                      <a:pt x="6144" y="5625"/>
                      <a:pt x="6180" y="5649"/>
                      <a:pt x="6204" y="5684"/>
                    </a:cubicBezTo>
                    <a:cubicBezTo>
                      <a:pt x="6502" y="5994"/>
                      <a:pt x="6787" y="6304"/>
                      <a:pt x="7073" y="6637"/>
                    </a:cubicBezTo>
                    <a:lnTo>
                      <a:pt x="7335" y="6946"/>
                    </a:lnTo>
                    <a:lnTo>
                      <a:pt x="7371" y="6982"/>
                    </a:lnTo>
                    <a:cubicBezTo>
                      <a:pt x="7978" y="7697"/>
                      <a:pt x="8573" y="8411"/>
                      <a:pt x="9145" y="9149"/>
                    </a:cubicBezTo>
                    <a:lnTo>
                      <a:pt x="9157" y="9173"/>
                    </a:lnTo>
                    <a:cubicBezTo>
                      <a:pt x="9657" y="9828"/>
                      <a:pt x="10157" y="10506"/>
                      <a:pt x="10633" y="11197"/>
                    </a:cubicBezTo>
                    <a:cubicBezTo>
                      <a:pt x="10640" y="11211"/>
                      <a:pt x="10651" y="11217"/>
                      <a:pt x="10666" y="11217"/>
                    </a:cubicBezTo>
                    <a:cubicBezTo>
                      <a:pt x="10677" y="11217"/>
                      <a:pt x="10690" y="11214"/>
                      <a:pt x="10704" y="11209"/>
                    </a:cubicBezTo>
                    <a:cubicBezTo>
                      <a:pt x="10728" y="11197"/>
                      <a:pt x="10728" y="11161"/>
                      <a:pt x="10681" y="11102"/>
                    </a:cubicBezTo>
                    <a:cubicBezTo>
                      <a:pt x="10228" y="10423"/>
                      <a:pt x="9740" y="9744"/>
                      <a:pt x="9228" y="9090"/>
                    </a:cubicBezTo>
                    <a:cubicBezTo>
                      <a:pt x="9192" y="9066"/>
                      <a:pt x="9180" y="9030"/>
                      <a:pt x="9157" y="9006"/>
                    </a:cubicBezTo>
                    <a:cubicBezTo>
                      <a:pt x="8621" y="8304"/>
                      <a:pt x="8073" y="7613"/>
                      <a:pt x="7502" y="6970"/>
                    </a:cubicBezTo>
                    <a:lnTo>
                      <a:pt x="7454" y="6923"/>
                    </a:lnTo>
                    <a:cubicBezTo>
                      <a:pt x="7359" y="6792"/>
                      <a:pt x="7240" y="6673"/>
                      <a:pt x="7133" y="6530"/>
                    </a:cubicBezTo>
                    <a:cubicBezTo>
                      <a:pt x="6847" y="6220"/>
                      <a:pt x="6561" y="5899"/>
                      <a:pt x="6263" y="5577"/>
                    </a:cubicBezTo>
                    <a:cubicBezTo>
                      <a:pt x="6240" y="5553"/>
                      <a:pt x="6204" y="5506"/>
                      <a:pt x="6180" y="5482"/>
                    </a:cubicBezTo>
                    <a:cubicBezTo>
                      <a:pt x="5704" y="4958"/>
                      <a:pt x="5192" y="4446"/>
                      <a:pt x="4692" y="3958"/>
                    </a:cubicBezTo>
                    <a:lnTo>
                      <a:pt x="4597" y="3863"/>
                    </a:lnTo>
                    <a:lnTo>
                      <a:pt x="4454" y="3720"/>
                    </a:lnTo>
                    <a:cubicBezTo>
                      <a:pt x="3084" y="2410"/>
                      <a:pt x="1620" y="1160"/>
                      <a:pt x="96" y="17"/>
                    </a:cubicBezTo>
                    <a:cubicBezTo>
                      <a:pt x="85" y="6"/>
                      <a:pt x="72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30"/>
              <p:cNvSpPr/>
              <p:nvPr/>
            </p:nvSpPr>
            <p:spPr>
              <a:xfrm>
                <a:off x="4127300" y="3674650"/>
                <a:ext cx="72650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3598" extrusionOk="0">
                    <a:moveTo>
                      <a:pt x="677" y="1"/>
                    </a:moveTo>
                    <a:cubicBezTo>
                      <a:pt x="670" y="1"/>
                      <a:pt x="662" y="1"/>
                      <a:pt x="655" y="2"/>
                    </a:cubicBezTo>
                    <a:cubicBezTo>
                      <a:pt x="0" y="109"/>
                      <a:pt x="2905" y="3598"/>
                      <a:pt x="2905" y="3598"/>
                    </a:cubicBezTo>
                    <a:cubicBezTo>
                      <a:pt x="2905" y="3598"/>
                      <a:pt x="1345" y="1"/>
                      <a:pt x="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30"/>
              <p:cNvSpPr/>
              <p:nvPr/>
            </p:nvSpPr>
            <p:spPr>
              <a:xfrm>
                <a:off x="4090675" y="3730625"/>
                <a:ext cx="110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1383" extrusionOk="0">
                    <a:moveTo>
                      <a:pt x="664" y="0"/>
                    </a:moveTo>
                    <a:cubicBezTo>
                      <a:pt x="532" y="0"/>
                      <a:pt x="434" y="26"/>
                      <a:pt x="382" y="85"/>
                    </a:cubicBezTo>
                    <a:cubicBezTo>
                      <a:pt x="1" y="537"/>
                      <a:pt x="3537" y="1216"/>
                      <a:pt x="4287" y="1359"/>
                    </a:cubicBezTo>
                    <a:cubicBezTo>
                      <a:pt x="4320" y="1367"/>
                      <a:pt x="4352" y="1375"/>
                      <a:pt x="4377" y="1379"/>
                    </a:cubicBezTo>
                    <a:lnTo>
                      <a:pt x="4377" y="1379"/>
                    </a:lnTo>
                    <a:cubicBezTo>
                      <a:pt x="4370" y="1376"/>
                      <a:pt x="4364" y="1370"/>
                      <a:pt x="4358" y="1359"/>
                    </a:cubicBezTo>
                    <a:cubicBezTo>
                      <a:pt x="4323" y="1335"/>
                      <a:pt x="4287" y="1311"/>
                      <a:pt x="4204" y="1275"/>
                    </a:cubicBezTo>
                    <a:cubicBezTo>
                      <a:pt x="3539" y="958"/>
                      <a:pt x="1469" y="0"/>
                      <a:pt x="664" y="0"/>
                    </a:cubicBezTo>
                    <a:close/>
                    <a:moveTo>
                      <a:pt x="4377" y="1379"/>
                    </a:moveTo>
                    <a:lnTo>
                      <a:pt x="4377" y="1379"/>
                    </a:lnTo>
                    <a:cubicBezTo>
                      <a:pt x="4385" y="1383"/>
                      <a:pt x="4394" y="1383"/>
                      <a:pt x="4406" y="1383"/>
                    </a:cubicBezTo>
                    <a:cubicBezTo>
                      <a:pt x="4398" y="1383"/>
                      <a:pt x="4389" y="1381"/>
                      <a:pt x="4377" y="137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30"/>
              <p:cNvSpPr/>
              <p:nvPr/>
            </p:nvSpPr>
            <p:spPr>
              <a:xfrm>
                <a:off x="4188000" y="3711900"/>
                <a:ext cx="5362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3835" extrusionOk="0">
                    <a:moveTo>
                      <a:pt x="358" y="0"/>
                    </a:moveTo>
                    <a:cubicBezTo>
                      <a:pt x="1" y="0"/>
                      <a:pt x="537" y="1108"/>
                      <a:pt x="1120" y="2120"/>
                    </a:cubicBezTo>
                    <a:cubicBezTo>
                      <a:pt x="1477" y="2739"/>
                      <a:pt x="1846" y="3334"/>
                      <a:pt x="2025" y="3632"/>
                    </a:cubicBezTo>
                    <a:cubicBezTo>
                      <a:pt x="2096" y="3751"/>
                      <a:pt x="2132" y="3810"/>
                      <a:pt x="2144" y="3834"/>
                    </a:cubicBezTo>
                    <a:cubicBezTo>
                      <a:pt x="2144" y="3810"/>
                      <a:pt x="2132" y="3787"/>
                      <a:pt x="2132" y="3739"/>
                    </a:cubicBezTo>
                    <a:cubicBezTo>
                      <a:pt x="2061" y="3501"/>
                      <a:pt x="1846" y="2834"/>
                      <a:pt x="1584" y="2120"/>
                    </a:cubicBezTo>
                    <a:cubicBezTo>
                      <a:pt x="1203" y="1108"/>
                      <a:pt x="715" y="0"/>
                      <a:pt x="3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30"/>
              <p:cNvSpPr/>
              <p:nvPr/>
            </p:nvSpPr>
            <p:spPr>
              <a:xfrm>
                <a:off x="4140675" y="3763050"/>
                <a:ext cx="101225" cy="45300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1812" extrusionOk="0">
                    <a:moveTo>
                      <a:pt x="422" y="1"/>
                    </a:moveTo>
                    <a:cubicBezTo>
                      <a:pt x="331" y="1"/>
                      <a:pt x="260" y="20"/>
                      <a:pt x="215" y="62"/>
                    </a:cubicBezTo>
                    <a:cubicBezTo>
                      <a:pt x="1" y="240"/>
                      <a:pt x="632" y="562"/>
                      <a:pt x="1418" y="895"/>
                    </a:cubicBezTo>
                    <a:cubicBezTo>
                      <a:pt x="2358" y="1276"/>
                      <a:pt x="3561" y="1669"/>
                      <a:pt x="3930" y="1788"/>
                    </a:cubicBezTo>
                    <a:cubicBezTo>
                      <a:pt x="4013" y="1800"/>
                      <a:pt x="4037" y="1812"/>
                      <a:pt x="4049" y="1812"/>
                    </a:cubicBezTo>
                    <a:cubicBezTo>
                      <a:pt x="4049" y="1800"/>
                      <a:pt x="3978" y="1752"/>
                      <a:pt x="3847" y="1693"/>
                    </a:cubicBezTo>
                    <a:cubicBezTo>
                      <a:pt x="3382" y="1395"/>
                      <a:pt x="2251" y="693"/>
                      <a:pt x="1358" y="300"/>
                    </a:cubicBezTo>
                    <a:cubicBezTo>
                      <a:pt x="979" y="114"/>
                      <a:pt x="641" y="1"/>
                      <a:pt x="4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30"/>
              <p:cNvSpPr/>
              <p:nvPr/>
            </p:nvSpPr>
            <p:spPr>
              <a:xfrm>
                <a:off x="4248475" y="3738000"/>
                <a:ext cx="24100" cy="10430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4172" extrusionOk="0">
                    <a:moveTo>
                      <a:pt x="185" y="1"/>
                    </a:moveTo>
                    <a:cubicBezTo>
                      <a:pt x="0" y="1"/>
                      <a:pt x="16" y="462"/>
                      <a:pt x="130" y="1076"/>
                    </a:cubicBezTo>
                    <a:cubicBezTo>
                      <a:pt x="273" y="1838"/>
                      <a:pt x="547" y="2814"/>
                      <a:pt x="737" y="3469"/>
                    </a:cubicBezTo>
                    <a:cubicBezTo>
                      <a:pt x="797" y="3707"/>
                      <a:pt x="856" y="3921"/>
                      <a:pt x="904" y="4040"/>
                    </a:cubicBezTo>
                    <a:lnTo>
                      <a:pt x="951" y="4171"/>
                    </a:lnTo>
                    <a:cubicBezTo>
                      <a:pt x="951" y="4171"/>
                      <a:pt x="951" y="4136"/>
                      <a:pt x="963" y="4076"/>
                    </a:cubicBezTo>
                    <a:cubicBezTo>
                      <a:pt x="951" y="3933"/>
                      <a:pt x="951" y="3624"/>
                      <a:pt x="916" y="3231"/>
                    </a:cubicBezTo>
                    <a:cubicBezTo>
                      <a:pt x="868" y="2588"/>
                      <a:pt x="797" y="1742"/>
                      <a:pt x="678" y="1076"/>
                    </a:cubicBezTo>
                    <a:cubicBezTo>
                      <a:pt x="570" y="492"/>
                      <a:pt x="428" y="52"/>
                      <a:pt x="213" y="4"/>
                    </a:cubicBezTo>
                    <a:cubicBezTo>
                      <a:pt x="203" y="2"/>
                      <a:pt x="194" y="1"/>
                      <a:pt x="1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30"/>
              <p:cNvSpPr/>
              <p:nvPr/>
            </p:nvSpPr>
            <p:spPr>
              <a:xfrm>
                <a:off x="4163000" y="3819300"/>
                <a:ext cx="106900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813" extrusionOk="0">
                    <a:moveTo>
                      <a:pt x="650" y="0"/>
                    </a:moveTo>
                    <a:cubicBezTo>
                      <a:pt x="381" y="0"/>
                      <a:pt x="171" y="41"/>
                      <a:pt x="108" y="145"/>
                    </a:cubicBezTo>
                    <a:cubicBezTo>
                      <a:pt x="1" y="324"/>
                      <a:pt x="358" y="443"/>
                      <a:pt x="930" y="538"/>
                    </a:cubicBezTo>
                    <a:cubicBezTo>
                      <a:pt x="1680" y="681"/>
                      <a:pt x="2811" y="753"/>
                      <a:pt x="3549" y="788"/>
                    </a:cubicBezTo>
                    <a:cubicBezTo>
                      <a:pt x="3847" y="800"/>
                      <a:pt x="4085" y="812"/>
                      <a:pt x="4204" y="812"/>
                    </a:cubicBezTo>
                    <a:lnTo>
                      <a:pt x="4275" y="812"/>
                    </a:lnTo>
                    <a:cubicBezTo>
                      <a:pt x="4275" y="812"/>
                      <a:pt x="4251" y="800"/>
                      <a:pt x="4192" y="776"/>
                    </a:cubicBezTo>
                    <a:cubicBezTo>
                      <a:pt x="4085" y="753"/>
                      <a:pt x="3918" y="705"/>
                      <a:pt x="3727" y="645"/>
                    </a:cubicBezTo>
                    <a:cubicBezTo>
                      <a:pt x="2965" y="419"/>
                      <a:pt x="1596" y="50"/>
                      <a:pt x="763" y="2"/>
                    </a:cubicBezTo>
                    <a:cubicBezTo>
                      <a:pt x="724" y="1"/>
                      <a:pt x="687" y="0"/>
                      <a:pt x="6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30"/>
              <p:cNvSpPr/>
              <p:nvPr/>
            </p:nvSpPr>
            <p:spPr>
              <a:xfrm>
                <a:off x="4282650" y="3792150"/>
                <a:ext cx="32775" cy="1043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4173" extrusionOk="0">
                    <a:moveTo>
                      <a:pt x="542" y="1"/>
                    </a:moveTo>
                    <a:cubicBezTo>
                      <a:pt x="1" y="1"/>
                      <a:pt x="1311" y="4172"/>
                      <a:pt x="1311" y="4172"/>
                    </a:cubicBezTo>
                    <a:cubicBezTo>
                      <a:pt x="1311" y="4172"/>
                      <a:pt x="1204" y="172"/>
                      <a:pt x="573" y="5"/>
                    </a:cubicBezTo>
                    <a:cubicBezTo>
                      <a:pt x="562" y="2"/>
                      <a:pt x="551" y="1"/>
                      <a:pt x="542" y="1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30"/>
              <p:cNvSpPr/>
              <p:nvPr/>
            </p:nvSpPr>
            <p:spPr>
              <a:xfrm>
                <a:off x="4199925" y="3873575"/>
                <a:ext cx="113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820" extrusionOk="0">
                    <a:moveTo>
                      <a:pt x="859" y="0"/>
                    </a:moveTo>
                    <a:cubicBezTo>
                      <a:pt x="607" y="0"/>
                      <a:pt x="425" y="41"/>
                      <a:pt x="357" y="141"/>
                    </a:cubicBezTo>
                    <a:cubicBezTo>
                      <a:pt x="0" y="701"/>
                      <a:pt x="4536" y="820"/>
                      <a:pt x="4536" y="820"/>
                    </a:cubicBezTo>
                    <a:cubicBezTo>
                      <a:pt x="4536" y="820"/>
                      <a:pt x="1990" y="0"/>
                      <a:pt x="859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30"/>
              <p:cNvSpPr/>
              <p:nvPr/>
            </p:nvSpPr>
            <p:spPr>
              <a:xfrm>
                <a:off x="4182350" y="3819350"/>
                <a:ext cx="738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78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96" y="358"/>
                      <a:pt x="156" y="536"/>
                    </a:cubicBezTo>
                    <a:cubicBezTo>
                      <a:pt x="918" y="679"/>
                      <a:pt x="2049" y="751"/>
                      <a:pt x="2775" y="786"/>
                    </a:cubicBezTo>
                    <a:lnTo>
                      <a:pt x="2953" y="643"/>
                    </a:lnTo>
                    <a:cubicBezTo>
                      <a:pt x="2191" y="429"/>
                      <a:pt x="822" y="48"/>
                      <a:pt x="1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30"/>
              <p:cNvSpPr/>
              <p:nvPr/>
            </p:nvSpPr>
            <p:spPr>
              <a:xfrm>
                <a:off x="4174925" y="3764575"/>
                <a:ext cx="8782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656" extrusionOk="0">
                    <a:moveTo>
                      <a:pt x="917" y="1"/>
                    </a:moveTo>
                    <a:cubicBezTo>
                      <a:pt x="1453" y="513"/>
                      <a:pt x="1965" y="1048"/>
                      <a:pt x="2488" y="1608"/>
                    </a:cubicBezTo>
                    <a:cubicBezTo>
                      <a:pt x="2024" y="1310"/>
                      <a:pt x="893" y="608"/>
                      <a:pt x="0" y="203"/>
                    </a:cubicBezTo>
                    <a:lnTo>
                      <a:pt x="0" y="203"/>
                    </a:lnTo>
                    <a:cubicBezTo>
                      <a:pt x="24" y="358"/>
                      <a:pt x="36" y="560"/>
                      <a:pt x="60" y="810"/>
                    </a:cubicBezTo>
                    <a:cubicBezTo>
                      <a:pt x="1000" y="1203"/>
                      <a:pt x="2203" y="1584"/>
                      <a:pt x="2584" y="1703"/>
                    </a:cubicBezTo>
                    <a:cubicBezTo>
                      <a:pt x="2881" y="2025"/>
                      <a:pt x="3155" y="2334"/>
                      <a:pt x="3441" y="2656"/>
                    </a:cubicBezTo>
                    <a:cubicBezTo>
                      <a:pt x="3477" y="2644"/>
                      <a:pt x="3489" y="2620"/>
                      <a:pt x="3512" y="2584"/>
                    </a:cubicBezTo>
                    <a:cubicBezTo>
                      <a:pt x="3215" y="2263"/>
                      <a:pt x="2941" y="1941"/>
                      <a:pt x="2667" y="1620"/>
                    </a:cubicBezTo>
                    <a:cubicBezTo>
                      <a:pt x="2596" y="1382"/>
                      <a:pt x="2381" y="715"/>
                      <a:pt x="2119" y="1"/>
                    </a:cubicBezTo>
                    <a:lnTo>
                      <a:pt x="1655" y="1"/>
                    </a:lnTo>
                    <a:cubicBezTo>
                      <a:pt x="2012" y="620"/>
                      <a:pt x="2381" y="1215"/>
                      <a:pt x="2560" y="1513"/>
                    </a:cubicBezTo>
                    <a:cubicBezTo>
                      <a:pt x="2084" y="989"/>
                      <a:pt x="1584" y="489"/>
                      <a:pt x="1072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30"/>
              <p:cNvSpPr/>
              <p:nvPr/>
            </p:nvSpPr>
            <p:spPr>
              <a:xfrm>
                <a:off x="4251400" y="3764875"/>
                <a:ext cx="19675" cy="598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394" extrusionOk="0">
                    <a:moveTo>
                      <a:pt x="1" y="1"/>
                    </a:moveTo>
                    <a:cubicBezTo>
                      <a:pt x="144" y="763"/>
                      <a:pt x="418" y="1739"/>
                      <a:pt x="608" y="2394"/>
                    </a:cubicBezTo>
                    <a:cubicBezTo>
                      <a:pt x="680" y="2322"/>
                      <a:pt x="739" y="2251"/>
                      <a:pt x="787" y="2156"/>
                    </a:cubicBezTo>
                    <a:cubicBezTo>
                      <a:pt x="739" y="1513"/>
                      <a:pt x="680" y="655"/>
                      <a:pt x="537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30"/>
              <p:cNvSpPr/>
              <p:nvPr/>
            </p:nvSpPr>
            <p:spPr>
              <a:xfrm>
                <a:off x="4538050" y="3794950"/>
                <a:ext cx="261975" cy="203825"/>
              </a:xfrm>
              <a:custGeom>
                <a:avLst/>
                <a:gdLst/>
                <a:ahLst/>
                <a:cxnLst/>
                <a:rect l="l" t="t" r="r" b="b"/>
                <a:pathLst>
                  <a:path w="10479" h="8153" extrusionOk="0">
                    <a:moveTo>
                      <a:pt x="10478" y="0"/>
                    </a:moveTo>
                    <a:lnTo>
                      <a:pt x="10478" y="0"/>
                    </a:lnTo>
                    <a:cubicBezTo>
                      <a:pt x="9573" y="60"/>
                      <a:pt x="8668" y="238"/>
                      <a:pt x="7787" y="512"/>
                    </a:cubicBezTo>
                    <a:cubicBezTo>
                      <a:pt x="7787" y="512"/>
                      <a:pt x="7775" y="524"/>
                      <a:pt x="7764" y="524"/>
                    </a:cubicBezTo>
                    <a:cubicBezTo>
                      <a:pt x="6966" y="774"/>
                      <a:pt x="6204" y="1107"/>
                      <a:pt x="5489" y="1524"/>
                    </a:cubicBezTo>
                    <a:cubicBezTo>
                      <a:pt x="5478" y="1524"/>
                      <a:pt x="5478" y="1536"/>
                      <a:pt x="5466" y="1536"/>
                    </a:cubicBezTo>
                    <a:cubicBezTo>
                      <a:pt x="5228" y="1667"/>
                      <a:pt x="5001" y="1822"/>
                      <a:pt x="4787" y="1965"/>
                    </a:cubicBezTo>
                    <a:cubicBezTo>
                      <a:pt x="4323" y="2274"/>
                      <a:pt x="3870" y="2620"/>
                      <a:pt x="3477" y="2989"/>
                    </a:cubicBezTo>
                    <a:cubicBezTo>
                      <a:pt x="3477" y="3012"/>
                      <a:pt x="3454" y="3012"/>
                      <a:pt x="3442" y="3024"/>
                    </a:cubicBezTo>
                    <a:cubicBezTo>
                      <a:pt x="2930" y="3489"/>
                      <a:pt x="2489" y="3989"/>
                      <a:pt x="2072" y="4536"/>
                    </a:cubicBezTo>
                    <a:cubicBezTo>
                      <a:pt x="2060" y="4560"/>
                      <a:pt x="2060" y="4572"/>
                      <a:pt x="2037" y="4584"/>
                    </a:cubicBezTo>
                    <a:cubicBezTo>
                      <a:pt x="1584" y="5191"/>
                      <a:pt x="1179" y="5870"/>
                      <a:pt x="846" y="6560"/>
                    </a:cubicBezTo>
                    <a:cubicBezTo>
                      <a:pt x="632" y="7037"/>
                      <a:pt x="429" y="7549"/>
                      <a:pt x="48" y="7894"/>
                    </a:cubicBezTo>
                    <a:cubicBezTo>
                      <a:pt x="36" y="7894"/>
                      <a:pt x="13" y="7906"/>
                      <a:pt x="1" y="7918"/>
                    </a:cubicBezTo>
                    <a:lnTo>
                      <a:pt x="13" y="7918"/>
                    </a:lnTo>
                    <a:cubicBezTo>
                      <a:pt x="1009" y="8054"/>
                      <a:pt x="1975" y="8153"/>
                      <a:pt x="2928" y="8153"/>
                    </a:cubicBezTo>
                    <a:cubicBezTo>
                      <a:pt x="4060" y="8153"/>
                      <a:pt x="5174" y="8013"/>
                      <a:pt x="6299" y="7632"/>
                    </a:cubicBezTo>
                    <a:lnTo>
                      <a:pt x="6311" y="7632"/>
                    </a:lnTo>
                    <a:cubicBezTo>
                      <a:pt x="6311" y="7632"/>
                      <a:pt x="6323" y="7620"/>
                      <a:pt x="6347" y="7620"/>
                    </a:cubicBezTo>
                    <a:cubicBezTo>
                      <a:pt x="7002" y="7382"/>
                      <a:pt x="7621" y="7072"/>
                      <a:pt x="8109" y="6584"/>
                    </a:cubicBezTo>
                    <a:lnTo>
                      <a:pt x="8168" y="6525"/>
                    </a:lnTo>
                    <a:lnTo>
                      <a:pt x="8204" y="6489"/>
                    </a:lnTo>
                    <a:cubicBezTo>
                      <a:pt x="8502" y="6168"/>
                      <a:pt x="8740" y="5763"/>
                      <a:pt x="8907" y="5334"/>
                    </a:cubicBezTo>
                    <a:cubicBezTo>
                      <a:pt x="8907" y="5334"/>
                      <a:pt x="8918" y="5310"/>
                      <a:pt x="8918" y="5298"/>
                    </a:cubicBezTo>
                    <a:cubicBezTo>
                      <a:pt x="9038" y="5001"/>
                      <a:pt x="9133" y="4691"/>
                      <a:pt x="9180" y="4334"/>
                    </a:cubicBezTo>
                    <a:cubicBezTo>
                      <a:pt x="9288" y="3917"/>
                      <a:pt x="9359" y="3489"/>
                      <a:pt x="9442" y="3048"/>
                    </a:cubicBezTo>
                    <a:lnTo>
                      <a:pt x="9442" y="3024"/>
                    </a:lnTo>
                    <a:cubicBezTo>
                      <a:pt x="9502" y="2679"/>
                      <a:pt x="9573" y="2334"/>
                      <a:pt x="9645" y="2012"/>
                    </a:cubicBezTo>
                    <a:cubicBezTo>
                      <a:pt x="9657" y="2000"/>
                      <a:pt x="9657" y="2000"/>
                      <a:pt x="9657" y="1977"/>
                    </a:cubicBezTo>
                    <a:cubicBezTo>
                      <a:pt x="9680" y="1953"/>
                      <a:pt x="9680" y="1905"/>
                      <a:pt x="9692" y="1869"/>
                    </a:cubicBezTo>
                    <a:cubicBezTo>
                      <a:pt x="9859" y="1250"/>
                      <a:pt x="10097" y="679"/>
                      <a:pt x="10407" y="119"/>
                    </a:cubicBezTo>
                    <a:cubicBezTo>
                      <a:pt x="10419" y="107"/>
                      <a:pt x="10419" y="95"/>
                      <a:pt x="10442" y="72"/>
                    </a:cubicBezTo>
                    <a:cubicBezTo>
                      <a:pt x="10454" y="48"/>
                      <a:pt x="10466" y="36"/>
                      <a:pt x="10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30"/>
              <p:cNvSpPr/>
              <p:nvPr/>
            </p:nvSpPr>
            <p:spPr>
              <a:xfrm>
                <a:off x="4536575" y="3797325"/>
                <a:ext cx="262850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10514" h="7871" extrusionOk="0">
                    <a:moveTo>
                      <a:pt x="10513" y="0"/>
                    </a:moveTo>
                    <a:lnTo>
                      <a:pt x="10513" y="0"/>
                    </a:lnTo>
                    <a:cubicBezTo>
                      <a:pt x="9620" y="358"/>
                      <a:pt x="8739" y="834"/>
                      <a:pt x="7834" y="1441"/>
                    </a:cubicBezTo>
                    <a:cubicBezTo>
                      <a:pt x="7834" y="1441"/>
                      <a:pt x="7823" y="1441"/>
                      <a:pt x="7799" y="1453"/>
                    </a:cubicBezTo>
                    <a:cubicBezTo>
                      <a:pt x="7061" y="1929"/>
                      <a:pt x="6299" y="2501"/>
                      <a:pt x="5525" y="3132"/>
                    </a:cubicBezTo>
                    <a:cubicBezTo>
                      <a:pt x="5513" y="3167"/>
                      <a:pt x="5477" y="3179"/>
                      <a:pt x="5465" y="3191"/>
                    </a:cubicBezTo>
                    <a:lnTo>
                      <a:pt x="5441" y="3227"/>
                    </a:lnTo>
                    <a:cubicBezTo>
                      <a:pt x="5156" y="3465"/>
                      <a:pt x="4870" y="3703"/>
                      <a:pt x="4608" y="3941"/>
                    </a:cubicBezTo>
                    <a:cubicBezTo>
                      <a:pt x="4286" y="4203"/>
                      <a:pt x="3977" y="4477"/>
                      <a:pt x="3679" y="4751"/>
                    </a:cubicBezTo>
                    <a:lnTo>
                      <a:pt x="3655" y="4787"/>
                    </a:lnTo>
                    <a:cubicBezTo>
                      <a:pt x="3239" y="5180"/>
                      <a:pt x="2834" y="5561"/>
                      <a:pt x="2429" y="5930"/>
                    </a:cubicBezTo>
                    <a:lnTo>
                      <a:pt x="2393" y="5965"/>
                    </a:lnTo>
                    <a:cubicBezTo>
                      <a:pt x="2370" y="6013"/>
                      <a:pt x="2322" y="6037"/>
                      <a:pt x="2274" y="6084"/>
                    </a:cubicBezTo>
                    <a:cubicBezTo>
                      <a:pt x="1834" y="6501"/>
                      <a:pt x="1369" y="6942"/>
                      <a:pt x="905" y="7358"/>
                    </a:cubicBezTo>
                    <a:cubicBezTo>
                      <a:pt x="655" y="7585"/>
                      <a:pt x="405" y="7799"/>
                      <a:pt x="107" y="7835"/>
                    </a:cubicBezTo>
                    <a:lnTo>
                      <a:pt x="12" y="7835"/>
                    </a:lnTo>
                    <a:cubicBezTo>
                      <a:pt x="0" y="7835"/>
                      <a:pt x="0" y="7835"/>
                      <a:pt x="0" y="7859"/>
                    </a:cubicBezTo>
                    <a:lnTo>
                      <a:pt x="12" y="7870"/>
                    </a:lnTo>
                    <a:lnTo>
                      <a:pt x="84" y="7870"/>
                    </a:lnTo>
                    <a:cubicBezTo>
                      <a:pt x="405" y="7835"/>
                      <a:pt x="679" y="7620"/>
                      <a:pt x="929" y="7382"/>
                    </a:cubicBezTo>
                    <a:cubicBezTo>
                      <a:pt x="1393" y="6942"/>
                      <a:pt x="1846" y="6513"/>
                      <a:pt x="2298" y="6096"/>
                    </a:cubicBezTo>
                    <a:lnTo>
                      <a:pt x="2429" y="5965"/>
                    </a:lnTo>
                    <a:lnTo>
                      <a:pt x="2465" y="5930"/>
                    </a:lnTo>
                    <a:cubicBezTo>
                      <a:pt x="2846" y="5561"/>
                      <a:pt x="3251" y="5192"/>
                      <a:pt x="3655" y="4822"/>
                    </a:cubicBezTo>
                    <a:lnTo>
                      <a:pt x="3679" y="4787"/>
                    </a:lnTo>
                    <a:cubicBezTo>
                      <a:pt x="3977" y="4501"/>
                      <a:pt x="4286" y="4227"/>
                      <a:pt x="4608" y="3953"/>
                    </a:cubicBezTo>
                    <a:cubicBezTo>
                      <a:pt x="4608" y="3941"/>
                      <a:pt x="4620" y="3941"/>
                      <a:pt x="4632" y="3929"/>
                    </a:cubicBezTo>
                    <a:cubicBezTo>
                      <a:pt x="4929" y="3656"/>
                      <a:pt x="5227" y="3406"/>
                      <a:pt x="5537" y="3156"/>
                    </a:cubicBezTo>
                    <a:cubicBezTo>
                      <a:pt x="5834" y="2894"/>
                      <a:pt x="6132" y="2655"/>
                      <a:pt x="6430" y="2441"/>
                    </a:cubicBezTo>
                    <a:cubicBezTo>
                      <a:pt x="6453" y="2417"/>
                      <a:pt x="6465" y="2417"/>
                      <a:pt x="6477" y="2405"/>
                    </a:cubicBezTo>
                    <a:cubicBezTo>
                      <a:pt x="6942" y="2060"/>
                      <a:pt x="7382" y="1739"/>
                      <a:pt x="7834" y="1453"/>
                    </a:cubicBezTo>
                    <a:cubicBezTo>
                      <a:pt x="7846" y="1441"/>
                      <a:pt x="7858" y="1441"/>
                      <a:pt x="7882" y="1417"/>
                    </a:cubicBezTo>
                    <a:cubicBezTo>
                      <a:pt x="8751" y="846"/>
                      <a:pt x="9620" y="393"/>
                      <a:pt x="10478" y="36"/>
                    </a:cubicBezTo>
                    <a:cubicBezTo>
                      <a:pt x="10501" y="24"/>
                      <a:pt x="10501" y="12"/>
                      <a:pt x="10513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30"/>
              <p:cNvSpPr/>
              <p:nvPr/>
            </p:nvSpPr>
            <p:spPr>
              <a:xfrm>
                <a:off x="4730650" y="3808050"/>
                <a:ext cx="48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513" extrusionOk="0">
                    <a:moveTo>
                      <a:pt x="71" y="0"/>
                    </a:moveTo>
                    <a:cubicBezTo>
                      <a:pt x="71" y="0"/>
                      <a:pt x="48" y="12"/>
                      <a:pt x="36" y="12"/>
                    </a:cubicBezTo>
                    <a:cubicBezTo>
                      <a:pt x="36" y="131"/>
                      <a:pt x="24" y="250"/>
                      <a:pt x="24" y="369"/>
                    </a:cubicBezTo>
                    <a:cubicBezTo>
                      <a:pt x="12" y="583"/>
                      <a:pt x="0" y="786"/>
                      <a:pt x="12" y="1012"/>
                    </a:cubicBezTo>
                    <a:cubicBezTo>
                      <a:pt x="12" y="1024"/>
                      <a:pt x="24" y="1024"/>
                      <a:pt x="24" y="1024"/>
                    </a:cubicBezTo>
                    <a:lnTo>
                      <a:pt x="60" y="1024"/>
                    </a:lnTo>
                    <a:cubicBezTo>
                      <a:pt x="452" y="1131"/>
                      <a:pt x="881" y="1250"/>
                      <a:pt x="1322" y="1357"/>
                    </a:cubicBezTo>
                    <a:cubicBezTo>
                      <a:pt x="1548" y="1417"/>
                      <a:pt x="1750" y="1453"/>
                      <a:pt x="1953" y="1512"/>
                    </a:cubicBezTo>
                    <a:cubicBezTo>
                      <a:pt x="1953" y="1500"/>
                      <a:pt x="1953" y="1488"/>
                      <a:pt x="1941" y="1488"/>
                    </a:cubicBezTo>
                    <a:cubicBezTo>
                      <a:pt x="1738" y="1441"/>
                      <a:pt x="1512" y="1381"/>
                      <a:pt x="1310" y="1322"/>
                    </a:cubicBezTo>
                    <a:cubicBezTo>
                      <a:pt x="893" y="1214"/>
                      <a:pt x="464" y="1119"/>
                      <a:pt x="83" y="1012"/>
                    </a:cubicBezTo>
                    <a:cubicBezTo>
                      <a:pt x="71" y="1012"/>
                      <a:pt x="60" y="1000"/>
                      <a:pt x="36" y="1000"/>
                    </a:cubicBezTo>
                    <a:cubicBezTo>
                      <a:pt x="36" y="786"/>
                      <a:pt x="36" y="583"/>
                      <a:pt x="60" y="369"/>
                    </a:cubicBezTo>
                    <a:cubicBezTo>
                      <a:pt x="60" y="250"/>
                      <a:pt x="71" y="119"/>
                      <a:pt x="71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30"/>
              <p:cNvSpPr/>
              <p:nvPr/>
            </p:nvSpPr>
            <p:spPr>
              <a:xfrm>
                <a:off x="4697000" y="3857450"/>
                <a:ext cx="7772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109" h="584" extrusionOk="0">
                    <a:moveTo>
                      <a:pt x="13" y="0"/>
                    </a:moveTo>
                    <a:cubicBezTo>
                      <a:pt x="13" y="0"/>
                      <a:pt x="1" y="0"/>
                      <a:pt x="1" y="12"/>
                    </a:cubicBezTo>
                    <a:cubicBezTo>
                      <a:pt x="1" y="12"/>
                      <a:pt x="1" y="36"/>
                      <a:pt x="13" y="36"/>
                    </a:cubicBezTo>
                    <a:cubicBezTo>
                      <a:pt x="965" y="131"/>
                      <a:pt x="1918" y="310"/>
                      <a:pt x="3096" y="584"/>
                    </a:cubicBezTo>
                    <a:cubicBezTo>
                      <a:pt x="3096" y="572"/>
                      <a:pt x="3096" y="548"/>
                      <a:pt x="3108" y="548"/>
                    </a:cubicBezTo>
                    <a:cubicBezTo>
                      <a:pt x="1953" y="286"/>
                      <a:pt x="1001" y="120"/>
                      <a:pt x="6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30"/>
              <p:cNvSpPr/>
              <p:nvPr/>
            </p:nvSpPr>
            <p:spPr>
              <a:xfrm>
                <a:off x="4672600" y="3833350"/>
                <a:ext cx="3300" cy="437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751" extrusionOk="0">
                    <a:moveTo>
                      <a:pt x="131" y="0"/>
                    </a:moveTo>
                    <a:cubicBezTo>
                      <a:pt x="119" y="0"/>
                      <a:pt x="119" y="12"/>
                      <a:pt x="96" y="12"/>
                    </a:cubicBezTo>
                    <a:cubicBezTo>
                      <a:pt x="96" y="595"/>
                      <a:pt x="60" y="1155"/>
                      <a:pt x="0" y="1738"/>
                    </a:cubicBezTo>
                    <a:lnTo>
                      <a:pt x="0" y="1750"/>
                    </a:lnTo>
                    <a:cubicBezTo>
                      <a:pt x="0" y="1750"/>
                      <a:pt x="12" y="1750"/>
                      <a:pt x="12" y="1738"/>
                    </a:cubicBezTo>
                    <a:lnTo>
                      <a:pt x="24" y="1738"/>
                    </a:lnTo>
                    <a:cubicBezTo>
                      <a:pt x="96" y="1155"/>
                      <a:pt x="131" y="572"/>
                      <a:pt x="131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30"/>
              <p:cNvSpPr/>
              <p:nvPr/>
            </p:nvSpPr>
            <p:spPr>
              <a:xfrm>
                <a:off x="4650875" y="3894650"/>
                <a:ext cx="1101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1347" extrusionOk="0">
                    <a:moveTo>
                      <a:pt x="12" y="1"/>
                    </a:moveTo>
                    <a:cubicBezTo>
                      <a:pt x="0" y="1"/>
                      <a:pt x="0" y="13"/>
                      <a:pt x="0" y="13"/>
                    </a:cubicBezTo>
                    <a:cubicBezTo>
                      <a:pt x="0" y="36"/>
                      <a:pt x="0" y="48"/>
                      <a:pt x="12" y="48"/>
                    </a:cubicBezTo>
                    <a:lnTo>
                      <a:pt x="36" y="48"/>
                    </a:lnTo>
                    <a:cubicBezTo>
                      <a:pt x="822" y="286"/>
                      <a:pt x="1608" y="525"/>
                      <a:pt x="2381" y="751"/>
                    </a:cubicBezTo>
                    <a:cubicBezTo>
                      <a:pt x="3036" y="941"/>
                      <a:pt x="3703" y="1144"/>
                      <a:pt x="4394" y="1346"/>
                    </a:cubicBezTo>
                    <a:cubicBezTo>
                      <a:pt x="4394" y="1346"/>
                      <a:pt x="4405" y="1322"/>
                      <a:pt x="4405" y="1310"/>
                    </a:cubicBezTo>
                    <a:cubicBezTo>
                      <a:pt x="3727" y="1120"/>
                      <a:pt x="3048" y="906"/>
                      <a:pt x="2393" y="715"/>
                    </a:cubicBezTo>
                    <a:cubicBezTo>
                      <a:pt x="1643" y="477"/>
                      <a:pt x="846" y="251"/>
                      <a:pt x="60" y="13"/>
                    </a:cubicBezTo>
                    <a:cubicBezTo>
                      <a:pt x="48" y="1"/>
                      <a:pt x="48" y="1"/>
                      <a:pt x="3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30"/>
              <p:cNvSpPr/>
              <p:nvPr/>
            </p:nvSpPr>
            <p:spPr>
              <a:xfrm>
                <a:off x="4624075" y="3870550"/>
                <a:ext cx="119100" cy="8782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3513" extrusionOk="0">
                    <a:moveTo>
                      <a:pt x="24" y="0"/>
                    </a:moveTo>
                    <a:cubicBezTo>
                      <a:pt x="24" y="12"/>
                      <a:pt x="13" y="12"/>
                      <a:pt x="1" y="24"/>
                    </a:cubicBezTo>
                    <a:lnTo>
                      <a:pt x="132" y="1846"/>
                    </a:lnTo>
                    <a:lnTo>
                      <a:pt x="132" y="1893"/>
                    </a:lnTo>
                    <a:lnTo>
                      <a:pt x="143" y="1905"/>
                    </a:lnTo>
                    <a:cubicBezTo>
                      <a:pt x="548" y="2072"/>
                      <a:pt x="941" y="2227"/>
                      <a:pt x="1322" y="2382"/>
                    </a:cubicBezTo>
                    <a:cubicBezTo>
                      <a:pt x="2513" y="2846"/>
                      <a:pt x="3644" y="3215"/>
                      <a:pt x="4727" y="3513"/>
                    </a:cubicBezTo>
                    <a:lnTo>
                      <a:pt x="4763" y="3477"/>
                    </a:lnTo>
                    <a:cubicBezTo>
                      <a:pt x="3322" y="3096"/>
                      <a:pt x="1798" y="2572"/>
                      <a:pt x="167" y="1870"/>
                    </a:cubicBezTo>
                    <a:lnTo>
                      <a:pt x="167" y="1858"/>
                    </a:lnTo>
                    <a:lnTo>
                      <a:pt x="167" y="18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30"/>
              <p:cNvSpPr/>
              <p:nvPr/>
            </p:nvSpPr>
            <p:spPr>
              <a:xfrm>
                <a:off x="4589250" y="3908950"/>
                <a:ext cx="107475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096" extrusionOk="0">
                    <a:moveTo>
                      <a:pt x="24" y="0"/>
                    </a:moveTo>
                    <a:cubicBezTo>
                      <a:pt x="12" y="12"/>
                      <a:pt x="12" y="24"/>
                      <a:pt x="1" y="36"/>
                    </a:cubicBezTo>
                    <a:cubicBezTo>
                      <a:pt x="84" y="512"/>
                      <a:pt x="179" y="988"/>
                      <a:pt x="263" y="1453"/>
                    </a:cubicBezTo>
                    <a:cubicBezTo>
                      <a:pt x="263" y="1465"/>
                      <a:pt x="274" y="1465"/>
                      <a:pt x="274" y="1465"/>
                    </a:cubicBezTo>
                    <a:lnTo>
                      <a:pt x="286" y="1465"/>
                    </a:lnTo>
                    <a:cubicBezTo>
                      <a:pt x="286" y="1465"/>
                      <a:pt x="310" y="1489"/>
                      <a:pt x="322" y="1489"/>
                    </a:cubicBezTo>
                    <a:cubicBezTo>
                      <a:pt x="1096" y="1881"/>
                      <a:pt x="1882" y="2239"/>
                      <a:pt x="2656" y="2536"/>
                    </a:cubicBezTo>
                    <a:cubicBezTo>
                      <a:pt x="3191" y="2751"/>
                      <a:pt x="3715" y="2929"/>
                      <a:pt x="4251" y="3096"/>
                    </a:cubicBezTo>
                    <a:lnTo>
                      <a:pt x="4263" y="3096"/>
                    </a:lnTo>
                    <a:cubicBezTo>
                      <a:pt x="4263" y="3096"/>
                      <a:pt x="4287" y="3072"/>
                      <a:pt x="4299" y="3072"/>
                    </a:cubicBezTo>
                    <a:cubicBezTo>
                      <a:pt x="2977" y="2691"/>
                      <a:pt x="1644" y="2143"/>
                      <a:pt x="334" y="1465"/>
                    </a:cubicBezTo>
                    <a:cubicBezTo>
                      <a:pt x="334" y="1465"/>
                      <a:pt x="322" y="1453"/>
                      <a:pt x="310" y="1453"/>
                    </a:cubicBezTo>
                    <a:cubicBezTo>
                      <a:pt x="310" y="1441"/>
                      <a:pt x="298" y="1441"/>
                      <a:pt x="298" y="1441"/>
                    </a:cubicBezTo>
                    <a:cubicBezTo>
                      <a:pt x="203" y="965"/>
                      <a:pt x="120" y="476"/>
                      <a:pt x="24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30"/>
              <p:cNvSpPr/>
              <p:nvPr/>
            </p:nvSpPr>
            <p:spPr>
              <a:xfrm>
                <a:off x="4082350" y="3803275"/>
                <a:ext cx="261950" cy="2038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815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24"/>
                      <a:pt x="36" y="36"/>
                      <a:pt x="48" y="72"/>
                    </a:cubicBezTo>
                    <a:cubicBezTo>
                      <a:pt x="60" y="84"/>
                      <a:pt x="60" y="96"/>
                      <a:pt x="72" y="120"/>
                    </a:cubicBezTo>
                    <a:cubicBezTo>
                      <a:pt x="393" y="679"/>
                      <a:pt x="631" y="1251"/>
                      <a:pt x="786" y="1870"/>
                    </a:cubicBezTo>
                    <a:cubicBezTo>
                      <a:pt x="798" y="1906"/>
                      <a:pt x="798" y="1941"/>
                      <a:pt x="822" y="1977"/>
                    </a:cubicBezTo>
                    <a:cubicBezTo>
                      <a:pt x="822" y="1989"/>
                      <a:pt x="822" y="1989"/>
                      <a:pt x="834" y="2001"/>
                    </a:cubicBezTo>
                    <a:cubicBezTo>
                      <a:pt x="905" y="2334"/>
                      <a:pt x="988" y="2679"/>
                      <a:pt x="1048" y="3013"/>
                    </a:cubicBezTo>
                    <a:lnTo>
                      <a:pt x="1048" y="3049"/>
                    </a:lnTo>
                    <a:cubicBezTo>
                      <a:pt x="1119" y="3477"/>
                      <a:pt x="1191" y="3906"/>
                      <a:pt x="1298" y="4322"/>
                    </a:cubicBezTo>
                    <a:cubicBezTo>
                      <a:pt x="1358" y="4668"/>
                      <a:pt x="1441" y="5001"/>
                      <a:pt x="1560" y="5299"/>
                    </a:cubicBezTo>
                    <a:cubicBezTo>
                      <a:pt x="1560" y="5311"/>
                      <a:pt x="1584" y="5323"/>
                      <a:pt x="1584" y="5323"/>
                    </a:cubicBezTo>
                    <a:cubicBezTo>
                      <a:pt x="1739" y="5751"/>
                      <a:pt x="1977" y="6156"/>
                      <a:pt x="2274" y="6489"/>
                    </a:cubicBezTo>
                    <a:lnTo>
                      <a:pt x="2310" y="6513"/>
                    </a:lnTo>
                    <a:lnTo>
                      <a:pt x="2370" y="6573"/>
                    </a:lnTo>
                    <a:cubicBezTo>
                      <a:pt x="2858" y="7061"/>
                      <a:pt x="3489" y="7382"/>
                      <a:pt x="4144" y="7621"/>
                    </a:cubicBezTo>
                    <a:cubicBezTo>
                      <a:pt x="4156" y="7621"/>
                      <a:pt x="4167" y="7632"/>
                      <a:pt x="4167" y="7632"/>
                    </a:cubicBezTo>
                    <a:lnTo>
                      <a:pt x="4179" y="7632"/>
                    </a:lnTo>
                    <a:cubicBezTo>
                      <a:pt x="5304" y="8014"/>
                      <a:pt x="6418" y="8153"/>
                      <a:pt x="7550" y="8153"/>
                    </a:cubicBezTo>
                    <a:cubicBezTo>
                      <a:pt x="8504" y="8153"/>
                      <a:pt x="9470" y="8054"/>
                      <a:pt x="10466" y="7918"/>
                    </a:cubicBezTo>
                    <a:lnTo>
                      <a:pt x="10478" y="7918"/>
                    </a:lnTo>
                    <a:cubicBezTo>
                      <a:pt x="10466" y="7894"/>
                      <a:pt x="10454" y="7882"/>
                      <a:pt x="10430" y="7882"/>
                    </a:cubicBezTo>
                    <a:cubicBezTo>
                      <a:pt x="10049" y="7537"/>
                      <a:pt x="9859" y="7037"/>
                      <a:pt x="9632" y="6561"/>
                    </a:cubicBezTo>
                    <a:cubicBezTo>
                      <a:pt x="9299" y="5858"/>
                      <a:pt x="8906" y="5192"/>
                      <a:pt x="8442" y="4584"/>
                    </a:cubicBezTo>
                    <a:cubicBezTo>
                      <a:pt x="8430" y="4561"/>
                      <a:pt x="8430" y="4549"/>
                      <a:pt x="8406" y="4537"/>
                    </a:cubicBezTo>
                    <a:cubicBezTo>
                      <a:pt x="7989" y="3989"/>
                      <a:pt x="7549" y="3477"/>
                      <a:pt x="7037" y="3013"/>
                    </a:cubicBezTo>
                    <a:cubicBezTo>
                      <a:pt x="7025" y="3001"/>
                      <a:pt x="7013" y="3001"/>
                      <a:pt x="7013" y="2989"/>
                    </a:cubicBezTo>
                    <a:cubicBezTo>
                      <a:pt x="6608" y="2620"/>
                      <a:pt x="6156" y="2275"/>
                      <a:pt x="5703" y="1965"/>
                    </a:cubicBezTo>
                    <a:cubicBezTo>
                      <a:pt x="5477" y="1810"/>
                      <a:pt x="5251" y="1667"/>
                      <a:pt x="5013" y="1525"/>
                    </a:cubicBezTo>
                    <a:cubicBezTo>
                      <a:pt x="5001" y="1525"/>
                      <a:pt x="5001" y="1513"/>
                      <a:pt x="4989" y="1513"/>
                    </a:cubicBezTo>
                    <a:cubicBezTo>
                      <a:pt x="4275" y="1096"/>
                      <a:pt x="3513" y="774"/>
                      <a:pt x="2727" y="513"/>
                    </a:cubicBezTo>
                    <a:cubicBezTo>
                      <a:pt x="2715" y="513"/>
                      <a:pt x="2691" y="501"/>
                      <a:pt x="2691" y="501"/>
                    </a:cubicBezTo>
                    <a:cubicBezTo>
                      <a:pt x="1810" y="239"/>
                      <a:pt x="905" y="60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30"/>
              <p:cNvSpPr/>
              <p:nvPr/>
            </p:nvSpPr>
            <p:spPr>
              <a:xfrm>
                <a:off x="4083225" y="3805350"/>
                <a:ext cx="262575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10503" h="787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13"/>
                      <a:pt x="13" y="37"/>
                      <a:pt x="25" y="49"/>
                    </a:cubicBezTo>
                    <a:cubicBezTo>
                      <a:pt x="894" y="406"/>
                      <a:pt x="1751" y="846"/>
                      <a:pt x="2632" y="1430"/>
                    </a:cubicBezTo>
                    <a:cubicBezTo>
                      <a:pt x="2644" y="1442"/>
                      <a:pt x="2656" y="1442"/>
                      <a:pt x="2680" y="1465"/>
                    </a:cubicBezTo>
                    <a:cubicBezTo>
                      <a:pt x="3120" y="1739"/>
                      <a:pt x="3573" y="2073"/>
                      <a:pt x="4025" y="2418"/>
                    </a:cubicBezTo>
                    <a:cubicBezTo>
                      <a:pt x="4037" y="2430"/>
                      <a:pt x="4061" y="2430"/>
                      <a:pt x="4073" y="2442"/>
                    </a:cubicBezTo>
                    <a:cubicBezTo>
                      <a:pt x="4371" y="2668"/>
                      <a:pt x="4668" y="2906"/>
                      <a:pt x="4966" y="3156"/>
                    </a:cubicBezTo>
                    <a:cubicBezTo>
                      <a:pt x="5275" y="3406"/>
                      <a:pt x="5573" y="3668"/>
                      <a:pt x="5871" y="3930"/>
                    </a:cubicBezTo>
                    <a:cubicBezTo>
                      <a:pt x="5883" y="3942"/>
                      <a:pt x="5906" y="3942"/>
                      <a:pt x="5906" y="3966"/>
                    </a:cubicBezTo>
                    <a:cubicBezTo>
                      <a:pt x="6216" y="4228"/>
                      <a:pt x="6526" y="4513"/>
                      <a:pt x="6823" y="4799"/>
                    </a:cubicBezTo>
                    <a:lnTo>
                      <a:pt x="6859" y="4823"/>
                    </a:lnTo>
                    <a:cubicBezTo>
                      <a:pt x="7264" y="5192"/>
                      <a:pt x="7657" y="5573"/>
                      <a:pt x="8050" y="5942"/>
                    </a:cubicBezTo>
                    <a:lnTo>
                      <a:pt x="8073" y="5966"/>
                    </a:lnTo>
                    <a:lnTo>
                      <a:pt x="8216" y="6109"/>
                    </a:lnTo>
                    <a:cubicBezTo>
                      <a:pt x="8657" y="6525"/>
                      <a:pt x="9121" y="6954"/>
                      <a:pt x="9585" y="7383"/>
                    </a:cubicBezTo>
                    <a:cubicBezTo>
                      <a:pt x="9836" y="7621"/>
                      <a:pt x="10097" y="7847"/>
                      <a:pt x="10431" y="7871"/>
                    </a:cubicBezTo>
                    <a:lnTo>
                      <a:pt x="10490" y="7871"/>
                    </a:lnTo>
                    <a:lnTo>
                      <a:pt x="10502" y="7859"/>
                    </a:lnTo>
                    <a:cubicBezTo>
                      <a:pt x="10502" y="7847"/>
                      <a:pt x="10502" y="7847"/>
                      <a:pt x="10490" y="7847"/>
                    </a:cubicBezTo>
                    <a:lnTo>
                      <a:pt x="10395" y="7847"/>
                    </a:lnTo>
                    <a:cubicBezTo>
                      <a:pt x="10097" y="7799"/>
                      <a:pt x="9847" y="7597"/>
                      <a:pt x="9597" y="7371"/>
                    </a:cubicBezTo>
                    <a:cubicBezTo>
                      <a:pt x="9133" y="6954"/>
                      <a:pt x="8669" y="6502"/>
                      <a:pt x="8228" y="6085"/>
                    </a:cubicBezTo>
                    <a:cubicBezTo>
                      <a:pt x="8181" y="6049"/>
                      <a:pt x="8133" y="6014"/>
                      <a:pt x="8109" y="5966"/>
                    </a:cubicBezTo>
                    <a:lnTo>
                      <a:pt x="8073" y="5942"/>
                    </a:lnTo>
                    <a:cubicBezTo>
                      <a:pt x="7680" y="5573"/>
                      <a:pt x="7276" y="5180"/>
                      <a:pt x="6859" y="4799"/>
                    </a:cubicBezTo>
                    <a:lnTo>
                      <a:pt x="6823" y="4763"/>
                    </a:lnTo>
                    <a:cubicBezTo>
                      <a:pt x="6526" y="4478"/>
                      <a:pt x="6216" y="4216"/>
                      <a:pt x="5906" y="3942"/>
                    </a:cubicBezTo>
                    <a:cubicBezTo>
                      <a:pt x="5633" y="3704"/>
                      <a:pt x="5359" y="3466"/>
                      <a:pt x="5073" y="3227"/>
                    </a:cubicBezTo>
                    <a:lnTo>
                      <a:pt x="5037" y="3204"/>
                    </a:lnTo>
                    <a:cubicBezTo>
                      <a:pt x="5025" y="3180"/>
                      <a:pt x="5002" y="3168"/>
                      <a:pt x="4978" y="3144"/>
                    </a:cubicBezTo>
                    <a:cubicBezTo>
                      <a:pt x="4204" y="2501"/>
                      <a:pt x="3454" y="1942"/>
                      <a:pt x="2704" y="1465"/>
                    </a:cubicBezTo>
                    <a:cubicBezTo>
                      <a:pt x="2692" y="1442"/>
                      <a:pt x="2680" y="1442"/>
                      <a:pt x="2680" y="1442"/>
                    </a:cubicBezTo>
                    <a:cubicBezTo>
                      <a:pt x="1763" y="822"/>
                      <a:pt x="894" y="358"/>
                      <a:pt x="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30"/>
              <p:cNvSpPr/>
              <p:nvPr/>
            </p:nvSpPr>
            <p:spPr>
              <a:xfrm>
                <a:off x="4102875" y="3816075"/>
                <a:ext cx="491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525" extrusionOk="0">
                    <a:moveTo>
                      <a:pt x="1894" y="1"/>
                    </a:moveTo>
                    <a:cubicBezTo>
                      <a:pt x="1894" y="120"/>
                      <a:pt x="1906" y="262"/>
                      <a:pt x="1906" y="370"/>
                    </a:cubicBezTo>
                    <a:cubicBezTo>
                      <a:pt x="1918" y="584"/>
                      <a:pt x="1918" y="786"/>
                      <a:pt x="1918" y="1001"/>
                    </a:cubicBezTo>
                    <a:cubicBezTo>
                      <a:pt x="1906" y="1001"/>
                      <a:pt x="1882" y="1013"/>
                      <a:pt x="1870" y="1013"/>
                    </a:cubicBezTo>
                    <a:cubicBezTo>
                      <a:pt x="1489" y="1120"/>
                      <a:pt x="1072" y="1227"/>
                      <a:pt x="656" y="1334"/>
                    </a:cubicBezTo>
                    <a:cubicBezTo>
                      <a:pt x="441" y="1394"/>
                      <a:pt x="215" y="1453"/>
                      <a:pt x="13" y="1489"/>
                    </a:cubicBezTo>
                    <a:cubicBezTo>
                      <a:pt x="1" y="1489"/>
                      <a:pt x="1" y="1513"/>
                      <a:pt x="1" y="1525"/>
                    </a:cubicBezTo>
                    <a:cubicBezTo>
                      <a:pt x="203" y="1465"/>
                      <a:pt x="417" y="1417"/>
                      <a:pt x="644" y="1358"/>
                    </a:cubicBezTo>
                    <a:cubicBezTo>
                      <a:pt x="1072" y="1251"/>
                      <a:pt x="1501" y="1132"/>
                      <a:pt x="1906" y="1024"/>
                    </a:cubicBezTo>
                    <a:lnTo>
                      <a:pt x="1930" y="1024"/>
                    </a:lnTo>
                    <a:cubicBezTo>
                      <a:pt x="1930" y="1024"/>
                      <a:pt x="1953" y="1024"/>
                      <a:pt x="1953" y="1013"/>
                    </a:cubicBezTo>
                    <a:cubicBezTo>
                      <a:pt x="1965" y="786"/>
                      <a:pt x="1953" y="584"/>
                      <a:pt x="1930" y="370"/>
                    </a:cubicBezTo>
                    <a:cubicBezTo>
                      <a:pt x="1930" y="262"/>
                      <a:pt x="1918" y="131"/>
                      <a:pt x="1918" y="24"/>
                    </a:cubicBezTo>
                    <a:cubicBezTo>
                      <a:pt x="1906" y="24"/>
                      <a:pt x="1894" y="1"/>
                      <a:pt x="1894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30"/>
              <p:cNvSpPr/>
              <p:nvPr/>
            </p:nvSpPr>
            <p:spPr>
              <a:xfrm>
                <a:off x="4107650" y="3865475"/>
                <a:ext cx="7770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585" extrusionOk="0">
                    <a:moveTo>
                      <a:pt x="3048" y="1"/>
                    </a:moveTo>
                    <a:cubicBezTo>
                      <a:pt x="2120" y="120"/>
                      <a:pt x="1167" y="287"/>
                      <a:pt x="0" y="561"/>
                    </a:cubicBezTo>
                    <a:cubicBezTo>
                      <a:pt x="12" y="561"/>
                      <a:pt x="12" y="572"/>
                      <a:pt x="12" y="584"/>
                    </a:cubicBezTo>
                    <a:cubicBezTo>
                      <a:pt x="1191" y="322"/>
                      <a:pt x="2143" y="144"/>
                      <a:pt x="3096" y="37"/>
                    </a:cubicBezTo>
                    <a:cubicBezTo>
                      <a:pt x="3108" y="37"/>
                      <a:pt x="3108" y="25"/>
                      <a:pt x="3108" y="25"/>
                    </a:cubicBezTo>
                    <a:cubicBezTo>
                      <a:pt x="3108" y="1"/>
                      <a:pt x="3096" y="1"/>
                      <a:pt x="309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30"/>
              <p:cNvSpPr/>
              <p:nvPr/>
            </p:nvSpPr>
            <p:spPr>
              <a:xfrm>
                <a:off x="4206475" y="3841375"/>
                <a:ext cx="35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763" extrusionOk="0">
                    <a:moveTo>
                      <a:pt x="0" y="1"/>
                    </a:moveTo>
                    <a:cubicBezTo>
                      <a:pt x="0" y="584"/>
                      <a:pt x="36" y="1167"/>
                      <a:pt x="107" y="1751"/>
                    </a:cubicBezTo>
                    <a:cubicBezTo>
                      <a:pt x="115" y="1743"/>
                      <a:pt x="121" y="1740"/>
                      <a:pt x="124" y="1740"/>
                    </a:cubicBezTo>
                    <a:cubicBezTo>
                      <a:pt x="131" y="1740"/>
                      <a:pt x="131" y="1751"/>
                      <a:pt x="131" y="1751"/>
                    </a:cubicBezTo>
                    <a:cubicBezTo>
                      <a:pt x="131" y="1763"/>
                      <a:pt x="143" y="1763"/>
                      <a:pt x="143" y="1763"/>
                    </a:cubicBezTo>
                    <a:lnTo>
                      <a:pt x="143" y="1751"/>
                    </a:lnTo>
                    <a:cubicBezTo>
                      <a:pt x="83" y="1167"/>
                      <a:pt x="36" y="596"/>
                      <a:pt x="36" y="24"/>
                    </a:cubicBezTo>
                    <a:cubicBezTo>
                      <a:pt x="24" y="24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0"/>
              <p:cNvSpPr/>
              <p:nvPr/>
            </p:nvSpPr>
            <p:spPr>
              <a:xfrm>
                <a:off x="4121325" y="3903000"/>
                <a:ext cx="110175" cy="3335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34" extrusionOk="0">
                    <a:moveTo>
                      <a:pt x="4382" y="0"/>
                    </a:moveTo>
                    <a:cubicBezTo>
                      <a:pt x="4371" y="0"/>
                      <a:pt x="4371" y="0"/>
                      <a:pt x="4347" y="12"/>
                    </a:cubicBezTo>
                    <a:cubicBezTo>
                      <a:pt x="3561" y="250"/>
                      <a:pt x="2775" y="476"/>
                      <a:pt x="2013" y="714"/>
                    </a:cubicBezTo>
                    <a:cubicBezTo>
                      <a:pt x="1358" y="905"/>
                      <a:pt x="692" y="1107"/>
                      <a:pt x="1" y="1310"/>
                    </a:cubicBezTo>
                    <a:cubicBezTo>
                      <a:pt x="1" y="1322"/>
                      <a:pt x="25" y="1334"/>
                      <a:pt x="25" y="1334"/>
                    </a:cubicBezTo>
                    <a:cubicBezTo>
                      <a:pt x="703" y="1143"/>
                      <a:pt x="1370" y="929"/>
                      <a:pt x="2025" y="738"/>
                    </a:cubicBezTo>
                    <a:cubicBezTo>
                      <a:pt x="2799" y="512"/>
                      <a:pt x="3597" y="274"/>
                      <a:pt x="4382" y="36"/>
                    </a:cubicBezTo>
                    <a:lnTo>
                      <a:pt x="4394" y="36"/>
                    </a:lnTo>
                    <a:cubicBezTo>
                      <a:pt x="4406" y="36"/>
                      <a:pt x="4406" y="24"/>
                      <a:pt x="4406" y="12"/>
                    </a:cubicBezTo>
                    <a:cubicBezTo>
                      <a:pt x="4406" y="12"/>
                      <a:pt x="4406" y="0"/>
                      <a:pt x="4394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0"/>
              <p:cNvSpPr/>
              <p:nvPr/>
            </p:nvSpPr>
            <p:spPr>
              <a:xfrm>
                <a:off x="4139200" y="3878575"/>
                <a:ext cx="119075" cy="8785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3514" extrusionOk="0">
                    <a:moveTo>
                      <a:pt x="4739" y="1"/>
                    </a:moveTo>
                    <a:lnTo>
                      <a:pt x="4608" y="1822"/>
                    </a:lnTo>
                    <a:lnTo>
                      <a:pt x="4608" y="1858"/>
                    </a:lnTo>
                    <a:lnTo>
                      <a:pt x="4608" y="1882"/>
                    </a:lnTo>
                    <a:cubicBezTo>
                      <a:pt x="2965" y="2561"/>
                      <a:pt x="1453" y="3096"/>
                      <a:pt x="0" y="3489"/>
                    </a:cubicBezTo>
                    <a:lnTo>
                      <a:pt x="36" y="3513"/>
                    </a:lnTo>
                    <a:cubicBezTo>
                      <a:pt x="1120" y="3215"/>
                      <a:pt x="2251" y="2846"/>
                      <a:pt x="3441" y="2382"/>
                    </a:cubicBezTo>
                    <a:cubicBezTo>
                      <a:pt x="3834" y="2239"/>
                      <a:pt x="4215" y="2072"/>
                      <a:pt x="4620" y="1906"/>
                    </a:cubicBezTo>
                    <a:lnTo>
                      <a:pt x="4632" y="1894"/>
                    </a:lnTo>
                    <a:lnTo>
                      <a:pt x="4632" y="1846"/>
                    </a:lnTo>
                    <a:lnTo>
                      <a:pt x="4763" y="37"/>
                    </a:lnTo>
                    <a:cubicBezTo>
                      <a:pt x="4751" y="13"/>
                      <a:pt x="4739" y="13"/>
                      <a:pt x="4739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0"/>
              <p:cNvSpPr/>
              <p:nvPr/>
            </p:nvSpPr>
            <p:spPr>
              <a:xfrm>
                <a:off x="4185925" y="3916975"/>
                <a:ext cx="107475" cy="7742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097" extrusionOk="0">
                    <a:moveTo>
                      <a:pt x="4263" y="1"/>
                    </a:moveTo>
                    <a:cubicBezTo>
                      <a:pt x="4180" y="477"/>
                      <a:pt x="4084" y="965"/>
                      <a:pt x="4001" y="1441"/>
                    </a:cubicBezTo>
                    <a:cubicBezTo>
                      <a:pt x="4001" y="1441"/>
                      <a:pt x="3989" y="1441"/>
                      <a:pt x="3989" y="1465"/>
                    </a:cubicBezTo>
                    <a:cubicBezTo>
                      <a:pt x="3965" y="1465"/>
                      <a:pt x="3953" y="1477"/>
                      <a:pt x="3953" y="1477"/>
                    </a:cubicBezTo>
                    <a:cubicBezTo>
                      <a:pt x="2644" y="2144"/>
                      <a:pt x="1322" y="2692"/>
                      <a:pt x="1" y="3084"/>
                    </a:cubicBezTo>
                    <a:cubicBezTo>
                      <a:pt x="13" y="3084"/>
                      <a:pt x="24" y="3096"/>
                      <a:pt x="24" y="3096"/>
                    </a:cubicBezTo>
                    <a:lnTo>
                      <a:pt x="36" y="3096"/>
                    </a:lnTo>
                    <a:cubicBezTo>
                      <a:pt x="572" y="2930"/>
                      <a:pt x="1096" y="2751"/>
                      <a:pt x="1632" y="2549"/>
                    </a:cubicBezTo>
                    <a:cubicBezTo>
                      <a:pt x="2406" y="2251"/>
                      <a:pt x="3191" y="1894"/>
                      <a:pt x="3965" y="1489"/>
                    </a:cubicBezTo>
                    <a:cubicBezTo>
                      <a:pt x="3989" y="1489"/>
                      <a:pt x="4001" y="1477"/>
                      <a:pt x="4001" y="1477"/>
                    </a:cubicBezTo>
                    <a:lnTo>
                      <a:pt x="4013" y="1477"/>
                    </a:lnTo>
                    <a:cubicBezTo>
                      <a:pt x="4013" y="1477"/>
                      <a:pt x="4025" y="1477"/>
                      <a:pt x="4025" y="1453"/>
                    </a:cubicBezTo>
                    <a:cubicBezTo>
                      <a:pt x="4120" y="1001"/>
                      <a:pt x="4204" y="525"/>
                      <a:pt x="4299" y="48"/>
                    </a:cubicBezTo>
                    <a:cubicBezTo>
                      <a:pt x="4287" y="25"/>
                      <a:pt x="4287" y="13"/>
                      <a:pt x="4263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0"/>
              <p:cNvSpPr/>
              <p:nvPr/>
            </p:nvSpPr>
            <p:spPr>
              <a:xfrm>
                <a:off x="4181750" y="3773800"/>
                <a:ext cx="529575" cy="24620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9848" extrusionOk="0">
                    <a:moveTo>
                      <a:pt x="168" y="1"/>
                    </a:moveTo>
                    <a:cubicBezTo>
                      <a:pt x="168" y="1"/>
                      <a:pt x="1" y="9847"/>
                      <a:pt x="10371" y="9847"/>
                    </a:cubicBezTo>
                    <a:cubicBezTo>
                      <a:pt x="20742" y="9847"/>
                      <a:pt x="21182" y="1"/>
                      <a:pt x="21182" y="1"/>
                    </a:cubicBezTo>
                    <a:lnTo>
                      <a:pt x="16062" y="1"/>
                    </a:lnTo>
                    <a:lnTo>
                      <a:pt x="16062" y="239"/>
                    </a:lnTo>
                    <a:cubicBezTo>
                      <a:pt x="16039" y="477"/>
                      <a:pt x="15967" y="715"/>
                      <a:pt x="15801" y="882"/>
                    </a:cubicBezTo>
                    <a:cubicBezTo>
                      <a:pt x="15614" y="1077"/>
                      <a:pt x="15341" y="1164"/>
                      <a:pt x="15060" y="1164"/>
                    </a:cubicBezTo>
                    <a:cubicBezTo>
                      <a:pt x="14981" y="1164"/>
                      <a:pt x="14902" y="1157"/>
                      <a:pt x="14824" y="1144"/>
                    </a:cubicBezTo>
                    <a:cubicBezTo>
                      <a:pt x="14634" y="1132"/>
                      <a:pt x="14455" y="1060"/>
                      <a:pt x="14300" y="941"/>
                    </a:cubicBezTo>
                    <a:cubicBezTo>
                      <a:pt x="14157" y="799"/>
                      <a:pt x="13979" y="644"/>
                      <a:pt x="13955" y="429"/>
                    </a:cubicBezTo>
                    <a:cubicBezTo>
                      <a:pt x="13872" y="584"/>
                      <a:pt x="13765" y="727"/>
                      <a:pt x="13634" y="846"/>
                    </a:cubicBezTo>
                    <a:cubicBezTo>
                      <a:pt x="13459" y="987"/>
                      <a:pt x="13239" y="1045"/>
                      <a:pt x="13016" y="1045"/>
                    </a:cubicBezTo>
                    <a:cubicBezTo>
                      <a:pt x="12844" y="1045"/>
                      <a:pt x="12670" y="1010"/>
                      <a:pt x="12514" y="953"/>
                    </a:cubicBezTo>
                    <a:cubicBezTo>
                      <a:pt x="12372" y="894"/>
                      <a:pt x="12229" y="822"/>
                      <a:pt x="12133" y="715"/>
                    </a:cubicBezTo>
                    <a:cubicBezTo>
                      <a:pt x="11955" y="525"/>
                      <a:pt x="11895" y="251"/>
                      <a:pt x="119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0"/>
              <p:cNvSpPr/>
              <p:nvPr/>
            </p:nvSpPr>
            <p:spPr>
              <a:xfrm>
                <a:off x="4227000" y="3773800"/>
                <a:ext cx="441450" cy="205425"/>
              </a:xfrm>
              <a:custGeom>
                <a:avLst/>
                <a:gdLst/>
                <a:ahLst/>
                <a:cxnLst/>
                <a:rect l="l" t="t" r="r" b="b"/>
                <a:pathLst>
                  <a:path w="17658" h="8217" extrusionOk="0">
                    <a:moveTo>
                      <a:pt x="155" y="1"/>
                    </a:moveTo>
                    <a:cubicBezTo>
                      <a:pt x="155" y="1"/>
                      <a:pt x="1" y="8216"/>
                      <a:pt x="8657" y="8216"/>
                    </a:cubicBezTo>
                    <a:cubicBezTo>
                      <a:pt x="17300" y="8216"/>
                      <a:pt x="17658" y="1"/>
                      <a:pt x="17658" y="1"/>
                    </a:cubicBezTo>
                    <a:lnTo>
                      <a:pt x="14252" y="1"/>
                    </a:lnTo>
                    <a:lnTo>
                      <a:pt x="14252" y="239"/>
                    </a:lnTo>
                    <a:cubicBezTo>
                      <a:pt x="14229" y="477"/>
                      <a:pt x="14157" y="715"/>
                      <a:pt x="13991" y="882"/>
                    </a:cubicBezTo>
                    <a:cubicBezTo>
                      <a:pt x="13804" y="1077"/>
                      <a:pt x="13531" y="1164"/>
                      <a:pt x="13250" y="1164"/>
                    </a:cubicBezTo>
                    <a:cubicBezTo>
                      <a:pt x="13171" y="1164"/>
                      <a:pt x="13092" y="1157"/>
                      <a:pt x="13014" y="1144"/>
                    </a:cubicBezTo>
                    <a:cubicBezTo>
                      <a:pt x="12824" y="1132"/>
                      <a:pt x="12645" y="1060"/>
                      <a:pt x="12490" y="941"/>
                    </a:cubicBezTo>
                    <a:cubicBezTo>
                      <a:pt x="12347" y="799"/>
                      <a:pt x="12169" y="644"/>
                      <a:pt x="12145" y="429"/>
                    </a:cubicBezTo>
                    <a:cubicBezTo>
                      <a:pt x="12062" y="584"/>
                      <a:pt x="11955" y="727"/>
                      <a:pt x="11824" y="846"/>
                    </a:cubicBezTo>
                    <a:cubicBezTo>
                      <a:pt x="11649" y="987"/>
                      <a:pt x="11429" y="1045"/>
                      <a:pt x="11206" y="1045"/>
                    </a:cubicBezTo>
                    <a:cubicBezTo>
                      <a:pt x="11034" y="1045"/>
                      <a:pt x="10860" y="1010"/>
                      <a:pt x="10704" y="953"/>
                    </a:cubicBezTo>
                    <a:cubicBezTo>
                      <a:pt x="10562" y="894"/>
                      <a:pt x="10419" y="822"/>
                      <a:pt x="10323" y="715"/>
                    </a:cubicBezTo>
                    <a:cubicBezTo>
                      <a:pt x="10145" y="525"/>
                      <a:pt x="10085" y="251"/>
                      <a:pt x="10097" y="1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0"/>
              <p:cNvSpPr/>
              <p:nvPr/>
            </p:nvSpPr>
            <p:spPr>
              <a:xfrm>
                <a:off x="4293975" y="3821725"/>
                <a:ext cx="143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5" extrusionOk="0">
                    <a:moveTo>
                      <a:pt x="286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20" y="834"/>
                      <a:pt x="286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53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0"/>
              <p:cNvSpPr/>
              <p:nvPr/>
            </p:nvSpPr>
            <p:spPr>
              <a:xfrm>
                <a:off x="4351725" y="3821725"/>
                <a:ext cx="143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5" extrusionOk="0">
                    <a:moveTo>
                      <a:pt x="286" y="1"/>
                    </a:moveTo>
                    <a:cubicBezTo>
                      <a:pt x="119" y="1"/>
                      <a:pt x="0" y="179"/>
                      <a:pt x="0" y="417"/>
                    </a:cubicBezTo>
                    <a:cubicBezTo>
                      <a:pt x="0" y="656"/>
                      <a:pt x="119" y="834"/>
                      <a:pt x="286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53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0"/>
              <p:cNvSpPr/>
              <p:nvPr/>
            </p:nvSpPr>
            <p:spPr>
              <a:xfrm>
                <a:off x="4351725" y="3821725"/>
                <a:ext cx="143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5" extrusionOk="0">
                    <a:moveTo>
                      <a:pt x="286" y="1"/>
                    </a:moveTo>
                    <a:cubicBezTo>
                      <a:pt x="119" y="1"/>
                      <a:pt x="0" y="179"/>
                      <a:pt x="0" y="417"/>
                    </a:cubicBezTo>
                    <a:cubicBezTo>
                      <a:pt x="0" y="656"/>
                      <a:pt x="119" y="834"/>
                      <a:pt x="286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53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0"/>
              <p:cNvSpPr/>
              <p:nvPr/>
            </p:nvSpPr>
            <p:spPr>
              <a:xfrm>
                <a:off x="4326425" y="3871150"/>
                <a:ext cx="140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3" y="834"/>
                      <a:pt x="560" y="643"/>
                      <a:pt x="560" y="417"/>
                    </a:cubicBezTo>
                    <a:cubicBezTo>
                      <a:pt x="560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0"/>
              <p:cNvSpPr/>
              <p:nvPr/>
            </p:nvSpPr>
            <p:spPr>
              <a:xfrm>
                <a:off x="4381500" y="3871150"/>
                <a:ext cx="143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2" y="834"/>
                      <a:pt x="572" y="643"/>
                      <a:pt x="572" y="417"/>
                    </a:cubicBezTo>
                    <a:cubicBezTo>
                      <a:pt x="572" y="203"/>
                      <a:pt x="452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30"/>
              <p:cNvSpPr/>
              <p:nvPr/>
            </p:nvSpPr>
            <p:spPr>
              <a:xfrm>
                <a:off x="4381500" y="3871150"/>
                <a:ext cx="143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2" y="834"/>
                      <a:pt x="572" y="643"/>
                      <a:pt x="572" y="417"/>
                    </a:cubicBezTo>
                    <a:cubicBezTo>
                      <a:pt x="572" y="203"/>
                      <a:pt x="452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30"/>
              <p:cNvSpPr/>
              <p:nvPr/>
            </p:nvSpPr>
            <p:spPr>
              <a:xfrm>
                <a:off x="4409475" y="3918775"/>
                <a:ext cx="140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41" y="834"/>
                      <a:pt x="560" y="643"/>
                      <a:pt x="560" y="417"/>
                    </a:cubicBezTo>
                    <a:cubicBezTo>
                      <a:pt x="560" y="203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30"/>
              <p:cNvSpPr/>
              <p:nvPr/>
            </p:nvSpPr>
            <p:spPr>
              <a:xfrm>
                <a:off x="4466325" y="3918775"/>
                <a:ext cx="143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30"/>
              <p:cNvSpPr/>
              <p:nvPr/>
            </p:nvSpPr>
            <p:spPr>
              <a:xfrm>
                <a:off x="4436550" y="3871150"/>
                <a:ext cx="143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4" extrusionOk="0">
                    <a:moveTo>
                      <a:pt x="286" y="0"/>
                    </a:moveTo>
                    <a:cubicBezTo>
                      <a:pt x="120" y="0"/>
                      <a:pt x="1" y="203"/>
                      <a:pt x="1" y="417"/>
                    </a:cubicBezTo>
                    <a:cubicBezTo>
                      <a:pt x="1" y="655"/>
                      <a:pt x="120" y="834"/>
                      <a:pt x="286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30"/>
              <p:cNvSpPr/>
              <p:nvPr/>
            </p:nvSpPr>
            <p:spPr>
              <a:xfrm>
                <a:off x="4436550" y="3871150"/>
                <a:ext cx="143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4" extrusionOk="0">
                    <a:moveTo>
                      <a:pt x="286" y="0"/>
                    </a:moveTo>
                    <a:cubicBezTo>
                      <a:pt x="120" y="0"/>
                      <a:pt x="1" y="203"/>
                      <a:pt x="1" y="417"/>
                    </a:cubicBezTo>
                    <a:cubicBezTo>
                      <a:pt x="1" y="655"/>
                      <a:pt x="120" y="834"/>
                      <a:pt x="286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30"/>
              <p:cNvSpPr/>
              <p:nvPr/>
            </p:nvSpPr>
            <p:spPr>
              <a:xfrm>
                <a:off x="4491625" y="3871150"/>
                <a:ext cx="143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30"/>
              <p:cNvSpPr/>
              <p:nvPr/>
            </p:nvSpPr>
            <p:spPr>
              <a:xfrm>
                <a:off x="4491625" y="3871150"/>
                <a:ext cx="143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34" extrusionOk="0">
                    <a:moveTo>
                      <a:pt x="286" y="0"/>
                    </a:moveTo>
                    <a:cubicBezTo>
                      <a:pt x="119" y="0"/>
                      <a:pt x="0" y="203"/>
                      <a:pt x="0" y="417"/>
                    </a:cubicBezTo>
                    <a:cubicBezTo>
                      <a:pt x="0" y="655"/>
                      <a:pt x="119" y="834"/>
                      <a:pt x="286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6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30"/>
              <p:cNvSpPr/>
              <p:nvPr/>
            </p:nvSpPr>
            <p:spPr>
              <a:xfrm>
                <a:off x="4546675" y="3871150"/>
                <a:ext cx="143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4" extrusionOk="0">
                    <a:moveTo>
                      <a:pt x="287" y="0"/>
                    </a:moveTo>
                    <a:cubicBezTo>
                      <a:pt x="120" y="0"/>
                      <a:pt x="1" y="203"/>
                      <a:pt x="1" y="417"/>
                    </a:cubicBezTo>
                    <a:cubicBezTo>
                      <a:pt x="1" y="655"/>
                      <a:pt x="120" y="834"/>
                      <a:pt x="287" y="834"/>
                    </a:cubicBezTo>
                    <a:cubicBezTo>
                      <a:pt x="453" y="834"/>
                      <a:pt x="572" y="643"/>
                      <a:pt x="572" y="417"/>
                    </a:cubicBezTo>
                    <a:cubicBezTo>
                      <a:pt x="572" y="203"/>
                      <a:pt x="453" y="0"/>
                      <a:pt x="287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30"/>
              <p:cNvSpPr/>
              <p:nvPr/>
            </p:nvSpPr>
            <p:spPr>
              <a:xfrm>
                <a:off x="4409475" y="3821725"/>
                <a:ext cx="140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835" extrusionOk="0">
                    <a:moveTo>
                      <a:pt x="286" y="1"/>
                    </a:moveTo>
                    <a:cubicBezTo>
                      <a:pt x="119" y="1"/>
                      <a:pt x="0" y="179"/>
                      <a:pt x="0" y="417"/>
                    </a:cubicBezTo>
                    <a:cubicBezTo>
                      <a:pt x="0" y="656"/>
                      <a:pt x="119" y="834"/>
                      <a:pt x="286" y="834"/>
                    </a:cubicBezTo>
                    <a:cubicBezTo>
                      <a:pt x="441" y="834"/>
                      <a:pt x="560" y="644"/>
                      <a:pt x="560" y="417"/>
                    </a:cubicBezTo>
                    <a:cubicBezTo>
                      <a:pt x="560" y="191"/>
                      <a:pt x="441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30"/>
              <p:cNvSpPr/>
              <p:nvPr/>
            </p:nvSpPr>
            <p:spPr>
              <a:xfrm>
                <a:off x="4409475" y="3821725"/>
                <a:ext cx="140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835" extrusionOk="0">
                    <a:moveTo>
                      <a:pt x="286" y="1"/>
                    </a:moveTo>
                    <a:cubicBezTo>
                      <a:pt x="119" y="1"/>
                      <a:pt x="0" y="179"/>
                      <a:pt x="0" y="417"/>
                    </a:cubicBezTo>
                    <a:cubicBezTo>
                      <a:pt x="0" y="656"/>
                      <a:pt x="119" y="834"/>
                      <a:pt x="286" y="834"/>
                    </a:cubicBezTo>
                    <a:cubicBezTo>
                      <a:pt x="441" y="834"/>
                      <a:pt x="560" y="644"/>
                      <a:pt x="560" y="417"/>
                    </a:cubicBezTo>
                    <a:cubicBezTo>
                      <a:pt x="560" y="191"/>
                      <a:pt x="441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1243;p30"/>
              <p:cNvSpPr/>
              <p:nvPr/>
            </p:nvSpPr>
            <p:spPr>
              <a:xfrm>
                <a:off x="4467500" y="3821725"/>
                <a:ext cx="140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835" extrusionOk="0">
                    <a:moveTo>
                      <a:pt x="275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20" y="834"/>
                      <a:pt x="275" y="834"/>
                    </a:cubicBezTo>
                    <a:cubicBezTo>
                      <a:pt x="441" y="834"/>
                      <a:pt x="561" y="644"/>
                      <a:pt x="561" y="417"/>
                    </a:cubicBezTo>
                    <a:cubicBezTo>
                      <a:pt x="561" y="191"/>
                      <a:pt x="441" y="1"/>
                      <a:pt x="275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30"/>
              <p:cNvSpPr/>
              <p:nvPr/>
            </p:nvSpPr>
            <p:spPr>
              <a:xfrm>
                <a:off x="4467500" y="3821725"/>
                <a:ext cx="140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835" extrusionOk="0">
                    <a:moveTo>
                      <a:pt x="275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20" y="834"/>
                      <a:pt x="275" y="834"/>
                    </a:cubicBezTo>
                    <a:cubicBezTo>
                      <a:pt x="441" y="834"/>
                      <a:pt x="561" y="644"/>
                      <a:pt x="561" y="417"/>
                    </a:cubicBezTo>
                    <a:cubicBezTo>
                      <a:pt x="561" y="191"/>
                      <a:pt x="441" y="1"/>
                      <a:pt x="275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30"/>
              <p:cNvSpPr/>
              <p:nvPr/>
            </p:nvSpPr>
            <p:spPr>
              <a:xfrm>
                <a:off x="4524950" y="3821725"/>
                <a:ext cx="143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5" extrusionOk="0">
                    <a:moveTo>
                      <a:pt x="287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44" y="834"/>
                      <a:pt x="287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53" y="1"/>
                      <a:pt x="287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30"/>
              <p:cNvSpPr/>
              <p:nvPr/>
            </p:nvSpPr>
            <p:spPr>
              <a:xfrm>
                <a:off x="4524950" y="3821725"/>
                <a:ext cx="143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5" extrusionOk="0">
                    <a:moveTo>
                      <a:pt x="287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44" y="834"/>
                      <a:pt x="287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53" y="1"/>
                      <a:pt x="287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30"/>
              <p:cNvSpPr/>
              <p:nvPr/>
            </p:nvSpPr>
            <p:spPr>
              <a:xfrm>
                <a:off x="4583000" y="3821725"/>
                <a:ext cx="143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5" extrusionOk="0">
                    <a:moveTo>
                      <a:pt x="286" y="1"/>
                    </a:moveTo>
                    <a:cubicBezTo>
                      <a:pt x="120" y="1"/>
                      <a:pt x="1" y="179"/>
                      <a:pt x="1" y="417"/>
                    </a:cubicBezTo>
                    <a:cubicBezTo>
                      <a:pt x="1" y="656"/>
                      <a:pt x="143" y="834"/>
                      <a:pt x="286" y="834"/>
                    </a:cubicBezTo>
                    <a:cubicBezTo>
                      <a:pt x="453" y="834"/>
                      <a:pt x="572" y="644"/>
                      <a:pt x="572" y="417"/>
                    </a:cubicBezTo>
                    <a:cubicBezTo>
                      <a:pt x="572" y="191"/>
                      <a:pt x="441" y="1"/>
                      <a:pt x="286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30"/>
              <p:cNvSpPr/>
              <p:nvPr/>
            </p:nvSpPr>
            <p:spPr>
              <a:xfrm>
                <a:off x="4207950" y="3631225"/>
                <a:ext cx="83975" cy="108375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4335" extrusionOk="0">
                    <a:moveTo>
                      <a:pt x="1989" y="1"/>
                    </a:moveTo>
                    <a:cubicBezTo>
                      <a:pt x="1787" y="1"/>
                      <a:pt x="1608" y="13"/>
                      <a:pt x="1429" y="60"/>
                    </a:cubicBezTo>
                    <a:cubicBezTo>
                      <a:pt x="1156" y="132"/>
                      <a:pt x="917" y="227"/>
                      <a:pt x="715" y="334"/>
                    </a:cubicBezTo>
                    <a:cubicBezTo>
                      <a:pt x="525" y="429"/>
                      <a:pt x="382" y="548"/>
                      <a:pt x="263" y="691"/>
                    </a:cubicBezTo>
                    <a:cubicBezTo>
                      <a:pt x="144" y="822"/>
                      <a:pt x="60" y="953"/>
                      <a:pt x="36" y="1084"/>
                    </a:cubicBezTo>
                    <a:cubicBezTo>
                      <a:pt x="1" y="1227"/>
                      <a:pt x="1" y="1358"/>
                      <a:pt x="36" y="1477"/>
                    </a:cubicBezTo>
                    <a:cubicBezTo>
                      <a:pt x="84" y="1596"/>
                      <a:pt x="144" y="1703"/>
                      <a:pt x="227" y="1787"/>
                    </a:cubicBezTo>
                    <a:cubicBezTo>
                      <a:pt x="322" y="1882"/>
                      <a:pt x="441" y="1941"/>
                      <a:pt x="560" y="2001"/>
                    </a:cubicBezTo>
                    <a:cubicBezTo>
                      <a:pt x="691" y="2061"/>
                      <a:pt x="822" y="2096"/>
                      <a:pt x="977" y="2132"/>
                    </a:cubicBezTo>
                    <a:cubicBezTo>
                      <a:pt x="1132" y="2156"/>
                      <a:pt x="1287" y="2191"/>
                      <a:pt x="1429" y="2215"/>
                    </a:cubicBezTo>
                    <a:lnTo>
                      <a:pt x="1882" y="2311"/>
                    </a:lnTo>
                    <a:cubicBezTo>
                      <a:pt x="2025" y="2322"/>
                      <a:pt x="2168" y="2370"/>
                      <a:pt x="2287" y="2418"/>
                    </a:cubicBezTo>
                    <a:cubicBezTo>
                      <a:pt x="2406" y="2453"/>
                      <a:pt x="2501" y="2501"/>
                      <a:pt x="2584" y="2572"/>
                    </a:cubicBezTo>
                    <a:cubicBezTo>
                      <a:pt x="2656" y="2632"/>
                      <a:pt x="2715" y="2727"/>
                      <a:pt x="2727" y="2834"/>
                    </a:cubicBezTo>
                    <a:cubicBezTo>
                      <a:pt x="2739" y="2930"/>
                      <a:pt x="2727" y="3037"/>
                      <a:pt x="2680" y="3144"/>
                    </a:cubicBezTo>
                    <a:cubicBezTo>
                      <a:pt x="2620" y="3251"/>
                      <a:pt x="2561" y="3334"/>
                      <a:pt x="2465" y="3430"/>
                    </a:cubicBezTo>
                    <a:cubicBezTo>
                      <a:pt x="2358" y="3513"/>
                      <a:pt x="2251" y="3585"/>
                      <a:pt x="2120" y="3644"/>
                    </a:cubicBezTo>
                    <a:cubicBezTo>
                      <a:pt x="1989" y="3704"/>
                      <a:pt x="1846" y="3763"/>
                      <a:pt x="1715" y="3799"/>
                    </a:cubicBezTo>
                    <a:cubicBezTo>
                      <a:pt x="1596" y="3811"/>
                      <a:pt x="1489" y="3846"/>
                      <a:pt x="1370" y="3846"/>
                    </a:cubicBezTo>
                    <a:cubicBezTo>
                      <a:pt x="1251" y="3846"/>
                      <a:pt x="1156" y="3846"/>
                      <a:pt x="1060" y="3811"/>
                    </a:cubicBezTo>
                    <a:cubicBezTo>
                      <a:pt x="953" y="3799"/>
                      <a:pt x="882" y="3751"/>
                      <a:pt x="810" y="3692"/>
                    </a:cubicBezTo>
                    <a:cubicBezTo>
                      <a:pt x="739" y="3632"/>
                      <a:pt x="691" y="3561"/>
                      <a:pt x="656" y="3454"/>
                    </a:cubicBezTo>
                    <a:cubicBezTo>
                      <a:pt x="644" y="3406"/>
                      <a:pt x="632" y="3370"/>
                      <a:pt x="632" y="3323"/>
                    </a:cubicBezTo>
                    <a:cubicBezTo>
                      <a:pt x="620" y="3287"/>
                      <a:pt x="620" y="3251"/>
                      <a:pt x="620" y="3215"/>
                    </a:cubicBezTo>
                    <a:lnTo>
                      <a:pt x="620" y="3132"/>
                    </a:lnTo>
                    <a:cubicBezTo>
                      <a:pt x="620" y="3096"/>
                      <a:pt x="596" y="3084"/>
                      <a:pt x="596" y="3049"/>
                    </a:cubicBezTo>
                    <a:cubicBezTo>
                      <a:pt x="584" y="2989"/>
                      <a:pt x="560" y="2965"/>
                      <a:pt x="513" y="2953"/>
                    </a:cubicBezTo>
                    <a:cubicBezTo>
                      <a:pt x="495" y="2942"/>
                      <a:pt x="471" y="2936"/>
                      <a:pt x="447" y="2936"/>
                    </a:cubicBezTo>
                    <a:cubicBezTo>
                      <a:pt x="423" y="2936"/>
                      <a:pt x="400" y="2942"/>
                      <a:pt x="382" y="2953"/>
                    </a:cubicBezTo>
                    <a:cubicBezTo>
                      <a:pt x="334" y="2953"/>
                      <a:pt x="275" y="2977"/>
                      <a:pt x="227" y="3025"/>
                    </a:cubicBezTo>
                    <a:cubicBezTo>
                      <a:pt x="167" y="3073"/>
                      <a:pt x="120" y="3108"/>
                      <a:pt x="96" y="3168"/>
                    </a:cubicBezTo>
                    <a:cubicBezTo>
                      <a:pt x="48" y="3227"/>
                      <a:pt x="36" y="3311"/>
                      <a:pt x="24" y="3382"/>
                    </a:cubicBezTo>
                    <a:cubicBezTo>
                      <a:pt x="24" y="3454"/>
                      <a:pt x="24" y="3549"/>
                      <a:pt x="48" y="3632"/>
                    </a:cubicBezTo>
                    <a:cubicBezTo>
                      <a:pt x="108" y="3811"/>
                      <a:pt x="203" y="3942"/>
                      <a:pt x="322" y="4049"/>
                    </a:cubicBezTo>
                    <a:cubicBezTo>
                      <a:pt x="441" y="4156"/>
                      <a:pt x="584" y="4227"/>
                      <a:pt x="751" y="4275"/>
                    </a:cubicBezTo>
                    <a:cubicBezTo>
                      <a:pt x="917" y="4323"/>
                      <a:pt x="1096" y="4335"/>
                      <a:pt x="1287" y="4335"/>
                    </a:cubicBezTo>
                    <a:cubicBezTo>
                      <a:pt x="1477" y="4335"/>
                      <a:pt x="1668" y="4299"/>
                      <a:pt x="1870" y="4263"/>
                    </a:cubicBezTo>
                    <a:cubicBezTo>
                      <a:pt x="2001" y="4227"/>
                      <a:pt x="2132" y="4180"/>
                      <a:pt x="2263" y="4120"/>
                    </a:cubicBezTo>
                    <a:cubicBezTo>
                      <a:pt x="2406" y="4061"/>
                      <a:pt x="2525" y="4001"/>
                      <a:pt x="2644" y="3930"/>
                    </a:cubicBezTo>
                    <a:cubicBezTo>
                      <a:pt x="2763" y="3858"/>
                      <a:pt x="2858" y="3787"/>
                      <a:pt x="2953" y="3692"/>
                    </a:cubicBezTo>
                    <a:cubicBezTo>
                      <a:pt x="3061" y="3608"/>
                      <a:pt x="3132" y="3513"/>
                      <a:pt x="3192" y="3406"/>
                    </a:cubicBezTo>
                    <a:cubicBezTo>
                      <a:pt x="3251" y="3311"/>
                      <a:pt x="3299" y="3204"/>
                      <a:pt x="3323" y="3084"/>
                    </a:cubicBezTo>
                    <a:cubicBezTo>
                      <a:pt x="3358" y="2965"/>
                      <a:pt x="3358" y="2846"/>
                      <a:pt x="3323" y="2715"/>
                    </a:cubicBezTo>
                    <a:cubicBezTo>
                      <a:pt x="3299" y="2572"/>
                      <a:pt x="3251" y="2453"/>
                      <a:pt x="3156" y="2358"/>
                    </a:cubicBezTo>
                    <a:cubicBezTo>
                      <a:pt x="3072" y="2251"/>
                      <a:pt x="2965" y="2156"/>
                      <a:pt x="2846" y="2096"/>
                    </a:cubicBezTo>
                    <a:cubicBezTo>
                      <a:pt x="2727" y="2025"/>
                      <a:pt x="2596" y="1977"/>
                      <a:pt x="2441" y="1941"/>
                    </a:cubicBezTo>
                    <a:cubicBezTo>
                      <a:pt x="2299" y="1894"/>
                      <a:pt x="2144" y="1858"/>
                      <a:pt x="2001" y="1834"/>
                    </a:cubicBezTo>
                    <a:cubicBezTo>
                      <a:pt x="1846" y="1822"/>
                      <a:pt x="1703" y="1787"/>
                      <a:pt x="1548" y="1763"/>
                    </a:cubicBezTo>
                    <a:cubicBezTo>
                      <a:pt x="1406" y="1739"/>
                      <a:pt x="1275" y="1703"/>
                      <a:pt x="1156" y="1668"/>
                    </a:cubicBezTo>
                    <a:cubicBezTo>
                      <a:pt x="1037" y="1620"/>
                      <a:pt x="929" y="1584"/>
                      <a:pt x="834" y="1525"/>
                    </a:cubicBezTo>
                    <a:cubicBezTo>
                      <a:pt x="751" y="1465"/>
                      <a:pt x="703" y="1382"/>
                      <a:pt x="679" y="1299"/>
                    </a:cubicBezTo>
                    <a:cubicBezTo>
                      <a:pt x="667" y="1239"/>
                      <a:pt x="667" y="1179"/>
                      <a:pt x="679" y="1072"/>
                    </a:cubicBezTo>
                    <a:cubicBezTo>
                      <a:pt x="703" y="1013"/>
                      <a:pt x="751" y="941"/>
                      <a:pt x="810" y="882"/>
                    </a:cubicBezTo>
                    <a:cubicBezTo>
                      <a:pt x="870" y="822"/>
                      <a:pt x="953" y="763"/>
                      <a:pt x="1060" y="703"/>
                    </a:cubicBezTo>
                    <a:cubicBezTo>
                      <a:pt x="1167" y="656"/>
                      <a:pt x="1298" y="596"/>
                      <a:pt x="1453" y="572"/>
                    </a:cubicBezTo>
                    <a:cubicBezTo>
                      <a:pt x="1584" y="537"/>
                      <a:pt x="1715" y="525"/>
                      <a:pt x="1834" y="513"/>
                    </a:cubicBezTo>
                    <a:cubicBezTo>
                      <a:pt x="1871" y="505"/>
                      <a:pt x="1907" y="503"/>
                      <a:pt x="1941" y="503"/>
                    </a:cubicBezTo>
                    <a:cubicBezTo>
                      <a:pt x="2017" y="503"/>
                      <a:pt x="2086" y="516"/>
                      <a:pt x="2144" y="525"/>
                    </a:cubicBezTo>
                    <a:cubicBezTo>
                      <a:pt x="2239" y="548"/>
                      <a:pt x="2310" y="584"/>
                      <a:pt x="2370" y="632"/>
                    </a:cubicBezTo>
                    <a:cubicBezTo>
                      <a:pt x="2418" y="667"/>
                      <a:pt x="2465" y="727"/>
                      <a:pt x="2477" y="810"/>
                    </a:cubicBezTo>
                    <a:cubicBezTo>
                      <a:pt x="2489" y="846"/>
                      <a:pt x="2489" y="906"/>
                      <a:pt x="2477" y="965"/>
                    </a:cubicBezTo>
                    <a:cubicBezTo>
                      <a:pt x="2477" y="1025"/>
                      <a:pt x="2441" y="1084"/>
                      <a:pt x="2418" y="1168"/>
                    </a:cubicBezTo>
                    <a:cubicBezTo>
                      <a:pt x="2382" y="1239"/>
                      <a:pt x="2370" y="1299"/>
                      <a:pt x="2358" y="1358"/>
                    </a:cubicBezTo>
                    <a:cubicBezTo>
                      <a:pt x="2346" y="1406"/>
                      <a:pt x="2346" y="1441"/>
                      <a:pt x="2358" y="1489"/>
                    </a:cubicBezTo>
                    <a:cubicBezTo>
                      <a:pt x="2370" y="1537"/>
                      <a:pt x="2406" y="1584"/>
                      <a:pt x="2430" y="1596"/>
                    </a:cubicBezTo>
                    <a:cubicBezTo>
                      <a:pt x="2463" y="1605"/>
                      <a:pt x="2497" y="1613"/>
                      <a:pt x="2526" y="1613"/>
                    </a:cubicBezTo>
                    <a:cubicBezTo>
                      <a:pt x="2539" y="1613"/>
                      <a:pt x="2550" y="1612"/>
                      <a:pt x="2561" y="1608"/>
                    </a:cubicBezTo>
                    <a:cubicBezTo>
                      <a:pt x="2620" y="1596"/>
                      <a:pt x="2703" y="1549"/>
                      <a:pt x="2775" y="1489"/>
                    </a:cubicBezTo>
                    <a:cubicBezTo>
                      <a:pt x="2846" y="1429"/>
                      <a:pt x="2918" y="1346"/>
                      <a:pt x="2965" y="1239"/>
                    </a:cubicBezTo>
                    <a:cubicBezTo>
                      <a:pt x="3025" y="1132"/>
                      <a:pt x="3061" y="1025"/>
                      <a:pt x="3072" y="941"/>
                    </a:cubicBezTo>
                    <a:cubicBezTo>
                      <a:pt x="3084" y="834"/>
                      <a:pt x="3084" y="763"/>
                      <a:pt x="3072" y="667"/>
                    </a:cubicBezTo>
                    <a:cubicBezTo>
                      <a:pt x="3037" y="537"/>
                      <a:pt x="2977" y="417"/>
                      <a:pt x="2882" y="310"/>
                    </a:cubicBezTo>
                    <a:cubicBezTo>
                      <a:pt x="2775" y="227"/>
                      <a:pt x="2644" y="156"/>
                      <a:pt x="2489" y="96"/>
                    </a:cubicBezTo>
                    <a:cubicBezTo>
                      <a:pt x="2322" y="48"/>
                      <a:pt x="2168" y="1"/>
                      <a:pt x="1989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1249;p30"/>
              <p:cNvSpPr/>
              <p:nvPr/>
            </p:nvSpPr>
            <p:spPr>
              <a:xfrm>
                <a:off x="4283550" y="3616225"/>
                <a:ext cx="72650" cy="9967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3987" extrusionOk="0">
                    <a:moveTo>
                      <a:pt x="1613" y="485"/>
                    </a:moveTo>
                    <a:cubicBezTo>
                      <a:pt x="1626" y="485"/>
                      <a:pt x="1638" y="488"/>
                      <a:pt x="1644" y="494"/>
                    </a:cubicBezTo>
                    <a:lnTo>
                      <a:pt x="1692" y="541"/>
                    </a:lnTo>
                    <a:cubicBezTo>
                      <a:pt x="1703" y="577"/>
                      <a:pt x="1715" y="589"/>
                      <a:pt x="1715" y="601"/>
                    </a:cubicBezTo>
                    <a:cubicBezTo>
                      <a:pt x="1727" y="625"/>
                      <a:pt x="1727" y="648"/>
                      <a:pt x="1727" y="660"/>
                    </a:cubicBezTo>
                    <a:cubicBezTo>
                      <a:pt x="1751" y="708"/>
                      <a:pt x="1727" y="767"/>
                      <a:pt x="1715" y="827"/>
                    </a:cubicBezTo>
                    <a:cubicBezTo>
                      <a:pt x="1703" y="898"/>
                      <a:pt x="1668" y="994"/>
                      <a:pt x="1644" y="1077"/>
                    </a:cubicBezTo>
                    <a:cubicBezTo>
                      <a:pt x="1596" y="1172"/>
                      <a:pt x="1572" y="1267"/>
                      <a:pt x="1525" y="1363"/>
                    </a:cubicBezTo>
                    <a:cubicBezTo>
                      <a:pt x="1477" y="1470"/>
                      <a:pt x="1453" y="1553"/>
                      <a:pt x="1406" y="1625"/>
                    </a:cubicBezTo>
                    <a:lnTo>
                      <a:pt x="1251" y="1625"/>
                    </a:lnTo>
                    <a:cubicBezTo>
                      <a:pt x="1275" y="1506"/>
                      <a:pt x="1287" y="1387"/>
                      <a:pt x="1299" y="1256"/>
                    </a:cubicBezTo>
                    <a:cubicBezTo>
                      <a:pt x="1311" y="1125"/>
                      <a:pt x="1334" y="1006"/>
                      <a:pt x="1358" y="898"/>
                    </a:cubicBezTo>
                    <a:cubicBezTo>
                      <a:pt x="1370" y="779"/>
                      <a:pt x="1418" y="696"/>
                      <a:pt x="1453" y="613"/>
                    </a:cubicBezTo>
                    <a:cubicBezTo>
                      <a:pt x="1477" y="541"/>
                      <a:pt x="1525" y="494"/>
                      <a:pt x="1572" y="494"/>
                    </a:cubicBezTo>
                    <a:cubicBezTo>
                      <a:pt x="1584" y="488"/>
                      <a:pt x="1599" y="485"/>
                      <a:pt x="1613" y="485"/>
                    </a:cubicBezTo>
                    <a:close/>
                    <a:moveTo>
                      <a:pt x="1590" y="1"/>
                    </a:moveTo>
                    <a:cubicBezTo>
                      <a:pt x="1572" y="1"/>
                      <a:pt x="1555" y="2"/>
                      <a:pt x="1537" y="5"/>
                    </a:cubicBezTo>
                    <a:cubicBezTo>
                      <a:pt x="1418" y="17"/>
                      <a:pt x="1311" y="77"/>
                      <a:pt x="1227" y="184"/>
                    </a:cubicBezTo>
                    <a:cubicBezTo>
                      <a:pt x="1132" y="291"/>
                      <a:pt x="1049" y="410"/>
                      <a:pt x="989" y="577"/>
                    </a:cubicBezTo>
                    <a:cubicBezTo>
                      <a:pt x="906" y="732"/>
                      <a:pt x="870" y="910"/>
                      <a:pt x="822" y="1113"/>
                    </a:cubicBezTo>
                    <a:cubicBezTo>
                      <a:pt x="775" y="1303"/>
                      <a:pt x="763" y="1494"/>
                      <a:pt x="751" y="1708"/>
                    </a:cubicBezTo>
                    <a:cubicBezTo>
                      <a:pt x="739" y="1708"/>
                      <a:pt x="703" y="1720"/>
                      <a:pt x="656" y="1720"/>
                    </a:cubicBezTo>
                    <a:cubicBezTo>
                      <a:pt x="620" y="1732"/>
                      <a:pt x="572" y="1732"/>
                      <a:pt x="513" y="1744"/>
                    </a:cubicBezTo>
                    <a:cubicBezTo>
                      <a:pt x="453" y="1744"/>
                      <a:pt x="394" y="1768"/>
                      <a:pt x="334" y="1779"/>
                    </a:cubicBezTo>
                    <a:cubicBezTo>
                      <a:pt x="275" y="1791"/>
                      <a:pt x="215" y="1803"/>
                      <a:pt x="168" y="1827"/>
                    </a:cubicBezTo>
                    <a:cubicBezTo>
                      <a:pt x="120" y="1839"/>
                      <a:pt x="84" y="1851"/>
                      <a:pt x="48" y="1863"/>
                    </a:cubicBezTo>
                    <a:cubicBezTo>
                      <a:pt x="25" y="1887"/>
                      <a:pt x="1" y="1899"/>
                      <a:pt x="1" y="1922"/>
                    </a:cubicBezTo>
                    <a:cubicBezTo>
                      <a:pt x="1" y="1946"/>
                      <a:pt x="25" y="1958"/>
                      <a:pt x="25" y="1970"/>
                    </a:cubicBezTo>
                    <a:cubicBezTo>
                      <a:pt x="25" y="2006"/>
                      <a:pt x="37" y="2018"/>
                      <a:pt x="48" y="2029"/>
                    </a:cubicBezTo>
                    <a:cubicBezTo>
                      <a:pt x="60" y="2041"/>
                      <a:pt x="84" y="2065"/>
                      <a:pt x="108" y="2077"/>
                    </a:cubicBezTo>
                    <a:cubicBezTo>
                      <a:pt x="144" y="2089"/>
                      <a:pt x="168" y="2089"/>
                      <a:pt x="215" y="2089"/>
                    </a:cubicBezTo>
                    <a:cubicBezTo>
                      <a:pt x="299" y="2089"/>
                      <a:pt x="382" y="2077"/>
                      <a:pt x="418" y="2077"/>
                    </a:cubicBezTo>
                    <a:lnTo>
                      <a:pt x="751" y="2077"/>
                    </a:lnTo>
                    <a:cubicBezTo>
                      <a:pt x="751" y="2184"/>
                      <a:pt x="751" y="2268"/>
                      <a:pt x="763" y="2375"/>
                    </a:cubicBezTo>
                    <a:cubicBezTo>
                      <a:pt x="775" y="2470"/>
                      <a:pt x="799" y="2565"/>
                      <a:pt x="810" y="2661"/>
                    </a:cubicBezTo>
                    <a:cubicBezTo>
                      <a:pt x="834" y="2875"/>
                      <a:pt x="894" y="3065"/>
                      <a:pt x="953" y="3256"/>
                    </a:cubicBezTo>
                    <a:cubicBezTo>
                      <a:pt x="1013" y="3423"/>
                      <a:pt x="1096" y="3565"/>
                      <a:pt x="1180" y="3684"/>
                    </a:cubicBezTo>
                    <a:cubicBezTo>
                      <a:pt x="1275" y="3804"/>
                      <a:pt x="1358" y="3887"/>
                      <a:pt x="1465" y="3934"/>
                    </a:cubicBezTo>
                    <a:cubicBezTo>
                      <a:pt x="1547" y="3971"/>
                      <a:pt x="1622" y="3986"/>
                      <a:pt x="1706" y="3986"/>
                    </a:cubicBezTo>
                    <a:cubicBezTo>
                      <a:pt x="1732" y="3986"/>
                      <a:pt x="1759" y="3985"/>
                      <a:pt x="1787" y="3982"/>
                    </a:cubicBezTo>
                    <a:cubicBezTo>
                      <a:pt x="1846" y="3958"/>
                      <a:pt x="1906" y="3946"/>
                      <a:pt x="1989" y="3923"/>
                    </a:cubicBezTo>
                    <a:cubicBezTo>
                      <a:pt x="2061" y="3887"/>
                      <a:pt x="2132" y="3827"/>
                      <a:pt x="2227" y="3792"/>
                    </a:cubicBezTo>
                    <a:cubicBezTo>
                      <a:pt x="2311" y="3744"/>
                      <a:pt x="2418" y="3673"/>
                      <a:pt x="2525" y="3589"/>
                    </a:cubicBezTo>
                    <a:cubicBezTo>
                      <a:pt x="2644" y="3518"/>
                      <a:pt x="2763" y="3434"/>
                      <a:pt x="2906" y="3327"/>
                    </a:cubicBezTo>
                    <a:cubicBezTo>
                      <a:pt x="2870" y="3101"/>
                      <a:pt x="2858" y="2994"/>
                      <a:pt x="2846" y="2756"/>
                    </a:cubicBezTo>
                    <a:cubicBezTo>
                      <a:pt x="2799" y="2815"/>
                      <a:pt x="2751" y="2863"/>
                      <a:pt x="2692" y="2922"/>
                    </a:cubicBezTo>
                    <a:cubicBezTo>
                      <a:pt x="2632" y="2970"/>
                      <a:pt x="2573" y="3030"/>
                      <a:pt x="2513" y="3065"/>
                    </a:cubicBezTo>
                    <a:cubicBezTo>
                      <a:pt x="2454" y="3125"/>
                      <a:pt x="2394" y="3172"/>
                      <a:pt x="2334" y="3220"/>
                    </a:cubicBezTo>
                    <a:cubicBezTo>
                      <a:pt x="2275" y="3268"/>
                      <a:pt x="2215" y="3303"/>
                      <a:pt x="2156" y="3339"/>
                    </a:cubicBezTo>
                    <a:cubicBezTo>
                      <a:pt x="2096" y="3387"/>
                      <a:pt x="2037" y="3411"/>
                      <a:pt x="2001" y="3423"/>
                    </a:cubicBezTo>
                    <a:cubicBezTo>
                      <a:pt x="1953" y="3458"/>
                      <a:pt x="1906" y="3470"/>
                      <a:pt x="1882" y="3470"/>
                    </a:cubicBezTo>
                    <a:cubicBezTo>
                      <a:pt x="1858" y="3476"/>
                      <a:pt x="1831" y="3479"/>
                      <a:pt x="1805" y="3479"/>
                    </a:cubicBezTo>
                    <a:cubicBezTo>
                      <a:pt x="1778" y="3479"/>
                      <a:pt x="1751" y="3476"/>
                      <a:pt x="1727" y="3470"/>
                    </a:cubicBezTo>
                    <a:cubicBezTo>
                      <a:pt x="1680" y="3458"/>
                      <a:pt x="1644" y="3446"/>
                      <a:pt x="1608" y="3411"/>
                    </a:cubicBezTo>
                    <a:cubicBezTo>
                      <a:pt x="1584" y="3387"/>
                      <a:pt x="1549" y="3339"/>
                      <a:pt x="1525" y="3292"/>
                    </a:cubicBezTo>
                    <a:cubicBezTo>
                      <a:pt x="1489" y="3244"/>
                      <a:pt x="1477" y="3172"/>
                      <a:pt x="1465" y="3101"/>
                    </a:cubicBezTo>
                    <a:cubicBezTo>
                      <a:pt x="1465" y="3065"/>
                      <a:pt x="1442" y="3030"/>
                      <a:pt x="1442" y="2994"/>
                    </a:cubicBezTo>
                    <a:cubicBezTo>
                      <a:pt x="1442" y="2946"/>
                      <a:pt x="1430" y="2922"/>
                      <a:pt x="1430" y="2875"/>
                    </a:cubicBezTo>
                    <a:cubicBezTo>
                      <a:pt x="1430" y="2827"/>
                      <a:pt x="1418" y="2803"/>
                      <a:pt x="1418" y="2756"/>
                    </a:cubicBezTo>
                    <a:cubicBezTo>
                      <a:pt x="1418" y="2708"/>
                      <a:pt x="1406" y="2684"/>
                      <a:pt x="1406" y="2637"/>
                    </a:cubicBezTo>
                    <a:cubicBezTo>
                      <a:pt x="1382" y="2553"/>
                      <a:pt x="1358" y="2434"/>
                      <a:pt x="1370" y="2375"/>
                    </a:cubicBezTo>
                    <a:cubicBezTo>
                      <a:pt x="1370" y="2327"/>
                      <a:pt x="1430" y="2256"/>
                      <a:pt x="1477" y="2196"/>
                    </a:cubicBezTo>
                    <a:cubicBezTo>
                      <a:pt x="1525" y="2137"/>
                      <a:pt x="1549" y="2053"/>
                      <a:pt x="1596" y="1994"/>
                    </a:cubicBezTo>
                    <a:cubicBezTo>
                      <a:pt x="1977" y="1934"/>
                      <a:pt x="2180" y="1910"/>
                      <a:pt x="2561" y="1863"/>
                    </a:cubicBezTo>
                    <a:cubicBezTo>
                      <a:pt x="2608" y="1863"/>
                      <a:pt x="2632" y="1851"/>
                      <a:pt x="2668" y="1803"/>
                    </a:cubicBezTo>
                    <a:cubicBezTo>
                      <a:pt x="2692" y="1779"/>
                      <a:pt x="2692" y="1732"/>
                      <a:pt x="2692" y="1672"/>
                    </a:cubicBezTo>
                    <a:cubicBezTo>
                      <a:pt x="2692" y="1625"/>
                      <a:pt x="2680" y="1577"/>
                      <a:pt x="2668" y="1553"/>
                    </a:cubicBezTo>
                    <a:cubicBezTo>
                      <a:pt x="2656" y="1518"/>
                      <a:pt x="2620" y="1506"/>
                      <a:pt x="2596" y="1506"/>
                    </a:cubicBezTo>
                    <a:cubicBezTo>
                      <a:pt x="2561" y="1518"/>
                      <a:pt x="2537" y="1518"/>
                      <a:pt x="2489" y="1518"/>
                    </a:cubicBezTo>
                    <a:cubicBezTo>
                      <a:pt x="2442" y="1518"/>
                      <a:pt x="2382" y="1541"/>
                      <a:pt x="2334" y="1541"/>
                    </a:cubicBezTo>
                    <a:cubicBezTo>
                      <a:pt x="2275" y="1541"/>
                      <a:pt x="2239" y="1553"/>
                      <a:pt x="2180" y="1553"/>
                    </a:cubicBezTo>
                    <a:cubicBezTo>
                      <a:pt x="2132" y="1553"/>
                      <a:pt x="2073" y="1565"/>
                      <a:pt x="2025" y="1565"/>
                    </a:cubicBezTo>
                    <a:cubicBezTo>
                      <a:pt x="1977" y="1577"/>
                      <a:pt x="1942" y="1577"/>
                      <a:pt x="1906" y="1577"/>
                    </a:cubicBezTo>
                    <a:cubicBezTo>
                      <a:pt x="1882" y="1577"/>
                      <a:pt x="1846" y="1601"/>
                      <a:pt x="1834" y="1601"/>
                    </a:cubicBezTo>
                    <a:lnTo>
                      <a:pt x="1965" y="1327"/>
                    </a:lnTo>
                    <a:cubicBezTo>
                      <a:pt x="2013" y="1244"/>
                      <a:pt x="2037" y="1148"/>
                      <a:pt x="2073" y="1065"/>
                    </a:cubicBezTo>
                    <a:cubicBezTo>
                      <a:pt x="2096" y="970"/>
                      <a:pt x="2120" y="886"/>
                      <a:pt x="2132" y="815"/>
                    </a:cubicBezTo>
                    <a:cubicBezTo>
                      <a:pt x="2132" y="732"/>
                      <a:pt x="2144" y="660"/>
                      <a:pt x="2132" y="589"/>
                    </a:cubicBezTo>
                    <a:cubicBezTo>
                      <a:pt x="2120" y="494"/>
                      <a:pt x="2084" y="422"/>
                      <a:pt x="2061" y="351"/>
                    </a:cubicBezTo>
                    <a:cubicBezTo>
                      <a:pt x="2013" y="279"/>
                      <a:pt x="1965" y="220"/>
                      <a:pt x="1918" y="160"/>
                    </a:cubicBezTo>
                    <a:cubicBezTo>
                      <a:pt x="1882" y="101"/>
                      <a:pt x="1823" y="65"/>
                      <a:pt x="1739" y="41"/>
                    </a:cubicBezTo>
                    <a:cubicBezTo>
                      <a:pt x="1695" y="14"/>
                      <a:pt x="1643" y="1"/>
                      <a:pt x="1590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30"/>
              <p:cNvSpPr/>
              <p:nvPr/>
            </p:nvSpPr>
            <p:spPr>
              <a:xfrm>
                <a:off x="4346950" y="3654150"/>
                <a:ext cx="6760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2280" extrusionOk="0">
                    <a:moveTo>
                      <a:pt x="1299" y="441"/>
                    </a:moveTo>
                    <a:cubicBezTo>
                      <a:pt x="1251" y="727"/>
                      <a:pt x="1215" y="870"/>
                      <a:pt x="1180" y="1167"/>
                    </a:cubicBezTo>
                    <a:cubicBezTo>
                      <a:pt x="1180" y="1215"/>
                      <a:pt x="1156" y="1274"/>
                      <a:pt x="1144" y="1346"/>
                    </a:cubicBezTo>
                    <a:cubicBezTo>
                      <a:pt x="1132" y="1405"/>
                      <a:pt x="1120" y="1477"/>
                      <a:pt x="1084" y="1560"/>
                    </a:cubicBezTo>
                    <a:cubicBezTo>
                      <a:pt x="1049" y="1620"/>
                      <a:pt x="1025" y="1679"/>
                      <a:pt x="977" y="1739"/>
                    </a:cubicBezTo>
                    <a:cubicBezTo>
                      <a:pt x="930" y="1798"/>
                      <a:pt x="894" y="1822"/>
                      <a:pt x="834" y="1822"/>
                    </a:cubicBezTo>
                    <a:cubicBezTo>
                      <a:pt x="799" y="1822"/>
                      <a:pt x="775" y="1822"/>
                      <a:pt x="739" y="1810"/>
                    </a:cubicBezTo>
                    <a:cubicBezTo>
                      <a:pt x="727" y="1798"/>
                      <a:pt x="691" y="1775"/>
                      <a:pt x="680" y="1751"/>
                    </a:cubicBezTo>
                    <a:lnTo>
                      <a:pt x="632" y="1655"/>
                    </a:lnTo>
                    <a:cubicBezTo>
                      <a:pt x="632" y="1632"/>
                      <a:pt x="620" y="1596"/>
                      <a:pt x="620" y="1560"/>
                    </a:cubicBezTo>
                    <a:cubicBezTo>
                      <a:pt x="608" y="1501"/>
                      <a:pt x="608" y="1417"/>
                      <a:pt x="608" y="1346"/>
                    </a:cubicBezTo>
                    <a:cubicBezTo>
                      <a:pt x="620" y="1274"/>
                      <a:pt x="656" y="1179"/>
                      <a:pt x="680" y="1084"/>
                    </a:cubicBezTo>
                    <a:cubicBezTo>
                      <a:pt x="727" y="989"/>
                      <a:pt x="763" y="893"/>
                      <a:pt x="799" y="822"/>
                    </a:cubicBezTo>
                    <a:cubicBezTo>
                      <a:pt x="834" y="751"/>
                      <a:pt x="894" y="691"/>
                      <a:pt x="941" y="632"/>
                    </a:cubicBezTo>
                    <a:cubicBezTo>
                      <a:pt x="977" y="584"/>
                      <a:pt x="1037" y="524"/>
                      <a:pt x="1096" y="501"/>
                    </a:cubicBezTo>
                    <a:cubicBezTo>
                      <a:pt x="1156" y="465"/>
                      <a:pt x="1215" y="441"/>
                      <a:pt x="1299" y="441"/>
                    </a:cubicBezTo>
                    <a:close/>
                    <a:moveTo>
                      <a:pt x="1215" y="1"/>
                    </a:moveTo>
                    <a:cubicBezTo>
                      <a:pt x="1096" y="24"/>
                      <a:pt x="977" y="48"/>
                      <a:pt x="870" y="108"/>
                    </a:cubicBezTo>
                    <a:cubicBezTo>
                      <a:pt x="775" y="167"/>
                      <a:pt x="668" y="227"/>
                      <a:pt x="572" y="322"/>
                    </a:cubicBezTo>
                    <a:cubicBezTo>
                      <a:pt x="477" y="393"/>
                      <a:pt x="394" y="501"/>
                      <a:pt x="322" y="596"/>
                    </a:cubicBezTo>
                    <a:cubicBezTo>
                      <a:pt x="251" y="703"/>
                      <a:pt x="191" y="822"/>
                      <a:pt x="132" y="977"/>
                    </a:cubicBezTo>
                    <a:cubicBezTo>
                      <a:pt x="72" y="1120"/>
                      <a:pt x="25" y="1251"/>
                      <a:pt x="13" y="1370"/>
                    </a:cubicBezTo>
                    <a:cubicBezTo>
                      <a:pt x="1" y="1489"/>
                      <a:pt x="1" y="1608"/>
                      <a:pt x="13" y="1715"/>
                    </a:cubicBezTo>
                    <a:cubicBezTo>
                      <a:pt x="25" y="1810"/>
                      <a:pt x="60" y="1894"/>
                      <a:pt x="96" y="1965"/>
                    </a:cubicBezTo>
                    <a:cubicBezTo>
                      <a:pt x="144" y="2048"/>
                      <a:pt x="203" y="2108"/>
                      <a:pt x="263" y="2144"/>
                    </a:cubicBezTo>
                    <a:cubicBezTo>
                      <a:pt x="322" y="2191"/>
                      <a:pt x="394" y="2239"/>
                      <a:pt x="477" y="2251"/>
                    </a:cubicBezTo>
                    <a:cubicBezTo>
                      <a:pt x="529" y="2268"/>
                      <a:pt x="582" y="2279"/>
                      <a:pt x="634" y="2279"/>
                    </a:cubicBezTo>
                    <a:cubicBezTo>
                      <a:pt x="653" y="2279"/>
                      <a:pt x="672" y="2278"/>
                      <a:pt x="691" y="2275"/>
                    </a:cubicBezTo>
                    <a:cubicBezTo>
                      <a:pt x="775" y="2251"/>
                      <a:pt x="834" y="2239"/>
                      <a:pt x="906" y="2215"/>
                    </a:cubicBezTo>
                    <a:cubicBezTo>
                      <a:pt x="965" y="2179"/>
                      <a:pt x="1037" y="2144"/>
                      <a:pt x="1096" y="2108"/>
                    </a:cubicBezTo>
                    <a:cubicBezTo>
                      <a:pt x="1168" y="2060"/>
                      <a:pt x="1215" y="2013"/>
                      <a:pt x="1275" y="1977"/>
                    </a:cubicBezTo>
                    <a:cubicBezTo>
                      <a:pt x="1334" y="1929"/>
                      <a:pt x="1382" y="1882"/>
                      <a:pt x="1418" y="1834"/>
                    </a:cubicBezTo>
                    <a:cubicBezTo>
                      <a:pt x="1477" y="1953"/>
                      <a:pt x="1549" y="2036"/>
                      <a:pt x="1620" y="2096"/>
                    </a:cubicBezTo>
                    <a:cubicBezTo>
                      <a:pt x="1680" y="2146"/>
                      <a:pt x="1756" y="2170"/>
                      <a:pt x="1841" y="2170"/>
                    </a:cubicBezTo>
                    <a:cubicBezTo>
                      <a:pt x="1859" y="2170"/>
                      <a:pt x="1876" y="2169"/>
                      <a:pt x="1894" y="2167"/>
                    </a:cubicBezTo>
                    <a:cubicBezTo>
                      <a:pt x="1977" y="2167"/>
                      <a:pt x="2049" y="2132"/>
                      <a:pt x="2144" y="2096"/>
                    </a:cubicBezTo>
                    <a:cubicBezTo>
                      <a:pt x="2227" y="2048"/>
                      <a:pt x="2311" y="1989"/>
                      <a:pt x="2382" y="1929"/>
                    </a:cubicBezTo>
                    <a:cubicBezTo>
                      <a:pt x="2454" y="1870"/>
                      <a:pt x="2513" y="1810"/>
                      <a:pt x="2573" y="1739"/>
                    </a:cubicBezTo>
                    <a:cubicBezTo>
                      <a:pt x="2632" y="1655"/>
                      <a:pt x="2680" y="1596"/>
                      <a:pt x="2704" y="1560"/>
                    </a:cubicBezTo>
                    <a:cubicBezTo>
                      <a:pt x="2644" y="1358"/>
                      <a:pt x="2620" y="1274"/>
                      <a:pt x="2561" y="1096"/>
                    </a:cubicBezTo>
                    <a:cubicBezTo>
                      <a:pt x="2489" y="1191"/>
                      <a:pt x="2406" y="1286"/>
                      <a:pt x="2335" y="1370"/>
                    </a:cubicBezTo>
                    <a:lnTo>
                      <a:pt x="2227" y="1477"/>
                    </a:lnTo>
                    <a:cubicBezTo>
                      <a:pt x="2204" y="1513"/>
                      <a:pt x="2156" y="1536"/>
                      <a:pt x="2132" y="1572"/>
                    </a:cubicBezTo>
                    <a:cubicBezTo>
                      <a:pt x="2096" y="1596"/>
                      <a:pt x="2049" y="1632"/>
                      <a:pt x="2025" y="1644"/>
                    </a:cubicBezTo>
                    <a:cubicBezTo>
                      <a:pt x="1989" y="1655"/>
                      <a:pt x="1954" y="1667"/>
                      <a:pt x="1918" y="1667"/>
                    </a:cubicBezTo>
                    <a:cubicBezTo>
                      <a:pt x="1907" y="1673"/>
                      <a:pt x="1897" y="1675"/>
                      <a:pt x="1888" y="1675"/>
                    </a:cubicBezTo>
                    <a:cubicBezTo>
                      <a:pt x="1860" y="1675"/>
                      <a:pt x="1844" y="1650"/>
                      <a:pt x="1834" y="1632"/>
                    </a:cubicBezTo>
                    <a:cubicBezTo>
                      <a:pt x="1811" y="1584"/>
                      <a:pt x="1799" y="1536"/>
                      <a:pt x="1799" y="1465"/>
                    </a:cubicBezTo>
                    <a:cubicBezTo>
                      <a:pt x="1787" y="1370"/>
                      <a:pt x="1799" y="1286"/>
                      <a:pt x="1811" y="1167"/>
                    </a:cubicBezTo>
                    <a:cubicBezTo>
                      <a:pt x="1834" y="1048"/>
                      <a:pt x="1846" y="941"/>
                      <a:pt x="1858" y="858"/>
                    </a:cubicBezTo>
                    <a:cubicBezTo>
                      <a:pt x="1858" y="763"/>
                      <a:pt x="1870" y="679"/>
                      <a:pt x="1894" y="584"/>
                    </a:cubicBezTo>
                    <a:cubicBezTo>
                      <a:pt x="1906" y="501"/>
                      <a:pt x="1906" y="417"/>
                      <a:pt x="1906" y="346"/>
                    </a:cubicBezTo>
                    <a:cubicBezTo>
                      <a:pt x="1906" y="298"/>
                      <a:pt x="1906" y="274"/>
                      <a:pt x="1894" y="239"/>
                    </a:cubicBezTo>
                    <a:cubicBezTo>
                      <a:pt x="1870" y="215"/>
                      <a:pt x="1858" y="203"/>
                      <a:pt x="1846" y="179"/>
                    </a:cubicBezTo>
                    <a:cubicBezTo>
                      <a:pt x="1834" y="167"/>
                      <a:pt x="1799" y="155"/>
                      <a:pt x="1787" y="155"/>
                    </a:cubicBezTo>
                    <a:lnTo>
                      <a:pt x="1525" y="155"/>
                    </a:lnTo>
                    <a:cubicBezTo>
                      <a:pt x="1513" y="155"/>
                      <a:pt x="1489" y="143"/>
                      <a:pt x="1465" y="143"/>
                    </a:cubicBezTo>
                    <a:cubicBezTo>
                      <a:pt x="1442" y="143"/>
                      <a:pt x="1430" y="120"/>
                      <a:pt x="1406" y="108"/>
                    </a:cubicBezTo>
                    <a:lnTo>
                      <a:pt x="1370" y="60"/>
                    </a:lnTo>
                    <a:cubicBezTo>
                      <a:pt x="1346" y="48"/>
                      <a:pt x="1334" y="36"/>
                      <a:pt x="1311" y="24"/>
                    </a:cubicBezTo>
                    <a:cubicBezTo>
                      <a:pt x="1287" y="1"/>
                      <a:pt x="1263" y="1"/>
                      <a:pt x="1215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30"/>
              <p:cNvSpPr/>
              <p:nvPr/>
            </p:nvSpPr>
            <p:spPr>
              <a:xfrm>
                <a:off x="4405600" y="3650275"/>
                <a:ext cx="68175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4299" extrusionOk="0">
                    <a:moveTo>
                      <a:pt x="1167" y="2799"/>
                    </a:moveTo>
                    <a:cubicBezTo>
                      <a:pt x="1155" y="2823"/>
                      <a:pt x="1155" y="2870"/>
                      <a:pt x="1167" y="2942"/>
                    </a:cubicBezTo>
                    <a:cubicBezTo>
                      <a:pt x="1167" y="3025"/>
                      <a:pt x="1155" y="3084"/>
                      <a:pt x="1155" y="3144"/>
                    </a:cubicBezTo>
                    <a:cubicBezTo>
                      <a:pt x="1132" y="3204"/>
                      <a:pt x="1132" y="3239"/>
                      <a:pt x="1120" y="3287"/>
                    </a:cubicBezTo>
                    <a:cubicBezTo>
                      <a:pt x="1096" y="3358"/>
                      <a:pt x="1072" y="3442"/>
                      <a:pt x="1060" y="3477"/>
                    </a:cubicBezTo>
                    <a:cubicBezTo>
                      <a:pt x="1048" y="3525"/>
                      <a:pt x="1036" y="3585"/>
                      <a:pt x="1012" y="3632"/>
                    </a:cubicBezTo>
                    <a:cubicBezTo>
                      <a:pt x="989" y="3680"/>
                      <a:pt x="977" y="3715"/>
                      <a:pt x="953" y="3751"/>
                    </a:cubicBezTo>
                    <a:cubicBezTo>
                      <a:pt x="941" y="3775"/>
                      <a:pt x="917" y="3811"/>
                      <a:pt x="893" y="3823"/>
                    </a:cubicBezTo>
                    <a:cubicBezTo>
                      <a:pt x="881" y="3835"/>
                      <a:pt x="858" y="3846"/>
                      <a:pt x="822" y="3870"/>
                    </a:cubicBezTo>
                    <a:cubicBezTo>
                      <a:pt x="798" y="3882"/>
                      <a:pt x="751" y="3882"/>
                      <a:pt x="715" y="3882"/>
                    </a:cubicBezTo>
                    <a:cubicBezTo>
                      <a:pt x="620" y="3882"/>
                      <a:pt x="584" y="3823"/>
                      <a:pt x="631" y="3680"/>
                    </a:cubicBezTo>
                    <a:cubicBezTo>
                      <a:pt x="679" y="3513"/>
                      <a:pt x="751" y="3334"/>
                      <a:pt x="858" y="3168"/>
                    </a:cubicBezTo>
                    <a:cubicBezTo>
                      <a:pt x="953" y="2989"/>
                      <a:pt x="1060" y="2870"/>
                      <a:pt x="1167" y="2799"/>
                    </a:cubicBezTo>
                    <a:close/>
                    <a:moveTo>
                      <a:pt x="1882" y="1"/>
                    </a:moveTo>
                    <a:cubicBezTo>
                      <a:pt x="1834" y="1"/>
                      <a:pt x="1786" y="1"/>
                      <a:pt x="1739" y="13"/>
                    </a:cubicBezTo>
                    <a:cubicBezTo>
                      <a:pt x="1703" y="25"/>
                      <a:pt x="1655" y="48"/>
                      <a:pt x="1608" y="72"/>
                    </a:cubicBezTo>
                    <a:cubicBezTo>
                      <a:pt x="1560" y="108"/>
                      <a:pt x="1524" y="132"/>
                      <a:pt x="1489" y="179"/>
                    </a:cubicBezTo>
                    <a:cubicBezTo>
                      <a:pt x="1441" y="227"/>
                      <a:pt x="1429" y="263"/>
                      <a:pt x="1417" y="310"/>
                    </a:cubicBezTo>
                    <a:cubicBezTo>
                      <a:pt x="1346" y="644"/>
                      <a:pt x="1310" y="822"/>
                      <a:pt x="1239" y="1144"/>
                    </a:cubicBezTo>
                    <a:cubicBezTo>
                      <a:pt x="1227" y="1191"/>
                      <a:pt x="1203" y="1251"/>
                      <a:pt x="1191" y="1322"/>
                    </a:cubicBezTo>
                    <a:cubicBezTo>
                      <a:pt x="1179" y="1394"/>
                      <a:pt x="1143" y="1453"/>
                      <a:pt x="1120" y="1537"/>
                    </a:cubicBezTo>
                    <a:cubicBezTo>
                      <a:pt x="1084" y="1608"/>
                      <a:pt x="1048" y="1668"/>
                      <a:pt x="1001" y="1715"/>
                    </a:cubicBezTo>
                    <a:cubicBezTo>
                      <a:pt x="953" y="1751"/>
                      <a:pt x="893" y="1787"/>
                      <a:pt x="834" y="1787"/>
                    </a:cubicBezTo>
                    <a:cubicBezTo>
                      <a:pt x="827" y="1790"/>
                      <a:pt x="819" y="1792"/>
                      <a:pt x="810" y="1792"/>
                    </a:cubicBezTo>
                    <a:cubicBezTo>
                      <a:pt x="790" y="1792"/>
                      <a:pt x="767" y="1783"/>
                      <a:pt x="751" y="1775"/>
                    </a:cubicBezTo>
                    <a:cubicBezTo>
                      <a:pt x="715" y="1751"/>
                      <a:pt x="703" y="1739"/>
                      <a:pt x="691" y="1715"/>
                    </a:cubicBezTo>
                    <a:cubicBezTo>
                      <a:pt x="667" y="1680"/>
                      <a:pt x="655" y="1656"/>
                      <a:pt x="655" y="1620"/>
                    </a:cubicBezTo>
                    <a:cubicBezTo>
                      <a:pt x="643" y="1596"/>
                      <a:pt x="643" y="1560"/>
                      <a:pt x="643" y="1513"/>
                    </a:cubicBezTo>
                    <a:cubicBezTo>
                      <a:pt x="643" y="1441"/>
                      <a:pt x="643" y="1358"/>
                      <a:pt x="655" y="1263"/>
                    </a:cubicBezTo>
                    <a:cubicBezTo>
                      <a:pt x="667" y="1179"/>
                      <a:pt x="691" y="1060"/>
                      <a:pt x="715" y="894"/>
                    </a:cubicBezTo>
                    <a:cubicBezTo>
                      <a:pt x="739" y="739"/>
                      <a:pt x="762" y="608"/>
                      <a:pt x="774" y="525"/>
                    </a:cubicBezTo>
                    <a:cubicBezTo>
                      <a:pt x="798" y="429"/>
                      <a:pt x="810" y="358"/>
                      <a:pt x="834" y="286"/>
                    </a:cubicBezTo>
                    <a:cubicBezTo>
                      <a:pt x="834" y="263"/>
                      <a:pt x="858" y="239"/>
                      <a:pt x="858" y="227"/>
                    </a:cubicBezTo>
                    <a:lnTo>
                      <a:pt x="858" y="167"/>
                    </a:lnTo>
                    <a:cubicBezTo>
                      <a:pt x="834" y="108"/>
                      <a:pt x="822" y="72"/>
                      <a:pt x="774" y="48"/>
                    </a:cubicBezTo>
                    <a:cubicBezTo>
                      <a:pt x="739" y="25"/>
                      <a:pt x="691" y="13"/>
                      <a:pt x="631" y="13"/>
                    </a:cubicBezTo>
                    <a:cubicBezTo>
                      <a:pt x="560" y="13"/>
                      <a:pt x="489" y="25"/>
                      <a:pt x="417" y="72"/>
                    </a:cubicBezTo>
                    <a:cubicBezTo>
                      <a:pt x="346" y="120"/>
                      <a:pt x="286" y="167"/>
                      <a:pt x="262" y="239"/>
                    </a:cubicBezTo>
                    <a:cubicBezTo>
                      <a:pt x="215" y="322"/>
                      <a:pt x="167" y="429"/>
                      <a:pt x="143" y="525"/>
                    </a:cubicBezTo>
                    <a:cubicBezTo>
                      <a:pt x="108" y="608"/>
                      <a:pt x="72" y="727"/>
                      <a:pt x="60" y="894"/>
                    </a:cubicBezTo>
                    <a:cubicBezTo>
                      <a:pt x="48" y="1060"/>
                      <a:pt x="36" y="1191"/>
                      <a:pt x="24" y="1299"/>
                    </a:cubicBezTo>
                    <a:cubicBezTo>
                      <a:pt x="24" y="1394"/>
                      <a:pt x="0" y="1513"/>
                      <a:pt x="24" y="1656"/>
                    </a:cubicBezTo>
                    <a:cubicBezTo>
                      <a:pt x="24" y="1739"/>
                      <a:pt x="36" y="1834"/>
                      <a:pt x="84" y="1906"/>
                    </a:cubicBezTo>
                    <a:cubicBezTo>
                      <a:pt x="119" y="1977"/>
                      <a:pt x="167" y="2049"/>
                      <a:pt x="227" y="2096"/>
                    </a:cubicBezTo>
                    <a:cubicBezTo>
                      <a:pt x="286" y="2156"/>
                      <a:pt x="346" y="2191"/>
                      <a:pt x="417" y="2215"/>
                    </a:cubicBezTo>
                    <a:cubicBezTo>
                      <a:pt x="500" y="2251"/>
                      <a:pt x="572" y="2251"/>
                      <a:pt x="643" y="2251"/>
                    </a:cubicBezTo>
                    <a:cubicBezTo>
                      <a:pt x="739" y="2251"/>
                      <a:pt x="822" y="2215"/>
                      <a:pt x="917" y="2168"/>
                    </a:cubicBezTo>
                    <a:cubicBezTo>
                      <a:pt x="1001" y="2132"/>
                      <a:pt x="1096" y="2072"/>
                      <a:pt x="1179" y="1989"/>
                    </a:cubicBezTo>
                    <a:lnTo>
                      <a:pt x="1179" y="1989"/>
                    </a:lnTo>
                    <a:cubicBezTo>
                      <a:pt x="1167" y="2096"/>
                      <a:pt x="1155" y="2156"/>
                      <a:pt x="1132" y="2263"/>
                    </a:cubicBezTo>
                    <a:cubicBezTo>
                      <a:pt x="1036" y="2346"/>
                      <a:pt x="953" y="2430"/>
                      <a:pt x="917" y="2501"/>
                    </a:cubicBezTo>
                    <a:cubicBezTo>
                      <a:pt x="858" y="2572"/>
                      <a:pt x="762" y="2680"/>
                      <a:pt x="655" y="2799"/>
                    </a:cubicBezTo>
                    <a:cubicBezTo>
                      <a:pt x="596" y="2858"/>
                      <a:pt x="560" y="2918"/>
                      <a:pt x="512" y="2989"/>
                    </a:cubicBezTo>
                    <a:cubicBezTo>
                      <a:pt x="465" y="3061"/>
                      <a:pt x="417" y="3108"/>
                      <a:pt x="405" y="3156"/>
                    </a:cubicBezTo>
                    <a:cubicBezTo>
                      <a:pt x="393" y="3192"/>
                      <a:pt x="346" y="3251"/>
                      <a:pt x="298" y="3358"/>
                    </a:cubicBezTo>
                    <a:cubicBezTo>
                      <a:pt x="215" y="3537"/>
                      <a:pt x="179" y="3715"/>
                      <a:pt x="191" y="3870"/>
                    </a:cubicBezTo>
                    <a:cubicBezTo>
                      <a:pt x="215" y="3942"/>
                      <a:pt x="227" y="4013"/>
                      <a:pt x="274" y="4073"/>
                    </a:cubicBezTo>
                    <a:cubicBezTo>
                      <a:pt x="298" y="4132"/>
                      <a:pt x="346" y="4180"/>
                      <a:pt x="405" y="4204"/>
                    </a:cubicBezTo>
                    <a:cubicBezTo>
                      <a:pt x="465" y="4251"/>
                      <a:pt x="524" y="4263"/>
                      <a:pt x="584" y="4287"/>
                    </a:cubicBezTo>
                    <a:cubicBezTo>
                      <a:pt x="643" y="4299"/>
                      <a:pt x="715" y="4299"/>
                      <a:pt x="798" y="4299"/>
                    </a:cubicBezTo>
                    <a:cubicBezTo>
                      <a:pt x="881" y="4287"/>
                      <a:pt x="977" y="4275"/>
                      <a:pt x="1048" y="4239"/>
                    </a:cubicBezTo>
                    <a:cubicBezTo>
                      <a:pt x="1120" y="4216"/>
                      <a:pt x="1179" y="4168"/>
                      <a:pt x="1239" y="4120"/>
                    </a:cubicBezTo>
                    <a:cubicBezTo>
                      <a:pt x="1298" y="4073"/>
                      <a:pt x="1346" y="4013"/>
                      <a:pt x="1393" y="3942"/>
                    </a:cubicBezTo>
                    <a:cubicBezTo>
                      <a:pt x="1429" y="3870"/>
                      <a:pt x="1465" y="3811"/>
                      <a:pt x="1489" y="3727"/>
                    </a:cubicBezTo>
                    <a:cubicBezTo>
                      <a:pt x="1524" y="3680"/>
                      <a:pt x="1548" y="3596"/>
                      <a:pt x="1572" y="3513"/>
                    </a:cubicBezTo>
                    <a:cubicBezTo>
                      <a:pt x="1596" y="3418"/>
                      <a:pt x="1608" y="3346"/>
                      <a:pt x="1608" y="3287"/>
                    </a:cubicBezTo>
                    <a:cubicBezTo>
                      <a:pt x="1632" y="3215"/>
                      <a:pt x="1643" y="3156"/>
                      <a:pt x="1643" y="3084"/>
                    </a:cubicBezTo>
                    <a:cubicBezTo>
                      <a:pt x="1643" y="3061"/>
                      <a:pt x="1655" y="3025"/>
                      <a:pt x="1655" y="2965"/>
                    </a:cubicBezTo>
                    <a:cubicBezTo>
                      <a:pt x="1667" y="2787"/>
                      <a:pt x="1691" y="2644"/>
                      <a:pt x="1703" y="2572"/>
                    </a:cubicBezTo>
                    <a:cubicBezTo>
                      <a:pt x="1715" y="2501"/>
                      <a:pt x="1751" y="2453"/>
                      <a:pt x="1786" y="2430"/>
                    </a:cubicBezTo>
                    <a:cubicBezTo>
                      <a:pt x="1965" y="2311"/>
                      <a:pt x="2072" y="2251"/>
                      <a:pt x="2096" y="2215"/>
                    </a:cubicBezTo>
                    <a:cubicBezTo>
                      <a:pt x="2203" y="2132"/>
                      <a:pt x="2263" y="2084"/>
                      <a:pt x="2275" y="2084"/>
                    </a:cubicBezTo>
                    <a:cubicBezTo>
                      <a:pt x="2322" y="2072"/>
                      <a:pt x="2382" y="2013"/>
                      <a:pt x="2453" y="1953"/>
                    </a:cubicBezTo>
                    <a:lnTo>
                      <a:pt x="2608" y="1799"/>
                    </a:lnTo>
                    <a:cubicBezTo>
                      <a:pt x="2656" y="1751"/>
                      <a:pt x="2691" y="1715"/>
                      <a:pt x="2727" y="1668"/>
                    </a:cubicBezTo>
                    <a:cubicBezTo>
                      <a:pt x="2679" y="1477"/>
                      <a:pt x="2667" y="1370"/>
                      <a:pt x="2620" y="1179"/>
                    </a:cubicBezTo>
                    <a:cubicBezTo>
                      <a:pt x="2501" y="1310"/>
                      <a:pt x="2417" y="1429"/>
                      <a:pt x="2322" y="1513"/>
                    </a:cubicBezTo>
                    <a:cubicBezTo>
                      <a:pt x="2239" y="1620"/>
                      <a:pt x="2155" y="1691"/>
                      <a:pt x="2084" y="1751"/>
                    </a:cubicBezTo>
                    <a:cubicBezTo>
                      <a:pt x="2013" y="1810"/>
                      <a:pt x="1953" y="1858"/>
                      <a:pt x="1894" y="1906"/>
                    </a:cubicBezTo>
                    <a:cubicBezTo>
                      <a:pt x="1846" y="1930"/>
                      <a:pt x="1786" y="1965"/>
                      <a:pt x="1751" y="1989"/>
                    </a:cubicBezTo>
                    <a:cubicBezTo>
                      <a:pt x="1786" y="1739"/>
                      <a:pt x="1822" y="1501"/>
                      <a:pt x="1858" y="1275"/>
                    </a:cubicBezTo>
                    <a:cubicBezTo>
                      <a:pt x="1894" y="1191"/>
                      <a:pt x="1905" y="1060"/>
                      <a:pt x="1941" y="906"/>
                    </a:cubicBezTo>
                    <a:cubicBezTo>
                      <a:pt x="1953" y="763"/>
                      <a:pt x="1989" y="644"/>
                      <a:pt x="2001" y="548"/>
                    </a:cubicBezTo>
                    <a:cubicBezTo>
                      <a:pt x="2013" y="477"/>
                      <a:pt x="2024" y="382"/>
                      <a:pt x="2048" y="322"/>
                    </a:cubicBezTo>
                    <a:cubicBezTo>
                      <a:pt x="2060" y="251"/>
                      <a:pt x="2060" y="203"/>
                      <a:pt x="2072" y="167"/>
                    </a:cubicBezTo>
                    <a:lnTo>
                      <a:pt x="2072" y="120"/>
                    </a:lnTo>
                    <a:cubicBezTo>
                      <a:pt x="2072" y="72"/>
                      <a:pt x="2048" y="48"/>
                      <a:pt x="2013" y="25"/>
                    </a:cubicBezTo>
                    <a:cubicBezTo>
                      <a:pt x="1965" y="13"/>
                      <a:pt x="1941" y="1"/>
                      <a:pt x="1882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30"/>
              <p:cNvSpPr/>
              <p:nvPr/>
            </p:nvSpPr>
            <p:spPr>
              <a:xfrm>
                <a:off x="4497575" y="3651950"/>
                <a:ext cx="5537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230" extrusionOk="0">
                    <a:moveTo>
                      <a:pt x="1053" y="1"/>
                    </a:moveTo>
                    <a:cubicBezTo>
                      <a:pt x="976" y="1"/>
                      <a:pt x="902" y="14"/>
                      <a:pt x="822" y="41"/>
                    </a:cubicBezTo>
                    <a:cubicBezTo>
                      <a:pt x="715" y="65"/>
                      <a:pt x="631" y="112"/>
                      <a:pt x="548" y="172"/>
                    </a:cubicBezTo>
                    <a:cubicBezTo>
                      <a:pt x="477" y="231"/>
                      <a:pt x="405" y="303"/>
                      <a:pt x="346" y="374"/>
                    </a:cubicBezTo>
                    <a:cubicBezTo>
                      <a:pt x="274" y="470"/>
                      <a:pt x="227" y="541"/>
                      <a:pt x="179" y="636"/>
                    </a:cubicBezTo>
                    <a:cubicBezTo>
                      <a:pt x="131" y="720"/>
                      <a:pt x="108" y="827"/>
                      <a:pt x="60" y="946"/>
                    </a:cubicBezTo>
                    <a:cubicBezTo>
                      <a:pt x="36" y="1065"/>
                      <a:pt x="0" y="1172"/>
                      <a:pt x="0" y="1255"/>
                    </a:cubicBezTo>
                    <a:cubicBezTo>
                      <a:pt x="0" y="1374"/>
                      <a:pt x="12" y="1482"/>
                      <a:pt x="48" y="1601"/>
                    </a:cubicBezTo>
                    <a:cubicBezTo>
                      <a:pt x="96" y="1708"/>
                      <a:pt x="131" y="1803"/>
                      <a:pt x="215" y="1898"/>
                    </a:cubicBezTo>
                    <a:cubicBezTo>
                      <a:pt x="286" y="1982"/>
                      <a:pt x="370" y="2065"/>
                      <a:pt x="477" y="2124"/>
                    </a:cubicBezTo>
                    <a:cubicBezTo>
                      <a:pt x="596" y="2184"/>
                      <a:pt x="715" y="2208"/>
                      <a:pt x="858" y="2220"/>
                    </a:cubicBezTo>
                    <a:cubicBezTo>
                      <a:pt x="886" y="2227"/>
                      <a:pt x="913" y="2230"/>
                      <a:pt x="941" y="2230"/>
                    </a:cubicBezTo>
                    <a:cubicBezTo>
                      <a:pt x="1007" y="2230"/>
                      <a:pt x="1069" y="2213"/>
                      <a:pt x="1120" y="2196"/>
                    </a:cubicBezTo>
                    <a:cubicBezTo>
                      <a:pt x="1191" y="2172"/>
                      <a:pt x="1286" y="2148"/>
                      <a:pt x="1358" y="2124"/>
                    </a:cubicBezTo>
                    <a:cubicBezTo>
                      <a:pt x="1429" y="2089"/>
                      <a:pt x="1501" y="2041"/>
                      <a:pt x="1584" y="2005"/>
                    </a:cubicBezTo>
                    <a:cubicBezTo>
                      <a:pt x="1655" y="1958"/>
                      <a:pt x="1727" y="1910"/>
                      <a:pt x="1786" y="1863"/>
                    </a:cubicBezTo>
                    <a:cubicBezTo>
                      <a:pt x="1941" y="1743"/>
                      <a:pt x="2084" y="1624"/>
                      <a:pt x="2215" y="1482"/>
                    </a:cubicBezTo>
                    <a:cubicBezTo>
                      <a:pt x="2155" y="1374"/>
                      <a:pt x="2132" y="1315"/>
                      <a:pt x="2072" y="1208"/>
                    </a:cubicBezTo>
                    <a:cubicBezTo>
                      <a:pt x="2013" y="1291"/>
                      <a:pt x="1917" y="1351"/>
                      <a:pt x="1834" y="1422"/>
                    </a:cubicBezTo>
                    <a:cubicBezTo>
                      <a:pt x="1727" y="1493"/>
                      <a:pt x="1644" y="1553"/>
                      <a:pt x="1536" y="1613"/>
                    </a:cubicBezTo>
                    <a:cubicBezTo>
                      <a:pt x="1429" y="1660"/>
                      <a:pt x="1322" y="1720"/>
                      <a:pt x="1239" y="1743"/>
                    </a:cubicBezTo>
                    <a:cubicBezTo>
                      <a:pt x="1143" y="1779"/>
                      <a:pt x="1060" y="1791"/>
                      <a:pt x="989" y="1791"/>
                    </a:cubicBezTo>
                    <a:cubicBezTo>
                      <a:pt x="893" y="1791"/>
                      <a:pt x="846" y="1779"/>
                      <a:pt x="786" y="1732"/>
                    </a:cubicBezTo>
                    <a:cubicBezTo>
                      <a:pt x="727" y="1684"/>
                      <a:pt x="703" y="1636"/>
                      <a:pt x="667" y="1601"/>
                    </a:cubicBezTo>
                    <a:cubicBezTo>
                      <a:pt x="643" y="1553"/>
                      <a:pt x="608" y="1493"/>
                      <a:pt x="608" y="1434"/>
                    </a:cubicBezTo>
                    <a:lnTo>
                      <a:pt x="608" y="1267"/>
                    </a:lnTo>
                    <a:cubicBezTo>
                      <a:pt x="608" y="1232"/>
                      <a:pt x="631" y="1184"/>
                      <a:pt x="631" y="1136"/>
                    </a:cubicBezTo>
                    <a:cubicBezTo>
                      <a:pt x="631" y="1077"/>
                      <a:pt x="643" y="1029"/>
                      <a:pt x="655" y="970"/>
                    </a:cubicBezTo>
                    <a:cubicBezTo>
                      <a:pt x="691" y="910"/>
                      <a:pt x="703" y="851"/>
                      <a:pt x="751" y="767"/>
                    </a:cubicBezTo>
                    <a:cubicBezTo>
                      <a:pt x="786" y="672"/>
                      <a:pt x="822" y="612"/>
                      <a:pt x="870" y="577"/>
                    </a:cubicBezTo>
                    <a:cubicBezTo>
                      <a:pt x="905" y="529"/>
                      <a:pt x="953" y="493"/>
                      <a:pt x="1001" y="470"/>
                    </a:cubicBezTo>
                    <a:cubicBezTo>
                      <a:pt x="1048" y="434"/>
                      <a:pt x="1108" y="434"/>
                      <a:pt x="1179" y="434"/>
                    </a:cubicBezTo>
                    <a:cubicBezTo>
                      <a:pt x="1191" y="434"/>
                      <a:pt x="1227" y="446"/>
                      <a:pt x="1227" y="481"/>
                    </a:cubicBezTo>
                    <a:lnTo>
                      <a:pt x="1227" y="565"/>
                    </a:lnTo>
                    <a:cubicBezTo>
                      <a:pt x="1203" y="600"/>
                      <a:pt x="1203" y="624"/>
                      <a:pt x="1203" y="648"/>
                    </a:cubicBezTo>
                    <a:cubicBezTo>
                      <a:pt x="1179" y="731"/>
                      <a:pt x="1143" y="779"/>
                      <a:pt x="1143" y="803"/>
                    </a:cubicBezTo>
                    <a:cubicBezTo>
                      <a:pt x="1132" y="839"/>
                      <a:pt x="1143" y="898"/>
                      <a:pt x="1179" y="958"/>
                    </a:cubicBezTo>
                    <a:cubicBezTo>
                      <a:pt x="1203" y="1005"/>
                      <a:pt x="1251" y="1029"/>
                      <a:pt x="1346" y="1029"/>
                    </a:cubicBezTo>
                    <a:cubicBezTo>
                      <a:pt x="1405" y="1029"/>
                      <a:pt x="1441" y="1017"/>
                      <a:pt x="1489" y="1005"/>
                    </a:cubicBezTo>
                    <a:cubicBezTo>
                      <a:pt x="1536" y="981"/>
                      <a:pt x="1584" y="946"/>
                      <a:pt x="1644" y="886"/>
                    </a:cubicBezTo>
                    <a:cubicBezTo>
                      <a:pt x="1679" y="827"/>
                      <a:pt x="1715" y="767"/>
                      <a:pt x="1739" y="720"/>
                    </a:cubicBezTo>
                    <a:cubicBezTo>
                      <a:pt x="1774" y="672"/>
                      <a:pt x="1786" y="612"/>
                      <a:pt x="1786" y="565"/>
                    </a:cubicBezTo>
                    <a:cubicBezTo>
                      <a:pt x="1798" y="493"/>
                      <a:pt x="1786" y="422"/>
                      <a:pt x="1763" y="362"/>
                    </a:cubicBezTo>
                    <a:cubicBezTo>
                      <a:pt x="1727" y="291"/>
                      <a:pt x="1679" y="231"/>
                      <a:pt x="1620" y="184"/>
                    </a:cubicBezTo>
                    <a:cubicBezTo>
                      <a:pt x="1560" y="136"/>
                      <a:pt x="1501" y="89"/>
                      <a:pt x="1417" y="65"/>
                    </a:cubicBezTo>
                    <a:cubicBezTo>
                      <a:pt x="1322" y="41"/>
                      <a:pt x="1239" y="17"/>
                      <a:pt x="1132" y="5"/>
                    </a:cubicBezTo>
                    <a:cubicBezTo>
                      <a:pt x="1105" y="2"/>
                      <a:pt x="1079" y="1"/>
                      <a:pt x="1053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0"/>
              <p:cNvSpPr/>
              <p:nvPr/>
            </p:nvSpPr>
            <p:spPr>
              <a:xfrm>
                <a:off x="4543425" y="3658150"/>
                <a:ext cx="6667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667" h="2144" extrusionOk="0">
                    <a:moveTo>
                      <a:pt x="1131" y="397"/>
                    </a:moveTo>
                    <a:cubicBezTo>
                      <a:pt x="1143" y="397"/>
                      <a:pt x="1155" y="398"/>
                      <a:pt x="1167" y="400"/>
                    </a:cubicBezTo>
                    <a:cubicBezTo>
                      <a:pt x="1226" y="412"/>
                      <a:pt x="1274" y="424"/>
                      <a:pt x="1310" y="460"/>
                    </a:cubicBezTo>
                    <a:cubicBezTo>
                      <a:pt x="1334" y="483"/>
                      <a:pt x="1369" y="531"/>
                      <a:pt x="1381" y="579"/>
                    </a:cubicBezTo>
                    <a:cubicBezTo>
                      <a:pt x="1393" y="626"/>
                      <a:pt x="1405" y="686"/>
                      <a:pt x="1405" y="745"/>
                    </a:cubicBezTo>
                    <a:cubicBezTo>
                      <a:pt x="1405" y="805"/>
                      <a:pt x="1405" y="864"/>
                      <a:pt x="1393" y="936"/>
                    </a:cubicBezTo>
                    <a:cubicBezTo>
                      <a:pt x="1381" y="1007"/>
                      <a:pt x="1369" y="1114"/>
                      <a:pt x="1322" y="1222"/>
                    </a:cubicBezTo>
                    <a:cubicBezTo>
                      <a:pt x="1274" y="1317"/>
                      <a:pt x="1226" y="1412"/>
                      <a:pt x="1191" y="1484"/>
                    </a:cubicBezTo>
                    <a:cubicBezTo>
                      <a:pt x="1131" y="1555"/>
                      <a:pt x="1083" y="1615"/>
                      <a:pt x="1024" y="1662"/>
                    </a:cubicBezTo>
                    <a:cubicBezTo>
                      <a:pt x="964" y="1710"/>
                      <a:pt x="917" y="1722"/>
                      <a:pt x="857" y="1722"/>
                    </a:cubicBezTo>
                    <a:cubicBezTo>
                      <a:pt x="798" y="1722"/>
                      <a:pt x="738" y="1710"/>
                      <a:pt x="726" y="1650"/>
                    </a:cubicBezTo>
                    <a:cubicBezTo>
                      <a:pt x="679" y="1615"/>
                      <a:pt x="655" y="1591"/>
                      <a:pt x="619" y="1543"/>
                    </a:cubicBezTo>
                    <a:cubicBezTo>
                      <a:pt x="595" y="1495"/>
                      <a:pt x="572" y="1460"/>
                      <a:pt x="572" y="1400"/>
                    </a:cubicBezTo>
                    <a:lnTo>
                      <a:pt x="572" y="1222"/>
                    </a:lnTo>
                    <a:cubicBezTo>
                      <a:pt x="595" y="1103"/>
                      <a:pt x="619" y="984"/>
                      <a:pt x="655" y="888"/>
                    </a:cubicBezTo>
                    <a:cubicBezTo>
                      <a:pt x="679" y="805"/>
                      <a:pt x="726" y="710"/>
                      <a:pt x="786" y="638"/>
                    </a:cubicBezTo>
                    <a:cubicBezTo>
                      <a:pt x="833" y="567"/>
                      <a:pt x="893" y="507"/>
                      <a:pt x="964" y="460"/>
                    </a:cubicBezTo>
                    <a:cubicBezTo>
                      <a:pt x="1024" y="420"/>
                      <a:pt x="1075" y="397"/>
                      <a:pt x="1131" y="397"/>
                    </a:cubicBezTo>
                    <a:close/>
                    <a:moveTo>
                      <a:pt x="1147" y="1"/>
                    </a:moveTo>
                    <a:cubicBezTo>
                      <a:pt x="1027" y="1"/>
                      <a:pt x="913" y="11"/>
                      <a:pt x="810" y="43"/>
                    </a:cubicBezTo>
                    <a:cubicBezTo>
                      <a:pt x="667" y="91"/>
                      <a:pt x="536" y="162"/>
                      <a:pt x="417" y="245"/>
                    </a:cubicBezTo>
                    <a:cubicBezTo>
                      <a:pt x="310" y="341"/>
                      <a:pt x="214" y="460"/>
                      <a:pt x="143" y="591"/>
                    </a:cubicBezTo>
                    <a:cubicBezTo>
                      <a:pt x="71" y="722"/>
                      <a:pt x="24" y="888"/>
                      <a:pt x="12" y="1079"/>
                    </a:cubicBezTo>
                    <a:cubicBezTo>
                      <a:pt x="0" y="1198"/>
                      <a:pt x="12" y="1317"/>
                      <a:pt x="24" y="1436"/>
                    </a:cubicBezTo>
                    <a:cubicBezTo>
                      <a:pt x="36" y="1555"/>
                      <a:pt x="71" y="1662"/>
                      <a:pt x="131" y="1769"/>
                    </a:cubicBezTo>
                    <a:cubicBezTo>
                      <a:pt x="191" y="1876"/>
                      <a:pt x="262" y="1948"/>
                      <a:pt x="357" y="2019"/>
                    </a:cubicBezTo>
                    <a:cubicBezTo>
                      <a:pt x="441" y="2079"/>
                      <a:pt x="560" y="2127"/>
                      <a:pt x="691" y="2138"/>
                    </a:cubicBezTo>
                    <a:cubicBezTo>
                      <a:pt x="722" y="2142"/>
                      <a:pt x="752" y="2143"/>
                      <a:pt x="782" y="2143"/>
                    </a:cubicBezTo>
                    <a:cubicBezTo>
                      <a:pt x="853" y="2143"/>
                      <a:pt x="917" y="2135"/>
                      <a:pt x="976" y="2127"/>
                    </a:cubicBezTo>
                    <a:cubicBezTo>
                      <a:pt x="1072" y="2115"/>
                      <a:pt x="1155" y="2079"/>
                      <a:pt x="1226" y="2031"/>
                    </a:cubicBezTo>
                    <a:cubicBezTo>
                      <a:pt x="1322" y="1996"/>
                      <a:pt x="1393" y="1936"/>
                      <a:pt x="1453" y="1876"/>
                    </a:cubicBezTo>
                    <a:cubicBezTo>
                      <a:pt x="1524" y="1817"/>
                      <a:pt x="1595" y="1734"/>
                      <a:pt x="1631" y="1662"/>
                    </a:cubicBezTo>
                    <a:cubicBezTo>
                      <a:pt x="1691" y="1591"/>
                      <a:pt x="1738" y="1519"/>
                      <a:pt x="1774" y="1424"/>
                    </a:cubicBezTo>
                    <a:cubicBezTo>
                      <a:pt x="1810" y="1353"/>
                      <a:pt x="1834" y="1257"/>
                      <a:pt x="1845" y="1174"/>
                    </a:cubicBezTo>
                    <a:cubicBezTo>
                      <a:pt x="1857" y="1055"/>
                      <a:pt x="1869" y="948"/>
                      <a:pt x="1857" y="841"/>
                    </a:cubicBezTo>
                    <a:cubicBezTo>
                      <a:pt x="1845" y="757"/>
                      <a:pt x="1810" y="650"/>
                      <a:pt x="1786" y="567"/>
                    </a:cubicBezTo>
                    <a:cubicBezTo>
                      <a:pt x="1798" y="543"/>
                      <a:pt x="1798" y="543"/>
                      <a:pt x="1786" y="531"/>
                    </a:cubicBezTo>
                    <a:lnTo>
                      <a:pt x="1786" y="531"/>
                    </a:lnTo>
                    <a:cubicBezTo>
                      <a:pt x="1845" y="579"/>
                      <a:pt x="1905" y="638"/>
                      <a:pt x="1976" y="698"/>
                    </a:cubicBezTo>
                    <a:cubicBezTo>
                      <a:pt x="2048" y="757"/>
                      <a:pt x="2119" y="829"/>
                      <a:pt x="2203" y="924"/>
                    </a:cubicBezTo>
                    <a:cubicBezTo>
                      <a:pt x="2274" y="1007"/>
                      <a:pt x="2346" y="1079"/>
                      <a:pt x="2405" y="1162"/>
                    </a:cubicBezTo>
                    <a:cubicBezTo>
                      <a:pt x="2465" y="1222"/>
                      <a:pt x="2524" y="1293"/>
                      <a:pt x="2560" y="1353"/>
                    </a:cubicBezTo>
                    <a:cubicBezTo>
                      <a:pt x="2596" y="1234"/>
                      <a:pt x="2619" y="1174"/>
                      <a:pt x="2667" y="1055"/>
                    </a:cubicBezTo>
                    <a:cubicBezTo>
                      <a:pt x="2584" y="948"/>
                      <a:pt x="2512" y="817"/>
                      <a:pt x="2429" y="698"/>
                    </a:cubicBezTo>
                    <a:cubicBezTo>
                      <a:pt x="2334" y="567"/>
                      <a:pt x="2226" y="460"/>
                      <a:pt x="2131" y="364"/>
                    </a:cubicBezTo>
                    <a:cubicBezTo>
                      <a:pt x="2024" y="269"/>
                      <a:pt x="1905" y="186"/>
                      <a:pt x="1774" y="126"/>
                    </a:cubicBezTo>
                    <a:cubicBezTo>
                      <a:pt x="1643" y="67"/>
                      <a:pt x="1500" y="31"/>
                      <a:pt x="1334" y="7"/>
                    </a:cubicBezTo>
                    <a:cubicBezTo>
                      <a:pt x="1270" y="3"/>
                      <a:pt x="1208" y="1"/>
                      <a:pt x="1147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0"/>
              <p:cNvSpPr/>
              <p:nvPr/>
            </p:nvSpPr>
            <p:spPr>
              <a:xfrm>
                <a:off x="4595500" y="3666800"/>
                <a:ext cx="67300" cy="530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20" extrusionOk="0">
                    <a:moveTo>
                      <a:pt x="1166" y="419"/>
                    </a:moveTo>
                    <a:cubicBezTo>
                      <a:pt x="1182" y="419"/>
                      <a:pt x="1198" y="420"/>
                      <a:pt x="1215" y="423"/>
                    </a:cubicBezTo>
                    <a:cubicBezTo>
                      <a:pt x="1263" y="423"/>
                      <a:pt x="1310" y="459"/>
                      <a:pt x="1334" y="483"/>
                    </a:cubicBezTo>
                    <a:cubicBezTo>
                      <a:pt x="1370" y="518"/>
                      <a:pt x="1394" y="554"/>
                      <a:pt x="1406" y="602"/>
                    </a:cubicBezTo>
                    <a:cubicBezTo>
                      <a:pt x="1429" y="649"/>
                      <a:pt x="1441" y="709"/>
                      <a:pt x="1441" y="768"/>
                    </a:cubicBezTo>
                    <a:cubicBezTo>
                      <a:pt x="1441" y="828"/>
                      <a:pt x="1441" y="899"/>
                      <a:pt x="1429" y="959"/>
                    </a:cubicBezTo>
                    <a:cubicBezTo>
                      <a:pt x="1406" y="1054"/>
                      <a:pt x="1382" y="1138"/>
                      <a:pt x="1334" y="1245"/>
                    </a:cubicBezTo>
                    <a:cubicBezTo>
                      <a:pt x="1298" y="1352"/>
                      <a:pt x="1251" y="1423"/>
                      <a:pt x="1191" y="1495"/>
                    </a:cubicBezTo>
                    <a:cubicBezTo>
                      <a:pt x="1144" y="1566"/>
                      <a:pt x="1084" y="1614"/>
                      <a:pt x="1025" y="1661"/>
                    </a:cubicBezTo>
                    <a:cubicBezTo>
                      <a:pt x="970" y="1698"/>
                      <a:pt x="929" y="1713"/>
                      <a:pt x="887" y="1713"/>
                    </a:cubicBezTo>
                    <a:cubicBezTo>
                      <a:pt x="873" y="1713"/>
                      <a:pt x="860" y="1712"/>
                      <a:pt x="846" y="1709"/>
                    </a:cubicBezTo>
                    <a:cubicBezTo>
                      <a:pt x="775" y="1685"/>
                      <a:pt x="727" y="1661"/>
                      <a:pt x="679" y="1626"/>
                    </a:cubicBezTo>
                    <a:cubicBezTo>
                      <a:pt x="632" y="1602"/>
                      <a:pt x="608" y="1554"/>
                      <a:pt x="596" y="1507"/>
                    </a:cubicBezTo>
                    <a:cubicBezTo>
                      <a:pt x="572" y="1471"/>
                      <a:pt x="560" y="1423"/>
                      <a:pt x="560" y="1364"/>
                    </a:cubicBezTo>
                    <a:cubicBezTo>
                      <a:pt x="560" y="1304"/>
                      <a:pt x="560" y="1245"/>
                      <a:pt x="572" y="1185"/>
                    </a:cubicBezTo>
                    <a:cubicBezTo>
                      <a:pt x="596" y="1066"/>
                      <a:pt x="620" y="959"/>
                      <a:pt x="667" y="876"/>
                    </a:cubicBezTo>
                    <a:cubicBezTo>
                      <a:pt x="715" y="780"/>
                      <a:pt x="751" y="709"/>
                      <a:pt x="810" y="638"/>
                    </a:cubicBezTo>
                    <a:cubicBezTo>
                      <a:pt x="870" y="554"/>
                      <a:pt x="929" y="518"/>
                      <a:pt x="1013" y="471"/>
                    </a:cubicBezTo>
                    <a:cubicBezTo>
                      <a:pt x="1067" y="434"/>
                      <a:pt x="1115" y="419"/>
                      <a:pt x="1166" y="419"/>
                    </a:cubicBezTo>
                    <a:close/>
                    <a:moveTo>
                      <a:pt x="1154" y="1"/>
                    </a:moveTo>
                    <a:cubicBezTo>
                      <a:pt x="1069" y="1"/>
                      <a:pt x="989" y="6"/>
                      <a:pt x="905" y="18"/>
                    </a:cubicBezTo>
                    <a:cubicBezTo>
                      <a:pt x="739" y="54"/>
                      <a:pt x="608" y="114"/>
                      <a:pt x="489" y="197"/>
                    </a:cubicBezTo>
                    <a:cubicBezTo>
                      <a:pt x="370" y="292"/>
                      <a:pt x="263" y="399"/>
                      <a:pt x="191" y="530"/>
                    </a:cubicBezTo>
                    <a:cubicBezTo>
                      <a:pt x="120" y="661"/>
                      <a:pt x="60" y="828"/>
                      <a:pt x="24" y="1019"/>
                    </a:cubicBezTo>
                    <a:cubicBezTo>
                      <a:pt x="1" y="1138"/>
                      <a:pt x="1" y="1257"/>
                      <a:pt x="13" y="1376"/>
                    </a:cubicBezTo>
                    <a:cubicBezTo>
                      <a:pt x="24" y="1495"/>
                      <a:pt x="60" y="1602"/>
                      <a:pt x="108" y="1709"/>
                    </a:cubicBezTo>
                    <a:cubicBezTo>
                      <a:pt x="143" y="1792"/>
                      <a:pt x="227" y="1888"/>
                      <a:pt x="310" y="1959"/>
                    </a:cubicBezTo>
                    <a:cubicBezTo>
                      <a:pt x="405" y="2031"/>
                      <a:pt x="513" y="2078"/>
                      <a:pt x="655" y="2102"/>
                    </a:cubicBezTo>
                    <a:cubicBezTo>
                      <a:pt x="709" y="2114"/>
                      <a:pt x="757" y="2120"/>
                      <a:pt x="803" y="2120"/>
                    </a:cubicBezTo>
                    <a:cubicBezTo>
                      <a:pt x="849" y="2120"/>
                      <a:pt x="894" y="2114"/>
                      <a:pt x="941" y="2102"/>
                    </a:cubicBezTo>
                    <a:cubicBezTo>
                      <a:pt x="1025" y="2090"/>
                      <a:pt x="1096" y="2078"/>
                      <a:pt x="1191" y="2031"/>
                    </a:cubicBezTo>
                    <a:cubicBezTo>
                      <a:pt x="1263" y="1983"/>
                      <a:pt x="1334" y="1947"/>
                      <a:pt x="1417" y="1888"/>
                    </a:cubicBezTo>
                    <a:cubicBezTo>
                      <a:pt x="1489" y="1828"/>
                      <a:pt x="1548" y="1769"/>
                      <a:pt x="1608" y="1685"/>
                    </a:cubicBezTo>
                    <a:cubicBezTo>
                      <a:pt x="1667" y="1614"/>
                      <a:pt x="1715" y="1542"/>
                      <a:pt x="1751" y="1447"/>
                    </a:cubicBezTo>
                    <a:cubicBezTo>
                      <a:pt x="1798" y="1364"/>
                      <a:pt x="1834" y="1292"/>
                      <a:pt x="1846" y="1197"/>
                    </a:cubicBezTo>
                    <a:cubicBezTo>
                      <a:pt x="1870" y="1078"/>
                      <a:pt x="1870" y="959"/>
                      <a:pt x="1870" y="876"/>
                    </a:cubicBezTo>
                    <a:cubicBezTo>
                      <a:pt x="1870" y="780"/>
                      <a:pt x="1858" y="673"/>
                      <a:pt x="1834" y="590"/>
                    </a:cubicBezTo>
                    <a:lnTo>
                      <a:pt x="1858" y="554"/>
                    </a:lnTo>
                    <a:cubicBezTo>
                      <a:pt x="1906" y="614"/>
                      <a:pt x="1965" y="661"/>
                      <a:pt x="2037" y="733"/>
                    </a:cubicBezTo>
                    <a:cubicBezTo>
                      <a:pt x="2108" y="792"/>
                      <a:pt x="2168" y="888"/>
                      <a:pt x="2251" y="971"/>
                    </a:cubicBezTo>
                    <a:cubicBezTo>
                      <a:pt x="2322" y="1066"/>
                      <a:pt x="2382" y="1149"/>
                      <a:pt x="2441" y="1233"/>
                    </a:cubicBezTo>
                    <a:cubicBezTo>
                      <a:pt x="2501" y="1304"/>
                      <a:pt x="2549" y="1376"/>
                      <a:pt x="2572" y="1435"/>
                    </a:cubicBezTo>
                    <a:cubicBezTo>
                      <a:pt x="2620" y="1316"/>
                      <a:pt x="2644" y="1257"/>
                      <a:pt x="2691" y="1138"/>
                    </a:cubicBezTo>
                    <a:cubicBezTo>
                      <a:pt x="2632" y="1019"/>
                      <a:pt x="2560" y="899"/>
                      <a:pt x="2489" y="768"/>
                    </a:cubicBezTo>
                    <a:cubicBezTo>
                      <a:pt x="2406" y="638"/>
                      <a:pt x="2322" y="530"/>
                      <a:pt x="2215" y="423"/>
                    </a:cubicBezTo>
                    <a:cubicBezTo>
                      <a:pt x="2108" y="316"/>
                      <a:pt x="1989" y="245"/>
                      <a:pt x="1858" y="173"/>
                    </a:cubicBezTo>
                    <a:cubicBezTo>
                      <a:pt x="1727" y="90"/>
                      <a:pt x="1584" y="54"/>
                      <a:pt x="1429" y="18"/>
                    </a:cubicBezTo>
                    <a:cubicBezTo>
                      <a:pt x="1328" y="6"/>
                      <a:pt x="1239" y="1"/>
                      <a:pt x="1154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1255;p30"/>
              <p:cNvSpPr/>
              <p:nvPr/>
            </p:nvSpPr>
            <p:spPr>
              <a:xfrm>
                <a:off x="4650575" y="3633000"/>
                <a:ext cx="6670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907" extrusionOk="0">
                    <a:moveTo>
                      <a:pt x="2001" y="473"/>
                    </a:moveTo>
                    <a:cubicBezTo>
                      <a:pt x="2013" y="473"/>
                      <a:pt x="2025" y="475"/>
                      <a:pt x="2036" y="477"/>
                    </a:cubicBezTo>
                    <a:cubicBezTo>
                      <a:pt x="2048" y="477"/>
                      <a:pt x="2048" y="489"/>
                      <a:pt x="2048" y="525"/>
                    </a:cubicBezTo>
                    <a:cubicBezTo>
                      <a:pt x="2036" y="549"/>
                      <a:pt x="2036" y="585"/>
                      <a:pt x="2024" y="632"/>
                    </a:cubicBezTo>
                    <a:cubicBezTo>
                      <a:pt x="1977" y="763"/>
                      <a:pt x="1881" y="894"/>
                      <a:pt x="1798" y="1025"/>
                    </a:cubicBezTo>
                    <a:cubicBezTo>
                      <a:pt x="1715" y="1168"/>
                      <a:pt x="1608" y="1299"/>
                      <a:pt x="1489" y="1430"/>
                    </a:cubicBezTo>
                    <a:cubicBezTo>
                      <a:pt x="1369" y="1561"/>
                      <a:pt x="1250" y="1704"/>
                      <a:pt x="1131" y="1823"/>
                    </a:cubicBezTo>
                    <a:lnTo>
                      <a:pt x="798" y="2144"/>
                    </a:lnTo>
                    <a:cubicBezTo>
                      <a:pt x="846" y="2001"/>
                      <a:pt x="905" y="1835"/>
                      <a:pt x="1000" y="1656"/>
                    </a:cubicBezTo>
                    <a:lnTo>
                      <a:pt x="1131" y="1382"/>
                    </a:lnTo>
                    <a:cubicBezTo>
                      <a:pt x="1131" y="1382"/>
                      <a:pt x="1203" y="1299"/>
                      <a:pt x="1322" y="1108"/>
                    </a:cubicBezTo>
                    <a:cubicBezTo>
                      <a:pt x="1453" y="906"/>
                      <a:pt x="1560" y="775"/>
                      <a:pt x="1631" y="704"/>
                    </a:cubicBezTo>
                    <a:cubicBezTo>
                      <a:pt x="1715" y="632"/>
                      <a:pt x="1786" y="573"/>
                      <a:pt x="1858" y="525"/>
                    </a:cubicBezTo>
                    <a:cubicBezTo>
                      <a:pt x="1912" y="489"/>
                      <a:pt x="1960" y="473"/>
                      <a:pt x="2001" y="473"/>
                    </a:cubicBezTo>
                    <a:close/>
                    <a:moveTo>
                      <a:pt x="2138" y="1"/>
                    </a:moveTo>
                    <a:cubicBezTo>
                      <a:pt x="2097" y="1"/>
                      <a:pt x="2055" y="5"/>
                      <a:pt x="2012" y="13"/>
                    </a:cubicBezTo>
                    <a:cubicBezTo>
                      <a:pt x="1881" y="37"/>
                      <a:pt x="1774" y="96"/>
                      <a:pt x="1655" y="156"/>
                    </a:cubicBezTo>
                    <a:cubicBezTo>
                      <a:pt x="1524" y="227"/>
                      <a:pt x="1405" y="299"/>
                      <a:pt x="1286" y="406"/>
                    </a:cubicBezTo>
                    <a:cubicBezTo>
                      <a:pt x="1179" y="513"/>
                      <a:pt x="1060" y="632"/>
                      <a:pt x="953" y="751"/>
                    </a:cubicBezTo>
                    <a:cubicBezTo>
                      <a:pt x="846" y="882"/>
                      <a:pt x="727" y="1049"/>
                      <a:pt x="596" y="1263"/>
                    </a:cubicBezTo>
                    <a:cubicBezTo>
                      <a:pt x="465" y="1489"/>
                      <a:pt x="393" y="1597"/>
                      <a:pt x="393" y="1597"/>
                    </a:cubicBezTo>
                    <a:cubicBezTo>
                      <a:pt x="393" y="1597"/>
                      <a:pt x="357" y="1716"/>
                      <a:pt x="250" y="1942"/>
                    </a:cubicBezTo>
                    <a:cubicBezTo>
                      <a:pt x="143" y="2156"/>
                      <a:pt x="84" y="2335"/>
                      <a:pt x="60" y="2490"/>
                    </a:cubicBezTo>
                    <a:cubicBezTo>
                      <a:pt x="12" y="2656"/>
                      <a:pt x="0" y="2799"/>
                      <a:pt x="0" y="2966"/>
                    </a:cubicBezTo>
                    <a:cubicBezTo>
                      <a:pt x="0" y="3121"/>
                      <a:pt x="12" y="3263"/>
                      <a:pt x="36" y="3383"/>
                    </a:cubicBezTo>
                    <a:cubicBezTo>
                      <a:pt x="72" y="3502"/>
                      <a:pt x="119" y="3609"/>
                      <a:pt x="179" y="3692"/>
                    </a:cubicBezTo>
                    <a:cubicBezTo>
                      <a:pt x="238" y="3787"/>
                      <a:pt x="298" y="3847"/>
                      <a:pt x="381" y="3859"/>
                    </a:cubicBezTo>
                    <a:cubicBezTo>
                      <a:pt x="441" y="3871"/>
                      <a:pt x="500" y="3871"/>
                      <a:pt x="524" y="3906"/>
                    </a:cubicBezTo>
                    <a:lnTo>
                      <a:pt x="727" y="3906"/>
                    </a:lnTo>
                    <a:cubicBezTo>
                      <a:pt x="786" y="3895"/>
                      <a:pt x="858" y="3895"/>
                      <a:pt x="941" y="3871"/>
                    </a:cubicBezTo>
                    <a:cubicBezTo>
                      <a:pt x="1012" y="3871"/>
                      <a:pt x="1072" y="3859"/>
                      <a:pt x="1143" y="3847"/>
                    </a:cubicBezTo>
                    <a:cubicBezTo>
                      <a:pt x="1310" y="3811"/>
                      <a:pt x="1477" y="3775"/>
                      <a:pt x="1631" y="3728"/>
                    </a:cubicBezTo>
                    <a:cubicBezTo>
                      <a:pt x="1608" y="3514"/>
                      <a:pt x="1572" y="3430"/>
                      <a:pt x="1548" y="3216"/>
                    </a:cubicBezTo>
                    <a:cubicBezTo>
                      <a:pt x="1417" y="3263"/>
                      <a:pt x="1298" y="3311"/>
                      <a:pt x="1179" y="3335"/>
                    </a:cubicBezTo>
                    <a:cubicBezTo>
                      <a:pt x="1131" y="3347"/>
                      <a:pt x="1084" y="3371"/>
                      <a:pt x="1024" y="3383"/>
                    </a:cubicBezTo>
                    <a:cubicBezTo>
                      <a:pt x="977" y="3394"/>
                      <a:pt x="917" y="3394"/>
                      <a:pt x="881" y="3418"/>
                    </a:cubicBezTo>
                    <a:cubicBezTo>
                      <a:pt x="834" y="3430"/>
                      <a:pt x="786" y="3430"/>
                      <a:pt x="738" y="3430"/>
                    </a:cubicBezTo>
                    <a:cubicBezTo>
                      <a:pt x="715" y="3430"/>
                      <a:pt x="667" y="3430"/>
                      <a:pt x="643" y="3418"/>
                    </a:cubicBezTo>
                    <a:cubicBezTo>
                      <a:pt x="619" y="3418"/>
                      <a:pt x="619" y="3394"/>
                      <a:pt x="607" y="3383"/>
                    </a:cubicBezTo>
                    <a:cubicBezTo>
                      <a:pt x="596" y="3371"/>
                      <a:pt x="584" y="3335"/>
                      <a:pt x="584" y="3311"/>
                    </a:cubicBezTo>
                    <a:cubicBezTo>
                      <a:pt x="560" y="3275"/>
                      <a:pt x="560" y="3252"/>
                      <a:pt x="560" y="3204"/>
                    </a:cubicBezTo>
                    <a:cubicBezTo>
                      <a:pt x="560" y="3156"/>
                      <a:pt x="560" y="3133"/>
                      <a:pt x="584" y="3085"/>
                    </a:cubicBezTo>
                    <a:lnTo>
                      <a:pt x="584" y="3049"/>
                    </a:lnTo>
                    <a:lnTo>
                      <a:pt x="619" y="2966"/>
                    </a:lnTo>
                    <a:cubicBezTo>
                      <a:pt x="643" y="2930"/>
                      <a:pt x="655" y="2918"/>
                      <a:pt x="667" y="2894"/>
                    </a:cubicBezTo>
                    <a:cubicBezTo>
                      <a:pt x="679" y="2859"/>
                      <a:pt x="703" y="2835"/>
                      <a:pt x="715" y="2811"/>
                    </a:cubicBezTo>
                    <a:lnTo>
                      <a:pt x="762" y="2775"/>
                    </a:lnTo>
                    <a:cubicBezTo>
                      <a:pt x="858" y="2656"/>
                      <a:pt x="977" y="2549"/>
                      <a:pt x="1096" y="2430"/>
                    </a:cubicBezTo>
                    <a:cubicBezTo>
                      <a:pt x="1215" y="2323"/>
                      <a:pt x="1358" y="2204"/>
                      <a:pt x="1477" y="2085"/>
                    </a:cubicBezTo>
                    <a:cubicBezTo>
                      <a:pt x="1608" y="1966"/>
                      <a:pt x="1727" y="1847"/>
                      <a:pt x="1846" y="1728"/>
                    </a:cubicBezTo>
                    <a:cubicBezTo>
                      <a:pt x="1977" y="1597"/>
                      <a:pt x="2084" y="1478"/>
                      <a:pt x="2179" y="1358"/>
                    </a:cubicBezTo>
                    <a:cubicBezTo>
                      <a:pt x="2286" y="1239"/>
                      <a:pt x="2382" y="1120"/>
                      <a:pt x="2453" y="989"/>
                    </a:cubicBezTo>
                    <a:cubicBezTo>
                      <a:pt x="2548" y="847"/>
                      <a:pt x="2584" y="716"/>
                      <a:pt x="2632" y="585"/>
                    </a:cubicBezTo>
                    <a:cubicBezTo>
                      <a:pt x="2643" y="525"/>
                      <a:pt x="2667" y="477"/>
                      <a:pt x="2667" y="418"/>
                    </a:cubicBezTo>
                    <a:cubicBezTo>
                      <a:pt x="2667" y="358"/>
                      <a:pt x="2643" y="299"/>
                      <a:pt x="2632" y="251"/>
                    </a:cubicBezTo>
                    <a:cubicBezTo>
                      <a:pt x="2620" y="215"/>
                      <a:pt x="2584" y="168"/>
                      <a:pt x="2548" y="120"/>
                    </a:cubicBezTo>
                    <a:cubicBezTo>
                      <a:pt x="2501" y="96"/>
                      <a:pt x="2429" y="49"/>
                      <a:pt x="2346" y="37"/>
                    </a:cubicBezTo>
                    <a:cubicBezTo>
                      <a:pt x="2284" y="14"/>
                      <a:pt x="2213" y="1"/>
                      <a:pt x="2138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30"/>
              <p:cNvSpPr/>
              <p:nvPr/>
            </p:nvSpPr>
            <p:spPr>
              <a:xfrm>
                <a:off x="4217175" y="4021225"/>
                <a:ext cx="9467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3493" extrusionOk="0">
                    <a:moveTo>
                      <a:pt x="941" y="1"/>
                    </a:moveTo>
                    <a:cubicBezTo>
                      <a:pt x="873" y="1"/>
                      <a:pt x="804" y="4"/>
                      <a:pt x="739" y="10"/>
                    </a:cubicBezTo>
                    <a:cubicBezTo>
                      <a:pt x="608" y="34"/>
                      <a:pt x="501" y="46"/>
                      <a:pt x="394" y="93"/>
                    </a:cubicBezTo>
                    <a:cubicBezTo>
                      <a:pt x="298" y="129"/>
                      <a:pt x="203" y="176"/>
                      <a:pt x="144" y="248"/>
                    </a:cubicBezTo>
                    <a:cubicBezTo>
                      <a:pt x="84" y="331"/>
                      <a:pt x="36" y="415"/>
                      <a:pt x="13" y="522"/>
                    </a:cubicBezTo>
                    <a:cubicBezTo>
                      <a:pt x="1" y="569"/>
                      <a:pt x="1" y="629"/>
                      <a:pt x="13" y="653"/>
                    </a:cubicBezTo>
                    <a:cubicBezTo>
                      <a:pt x="25" y="677"/>
                      <a:pt x="60" y="724"/>
                      <a:pt x="84" y="760"/>
                    </a:cubicBezTo>
                    <a:cubicBezTo>
                      <a:pt x="108" y="784"/>
                      <a:pt x="167" y="819"/>
                      <a:pt x="251" y="831"/>
                    </a:cubicBezTo>
                    <a:cubicBezTo>
                      <a:pt x="292" y="837"/>
                      <a:pt x="328" y="840"/>
                      <a:pt x="359" y="840"/>
                    </a:cubicBezTo>
                    <a:cubicBezTo>
                      <a:pt x="391" y="840"/>
                      <a:pt x="417" y="837"/>
                      <a:pt x="441" y="831"/>
                    </a:cubicBezTo>
                    <a:cubicBezTo>
                      <a:pt x="489" y="796"/>
                      <a:pt x="513" y="784"/>
                      <a:pt x="548" y="760"/>
                    </a:cubicBezTo>
                    <a:cubicBezTo>
                      <a:pt x="572" y="736"/>
                      <a:pt x="596" y="712"/>
                      <a:pt x="608" y="677"/>
                    </a:cubicBezTo>
                    <a:cubicBezTo>
                      <a:pt x="620" y="653"/>
                      <a:pt x="620" y="641"/>
                      <a:pt x="620" y="641"/>
                    </a:cubicBezTo>
                    <a:cubicBezTo>
                      <a:pt x="632" y="593"/>
                      <a:pt x="656" y="546"/>
                      <a:pt x="691" y="522"/>
                    </a:cubicBezTo>
                    <a:cubicBezTo>
                      <a:pt x="739" y="486"/>
                      <a:pt x="787" y="462"/>
                      <a:pt x="846" y="450"/>
                    </a:cubicBezTo>
                    <a:cubicBezTo>
                      <a:pt x="882" y="427"/>
                      <a:pt x="965" y="415"/>
                      <a:pt x="1025" y="415"/>
                    </a:cubicBezTo>
                    <a:lnTo>
                      <a:pt x="1227" y="415"/>
                    </a:lnTo>
                    <a:cubicBezTo>
                      <a:pt x="1310" y="415"/>
                      <a:pt x="1382" y="415"/>
                      <a:pt x="1453" y="427"/>
                    </a:cubicBezTo>
                    <a:cubicBezTo>
                      <a:pt x="1525" y="450"/>
                      <a:pt x="1608" y="450"/>
                      <a:pt x="1680" y="462"/>
                    </a:cubicBezTo>
                    <a:cubicBezTo>
                      <a:pt x="1549" y="700"/>
                      <a:pt x="1430" y="927"/>
                      <a:pt x="1310" y="1117"/>
                    </a:cubicBezTo>
                    <a:cubicBezTo>
                      <a:pt x="1203" y="1308"/>
                      <a:pt x="1096" y="1486"/>
                      <a:pt x="989" y="1641"/>
                    </a:cubicBezTo>
                    <a:cubicBezTo>
                      <a:pt x="906" y="1796"/>
                      <a:pt x="798" y="1939"/>
                      <a:pt x="727" y="2070"/>
                    </a:cubicBezTo>
                    <a:cubicBezTo>
                      <a:pt x="656" y="2201"/>
                      <a:pt x="572" y="2320"/>
                      <a:pt x="513" y="2439"/>
                    </a:cubicBezTo>
                    <a:cubicBezTo>
                      <a:pt x="453" y="2558"/>
                      <a:pt x="394" y="2677"/>
                      <a:pt x="334" y="2784"/>
                    </a:cubicBezTo>
                    <a:cubicBezTo>
                      <a:pt x="298" y="2903"/>
                      <a:pt x="239" y="2998"/>
                      <a:pt x="179" y="3105"/>
                    </a:cubicBezTo>
                    <a:cubicBezTo>
                      <a:pt x="156" y="3141"/>
                      <a:pt x="144" y="3153"/>
                      <a:pt x="144" y="3177"/>
                    </a:cubicBezTo>
                    <a:cubicBezTo>
                      <a:pt x="132" y="3272"/>
                      <a:pt x="144" y="3332"/>
                      <a:pt x="191" y="3379"/>
                    </a:cubicBezTo>
                    <a:cubicBezTo>
                      <a:pt x="251" y="3439"/>
                      <a:pt x="310" y="3463"/>
                      <a:pt x="394" y="3475"/>
                    </a:cubicBezTo>
                    <a:cubicBezTo>
                      <a:pt x="412" y="3486"/>
                      <a:pt x="432" y="3492"/>
                      <a:pt x="452" y="3492"/>
                    </a:cubicBezTo>
                    <a:cubicBezTo>
                      <a:pt x="471" y="3492"/>
                      <a:pt x="489" y="3486"/>
                      <a:pt x="501" y="3475"/>
                    </a:cubicBezTo>
                    <a:cubicBezTo>
                      <a:pt x="537" y="3463"/>
                      <a:pt x="572" y="3451"/>
                      <a:pt x="608" y="3439"/>
                    </a:cubicBezTo>
                    <a:cubicBezTo>
                      <a:pt x="656" y="3427"/>
                      <a:pt x="679" y="3391"/>
                      <a:pt x="715" y="3367"/>
                    </a:cubicBezTo>
                    <a:cubicBezTo>
                      <a:pt x="739" y="3332"/>
                      <a:pt x="775" y="3296"/>
                      <a:pt x="787" y="3260"/>
                    </a:cubicBezTo>
                    <a:cubicBezTo>
                      <a:pt x="846" y="3165"/>
                      <a:pt x="906" y="3058"/>
                      <a:pt x="965" y="2927"/>
                    </a:cubicBezTo>
                    <a:cubicBezTo>
                      <a:pt x="1025" y="2796"/>
                      <a:pt x="1096" y="2665"/>
                      <a:pt x="1168" y="2510"/>
                    </a:cubicBezTo>
                    <a:cubicBezTo>
                      <a:pt x="1251" y="2367"/>
                      <a:pt x="1322" y="2201"/>
                      <a:pt x="1406" y="2034"/>
                    </a:cubicBezTo>
                    <a:cubicBezTo>
                      <a:pt x="1501" y="1879"/>
                      <a:pt x="1572" y="1712"/>
                      <a:pt x="1668" y="1546"/>
                    </a:cubicBezTo>
                    <a:cubicBezTo>
                      <a:pt x="1739" y="1379"/>
                      <a:pt x="1822" y="1224"/>
                      <a:pt x="1906" y="1058"/>
                    </a:cubicBezTo>
                    <a:cubicBezTo>
                      <a:pt x="1977" y="891"/>
                      <a:pt x="2037" y="724"/>
                      <a:pt x="2096" y="569"/>
                    </a:cubicBezTo>
                    <a:cubicBezTo>
                      <a:pt x="2239" y="593"/>
                      <a:pt x="2358" y="629"/>
                      <a:pt x="2501" y="665"/>
                    </a:cubicBezTo>
                    <a:cubicBezTo>
                      <a:pt x="2632" y="712"/>
                      <a:pt x="2751" y="760"/>
                      <a:pt x="2870" y="784"/>
                    </a:cubicBezTo>
                    <a:cubicBezTo>
                      <a:pt x="2989" y="831"/>
                      <a:pt x="3108" y="867"/>
                      <a:pt x="3215" y="891"/>
                    </a:cubicBezTo>
                    <a:cubicBezTo>
                      <a:pt x="3335" y="927"/>
                      <a:pt x="3430" y="950"/>
                      <a:pt x="3537" y="962"/>
                    </a:cubicBezTo>
                    <a:cubicBezTo>
                      <a:pt x="3573" y="962"/>
                      <a:pt x="3596" y="962"/>
                      <a:pt x="3632" y="950"/>
                    </a:cubicBezTo>
                    <a:cubicBezTo>
                      <a:pt x="3656" y="938"/>
                      <a:pt x="3668" y="927"/>
                      <a:pt x="3704" y="903"/>
                    </a:cubicBezTo>
                    <a:cubicBezTo>
                      <a:pt x="3727" y="879"/>
                      <a:pt x="3751" y="867"/>
                      <a:pt x="3763" y="831"/>
                    </a:cubicBezTo>
                    <a:cubicBezTo>
                      <a:pt x="3775" y="808"/>
                      <a:pt x="3787" y="772"/>
                      <a:pt x="3787" y="748"/>
                    </a:cubicBezTo>
                    <a:cubicBezTo>
                      <a:pt x="3787" y="700"/>
                      <a:pt x="3775" y="653"/>
                      <a:pt x="3763" y="629"/>
                    </a:cubicBezTo>
                    <a:cubicBezTo>
                      <a:pt x="3727" y="581"/>
                      <a:pt x="3692" y="546"/>
                      <a:pt x="3632" y="534"/>
                    </a:cubicBezTo>
                    <a:cubicBezTo>
                      <a:pt x="3358" y="450"/>
                      <a:pt x="3096" y="367"/>
                      <a:pt x="2834" y="307"/>
                    </a:cubicBezTo>
                    <a:cubicBezTo>
                      <a:pt x="2584" y="248"/>
                      <a:pt x="2346" y="212"/>
                      <a:pt x="2108" y="165"/>
                    </a:cubicBezTo>
                    <a:cubicBezTo>
                      <a:pt x="1930" y="129"/>
                      <a:pt x="1763" y="105"/>
                      <a:pt x="1608" y="69"/>
                    </a:cubicBezTo>
                    <a:cubicBezTo>
                      <a:pt x="1441" y="46"/>
                      <a:pt x="1287" y="34"/>
                      <a:pt x="1144" y="10"/>
                    </a:cubicBezTo>
                    <a:cubicBezTo>
                      <a:pt x="1078" y="4"/>
                      <a:pt x="1010" y="1"/>
                      <a:pt x="94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30"/>
              <p:cNvSpPr/>
              <p:nvPr/>
            </p:nvSpPr>
            <p:spPr>
              <a:xfrm>
                <a:off x="4258250" y="4065925"/>
                <a:ext cx="59850" cy="51900"/>
              </a:xfrm>
              <a:custGeom>
                <a:avLst/>
                <a:gdLst/>
                <a:ahLst/>
                <a:cxnLst/>
                <a:rect l="l" t="t" r="r" b="b"/>
                <a:pathLst>
                  <a:path w="2394" h="2076" extrusionOk="0">
                    <a:moveTo>
                      <a:pt x="1346" y="420"/>
                    </a:moveTo>
                    <a:cubicBezTo>
                      <a:pt x="1362" y="420"/>
                      <a:pt x="1378" y="421"/>
                      <a:pt x="1394" y="424"/>
                    </a:cubicBezTo>
                    <a:cubicBezTo>
                      <a:pt x="1299" y="663"/>
                      <a:pt x="1239" y="782"/>
                      <a:pt x="1132" y="1044"/>
                    </a:cubicBezTo>
                    <a:cubicBezTo>
                      <a:pt x="1120" y="1079"/>
                      <a:pt x="1108" y="1127"/>
                      <a:pt x="1072" y="1186"/>
                    </a:cubicBezTo>
                    <a:cubicBezTo>
                      <a:pt x="1049" y="1246"/>
                      <a:pt x="1013" y="1306"/>
                      <a:pt x="977" y="1365"/>
                    </a:cubicBezTo>
                    <a:cubicBezTo>
                      <a:pt x="930" y="1425"/>
                      <a:pt x="882" y="1472"/>
                      <a:pt x="834" y="1496"/>
                    </a:cubicBezTo>
                    <a:cubicBezTo>
                      <a:pt x="807" y="1532"/>
                      <a:pt x="773" y="1548"/>
                      <a:pt x="732" y="1548"/>
                    </a:cubicBezTo>
                    <a:cubicBezTo>
                      <a:pt x="719" y="1548"/>
                      <a:pt x="705" y="1546"/>
                      <a:pt x="691" y="1544"/>
                    </a:cubicBezTo>
                    <a:cubicBezTo>
                      <a:pt x="656" y="1532"/>
                      <a:pt x="632" y="1520"/>
                      <a:pt x="608" y="1496"/>
                    </a:cubicBezTo>
                    <a:cubicBezTo>
                      <a:pt x="596" y="1472"/>
                      <a:pt x="584" y="1460"/>
                      <a:pt x="572" y="1425"/>
                    </a:cubicBezTo>
                    <a:cubicBezTo>
                      <a:pt x="560" y="1401"/>
                      <a:pt x="560" y="1365"/>
                      <a:pt x="560" y="1341"/>
                    </a:cubicBezTo>
                    <a:cubicBezTo>
                      <a:pt x="560" y="1306"/>
                      <a:pt x="572" y="1258"/>
                      <a:pt x="572" y="1234"/>
                    </a:cubicBezTo>
                    <a:cubicBezTo>
                      <a:pt x="572" y="1186"/>
                      <a:pt x="596" y="1127"/>
                      <a:pt x="584" y="1067"/>
                    </a:cubicBezTo>
                    <a:cubicBezTo>
                      <a:pt x="620" y="1008"/>
                      <a:pt x="644" y="936"/>
                      <a:pt x="703" y="865"/>
                    </a:cubicBezTo>
                    <a:cubicBezTo>
                      <a:pt x="763" y="782"/>
                      <a:pt x="822" y="710"/>
                      <a:pt x="870" y="663"/>
                    </a:cubicBezTo>
                    <a:cubicBezTo>
                      <a:pt x="930" y="627"/>
                      <a:pt x="977" y="579"/>
                      <a:pt x="1037" y="532"/>
                    </a:cubicBezTo>
                    <a:cubicBezTo>
                      <a:pt x="1096" y="484"/>
                      <a:pt x="1156" y="460"/>
                      <a:pt x="1215" y="448"/>
                    </a:cubicBezTo>
                    <a:cubicBezTo>
                      <a:pt x="1259" y="431"/>
                      <a:pt x="1302" y="420"/>
                      <a:pt x="1346" y="420"/>
                    </a:cubicBezTo>
                    <a:close/>
                    <a:moveTo>
                      <a:pt x="1319" y="1"/>
                    </a:moveTo>
                    <a:cubicBezTo>
                      <a:pt x="1258" y="1"/>
                      <a:pt x="1200" y="9"/>
                      <a:pt x="1132" y="32"/>
                    </a:cubicBezTo>
                    <a:cubicBezTo>
                      <a:pt x="1025" y="55"/>
                      <a:pt x="930" y="103"/>
                      <a:pt x="834" y="151"/>
                    </a:cubicBezTo>
                    <a:cubicBezTo>
                      <a:pt x="751" y="210"/>
                      <a:pt x="656" y="270"/>
                      <a:pt x="572" y="341"/>
                    </a:cubicBezTo>
                    <a:cubicBezTo>
                      <a:pt x="477" y="424"/>
                      <a:pt x="406" y="520"/>
                      <a:pt x="310" y="627"/>
                    </a:cubicBezTo>
                    <a:cubicBezTo>
                      <a:pt x="239" y="746"/>
                      <a:pt x="179" y="829"/>
                      <a:pt x="120" y="936"/>
                    </a:cubicBezTo>
                    <a:cubicBezTo>
                      <a:pt x="60" y="1044"/>
                      <a:pt x="37" y="1127"/>
                      <a:pt x="13" y="1234"/>
                    </a:cubicBezTo>
                    <a:cubicBezTo>
                      <a:pt x="1" y="1317"/>
                      <a:pt x="1" y="1401"/>
                      <a:pt x="13" y="1472"/>
                    </a:cubicBezTo>
                    <a:cubicBezTo>
                      <a:pt x="37" y="1544"/>
                      <a:pt x="60" y="1603"/>
                      <a:pt x="108" y="1663"/>
                    </a:cubicBezTo>
                    <a:cubicBezTo>
                      <a:pt x="132" y="1722"/>
                      <a:pt x="191" y="1770"/>
                      <a:pt x="251" y="1817"/>
                    </a:cubicBezTo>
                    <a:cubicBezTo>
                      <a:pt x="310" y="1853"/>
                      <a:pt x="370" y="1877"/>
                      <a:pt x="453" y="1889"/>
                    </a:cubicBezTo>
                    <a:cubicBezTo>
                      <a:pt x="501" y="1889"/>
                      <a:pt x="543" y="1894"/>
                      <a:pt x="587" y="1894"/>
                    </a:cubicBezTo>
                    <a:cubicBezTo>
                      <a:pt x="609" y="1894"/>
                      <a:pt x="632" y="1893"/>
                      <a:pt x="656" y="1889"/>
                    </a:cubicBezTo>
                    <a:cubicBezTo>
                      <a:pt x="727" y="1877"/>
                      <a:pt x="810" y="1853"/>
                      <a:pt x="870" y="1841"/>
                    </a:cubicBezTo>
                    <a:cubicBezTo>
                      <a:pt x="930" y="1829"/>
                      <a:pt x="989" y="1794"/>
                      <a:pt x="1049" y="1770"/>
                    </a:cubicBezTo>
                    <a:cubicBezTo>
                      <a:pt x="1108" y="1734"/>
                      <a:pt x="1144" y="1710"/>
                      <a:pt x="1191" y="1675"/>
                    </a:cubicBezTo>
                    <a:cubicBezTo>
                      <a:pt x="1227" y="1794"/>
                      <a:pt x="1263" y="1889"/>
                      <a:pt x="1322" y="1948"/>
                    </a:cubicBezTo>
                    <a:cubicBezTo>
                      <a:pt x="1370" y="2008"/>
                      <a:pt x="1441" y="2056"/>
                      <a:pt x="1549" y="2068"/>
                    </a:cubicBezTo>
                    <a:cubicBezTo>
                      <a:pt x="1588" y="2072"/>
                      <a:pt x="1623" y="2075"/>
                      <a:pt x="1657" y="2075"/>
                    </a:cubicBezTo>
                    <a:cubicBezTo>
                      <a:pt x="1705" y="2075"/>
                      <a:pt x="1750" y="2070"/>
                      <a:pt x="1799" y="2056"/>
                    </a:cubicBezTo>
                    <a:cubicBezTo>
                      <a:pt x="1882" y="2020"/>
                      <a:pt x="1965" y="1984"/>
                      <a:pt x="2037" y="1948"/>
                    </a:cubicBezTo>
                    <a:cubicBezTo>
                      <a:pt x="2120" y="1913"/>
                      <a:pt x="2192" y="1853"/>
                      <a:pt x="2251" y="1817"/>
                    </a:cubicBezTo>
                    <a:cubicBezTo>
                      <a:pt x="2311" y="1770"/>
                      <a:pt x="2358" y="1722"/>
                      <a:pt x="2394" y="1675"/>
                    </a:cubicBezTo>
                    <a:cubicBezTo>
                      <a:pt x="2382" y="1484"/>
                      <a:pt x="2370" y="1401"/>
                      <a:pt x="2382" y="1186"/>
                    </a:cubicBezTo>
                    <a:lnTo>
                      <a:pt x="2382" y="1186"/>
                    </a:lnTo>
                    <a:cubicBezTo>
                      <a:pt x="2311" y="1258"/>
                      <a:pt x="2215" y="1341"/>
                      <a:pt x="2144" y="1401"/>
                    </a:cubicBezTo>
                    <a:cubicBezTo>
                      <a:pt x="2120" y="1425"/>
                      <a:pt x="2084" y="1436"/>
                      <a:pt x="2037" y="1472"/>
                    </a:cubicBezTo>
                    <a:cubicBezTo>
                      <a:pt x="2001" y="1484"/>
                      <a:pt x="1953" y="1520"/>
                      <a:pt x="1918" y="1532"/>
                    </a:cubicBezTo>
                    <a:cubicBezTo>
                      <a:pt x="1894" y="1556"/>
                      <a:pt x="1846" y="1556"/>
                      <a:pt x="1822" y="1579"/>
                    </a:cubicBezTo>
                    <a:lnTo>
                      <a:pt x="1715" y="1579"/>
                    </a:lnTo>
                    <a:cubicBezTo>
                      <a:pt x="1668" y="1579"/>
                      <a:pt x="1644" y="1544"/>
                      <a:pt x="1644" y="1520"/>
                    </a:cubicBezTo>
                    <a:cubicBezTo>
                      <a:pt x="1620" y="1472"/>
                      <a:pt x="1620" y="1425"/>
                      <a:pt x="1644" y="1365"/>
                    </a:cubicBezTo>
                    <a:cubicBezTo>
                      <a:pt x="1656" y="1294"/>
                      <a:pt x="1668" y="1222"/>
                      <a:pt x="1715" y="1115"/>
                    </a:cubicBezTo>
                    <a:cubicBezTo>
                      <a:pt x="1763" y="1008"/>
                      <a:pt x="1787" y="925"/>
                      <a:pt x="1822" y="841"/>
                    </a:cubicBezTo>
                    <a:lnTo>
                      <a:pt x="1906" y="627"/>
                    </a:lnTo>
                    <a:cubicBezTo>
                      <a:pt x="1918" y="544"/>
                      <a:pt x="1942" y="472"/>
                      <a:pt x="1953" y="413"/>
                    </a:cubicBezTo>
                    <a:lnTo>
                      <a:pt x="1953" y="305"/>
                    </a:lnTo>
                    <a:cubicBezTo>
                      <a:pt x="1942" y="282"/>
                      <a:pt x="1942" y="270"/>
                      <a:pt x="1918" y="246"/>
                    </a:cubicBezTo>
                    <a:cubicBezTo>
                      <a:pt x="1906" y="234"/>
                      <a:pt x="1894" y="222"/>
                      <a:pt x="1882" y="222"/>
                    </a:cubicBezTo>
                    <a:cubicBezTo>
                      <a:pt x="1858" y="222"/>
                      <a:pt x="1834" y="210"/>
                      <a:pt x="1822" y="210"/>
                    </a:cubicBezTo>
                    <a:lnTo>
                      <a:pt x="1727" y="210"/>
                    </a:lnTo>
                    <a:cubicBezTo>
                      <a:pt x="1703" y="210"/>
                      <a:pt x="1680" y="186"/>
                      <a:pt x="1668" y="186"/>
                    </a:cubicBezTo>
                    <a:cubicBezTo>
                      <a:pt x="1656" y="186"/>
                      <a:pt x="1644" y="186"/>
                      <a:pt x="1620" y="174"/>
                    </a:cubicBezTo>
                    <a:cubicBezTo>
                      <a:pt x="1596" y="163"/>
                      <a:pt x="1596" y="151"/>
                      <a:pt x="1584" y="127"/>
                    </a:cubicBezTo>
                    <a:cubicBezTo>
                      <a:pt x="1561" y="115"/>
                      <a:pt x="1561" y="103"/>
                      <a:pt x="1549" y="91"/>
                    </a:cubicBezTo>
                    <a:lnTo>
                      <a:pt x="1501" y="43"/>
                    </a:lnTo>
                    <a:cubicBezTo>
                      <a:pt x="1489" y="32"/>
                      <a:pt x="1465" y="8"/>
                      <a:pt x="1430" y="8"/>
                    </a:cubicBezTo>
                    <a:cubicBezTo>
                      <a:pt x="1390" y="3"/>
                      <a:pt x="1354" y="1"/>
                      <a:pt x="1319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30"/>
              <p:cNvSpPr/>
              <p:nvPr/>
            </p:nvSpPr>
            <p:spPr>
              <a:xfrm>
                <a:off x="4313625" y="4028175"/>
                <a:ext cx="59250" cy="95925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3837" extrusionOk="0">
                    <a:moveTo>
                      <a:pt x="1441" y="434"/>
                    </a:moveTo>
                    <a:cubicBezTo>
                      <a:pt x="1465" y="434"/>
                      <a:pt x="1465" y="470"/>
                      <a:pt x="1501" y="530"/>
                    </a:cubicBezTo>
                    <a:cubicBezTo>
                      <a:pt x="1501" y="553"/>
                      <a:pt x="1477" y="589"/>
                      <a:pt x="1465" y="625"/>
                    </a:cubicBezTo>
                    <a:cubicBezTo>
                      <a:pt x="1453" y="672"/>
                      <a:pt x="1441" y="720"/>
                      <a:pt x="1405" y="768"/>
                    </a:cubicBezTo>
                    <a:cubicBezTo>
                      <a:pt x="1382" y="803"/>
                      <a:pt x="1358" y="851"/>
                      <a:pt x="1334" y="911"/>
                    </a:cubicBezTo>
                    <a:cubicBezTo>
                      <a:pt x="1322" y="958"/>
                      <a:pt x="1286" y="1018"/>
                      <a:pt x="1262" y="1065"/>
                    </a:cubicBezTo>
                    <a:cubicBezTo>
                      <a:pt x="1227" y="1101"/>
                      <a:pt x="1215" y="1149"/>
                      <a:pt x="1179" y="1196"/>
                    </a:cubicBezTo>
                    <a:cubicBezTo>
                      <a:pt x="1155" y="1244"/>
                      <a:pt x="1143" y="1268"/>
                      <a:pt x="1120" y="1303"/>
                    </a:cubicBezTo>
                    <a:cubicBezTo>
                      <a:pt x="1096" y="1363"/>
                      <a:pt x="1060" y="1434"/>
                      <a:pt x="1024" y="1518"/>
                    </a:cubicBezTo>
                    <a:cubicBezTo>
                      <a:pt x="977" y="1601"/>
                      <a:pt x="929" y="1684"/>
                      <a:pt x="881" y="1792"/>
                    </a:cubicBezTo>
                    <a:cubicBezTo>
                      <a:pt x="846" y="1899"/>
                      <a:pt x="774" y="1982"/>
                      <a:pt x="739" y="2089"/>
                    </a:cubicBezTo>
                    <a:cubicBezTo>
                      <a:pt x="691" y="2196"/>
                      <a:pt x="643" y="2280"/>
                      <a:pt x="596" y="2375"/>
                    </a:cubicBezTo>
                    <a:cubicBezTo>
                      <a:pt x="631" y="2208"/>
                      <a:pt x="667" y="2042"/>
                      <a:pt x="703" y="1875"/>
                    </a:cubicBezTo>
                    <a:cubicBezTo>
                      <a:pt x="727" y="1815"/>
                      <a:pt x="750" y="1756"/>
                      <a:pt x="762" y="1673"/>
                    </a:cubicBezTo>
                    <a:cubicBezTo>
                      <a:pt x="786" y="1577"/>
                      <a:pt x="810" y="1506"/>
                      <a:pt x="822" y="1434"/>
                    </a:cubicBezTo>
                    <a:cubicBezTo>
                      <a:pt x="846" y="1363"/>
                      <a:pt x="870" y="1268"/>
                      <a:pt x="905" y="1196"/>
                    </a:cubicBezTo>
                    <a:cubicBezTo>
                      <a:pt x="929" y="1101"/>
                      <a:pt x="965" y="1030"/>
                      <a:pt x="989" y="958"/>
                    </a:cubicBezTo>
                    <a:cubicBezTo>
                      <a:pt x="1024" y="887"/>
                      <a:pt x="1072" y="791"/>
                      <a:pt x="1108" y="732"/>
                    </a:cubicBezTo>
                    <a:cubicBezTo>
                      <a:pt x="1143" y="672"/>
                      <a:pt x="1179" y="613"/>
                      <a:pt x="1215" y="565"/>
                    </a:cubicBezTo>
                    <a:cubicBezTo>
                      <a:pt x="1239" y="530"/>
                      <a:pt x="1286" y="494"/>
                      <a:pt x="1322" y="470"/>
                    </a:cubicBezTo>
                    <a:cubicBezTo>
                      <a:pt x="1346" y="434"/>
                      <a:pt x="1393" y="434"/>
                      <a:pt x="1441" y="434"/>
                    </a:cubicBezTo>
                    <a:close/>
                    <a:moveTo>
                      <a:pt x="1539" y="1"/>
                    </a:moveTo>
                    <a:cubicBezTo>
                      <a:pt x="1475" y="1"/>
                      <a:pt x="1410" y="12"/>
                      <a:pt x="1358" y="29"/>
                    </a:cubicBezTo>
                    <a:cubicBezTo>
                      <a:pt x="1286" y="65"/>
                      <a:pt x="1215" y="89"/>
                      <a:pt x="1131" y="149"/>
                    </a:cubicBezTo>
                    <a:cubicBezTo>
                      <a:pt x="1060" y="208"/>
                      <a:pt x="1001" y="268"/>
                      <a:pt x="941" y="351"/>
                    </a:cubicBezTo>
                    <a:cubicBezTo>
                      <a:pt x="881" y="422"/>
                      <a:pt x="822" y="494"/>
                      <a:pt x="774" y="589"/>
                    </a:cubicBezTo>
                    <a:lnTo>
                      <a:pt x="643" y="851"/>
                    </a:lnTo>
                    <a:cubicBezTo>
                      <a:pt x="596" y="946"/>
                      <a:pt x="560" y="1030"/>
                      <a:pt x="524" y="1125"/>
                    </a:cubicBezTo>
                    <a:cubicBezTo>
                      <a:pt x="500" y="1208"/>
                      <a:pt x="465" y="1280"/>
                      <a:pt x="441" y="1363"/>
                    </a:cubicBezTo>
                    <a:cubicBezTo>
                      <a:pt x="417" y="1434"/>
                      <a:pt x="393" y="1494"/>
                      <a:pt x="381" y="1553"/>
                    </a:cubicBezTo>
                    <a:cubicBezTo>
                      <a:pt x="334" y="1696"/>
                      <a:pt x="286" y="1863"/>
                      <a:pt x="239" y="2030"/>
                    </a:cubicBezTo>
                    <a:cubicBezTo>
                      <a:pt x="203" y="2173"/>
                      <a:pt x="167" y="2339"/>
                      <a:pt x="143" y="2494"/>
                    </a:cubicBezTo>
                    <a:cubicBezTo>
                      <a:pt x="108" y="2637"/>
                      <a:pt x="84" y="2792"/>
                      <a:pt x="60" y="2911"/>
                    </a:cubicBezTo>
                    <a:cubicBezTo>
                      <a:pt x="48" y="3030"/>
                      <a:pt x="36" y="3125"/>
                      <a:pt x="24" y="3208"/>
                    </a:cubicBezTo>
                    <a:cubicBezTo>
                      <a:pt x="0" y="3268"/>
                      <a:pt x="0" y="3304"/>
                      <a:pt x="0" y="3363"/>
                    </a:cubicBezTo>
                    <a:cubicBezTo>
                      <a:pt x="0" y="3411"/>
                      <a:pt x="0" y="3458"/>
                      <a:pt x="24" y="3506"/>
                    </a:cubicBezTo>
                    <a:cubicBezTo>
                      <a:pt x="36" y="3542"/>
                      <a:pt x="60" y="3578"/>
                      <a:pt x="96" y="3601"/>
                    </a:cubicBezTo>
                    <a:cubicBezTo>
                      <a:pt x="143" y="3637"/>
                      <a:pt x="179" y="3649"/>
                      <a:pt x="239" y="3661"/>
                    </a:cubicBezTo>
                    <a:cubicBezTo>
                      <a:pt x="298" y="3661"/>
                      <a:pt x="334" y="3661"/>
                      <a:pt x="381" y="3649"/>
                    </a:cubicBezTo>
                    <a:cubicBezTo>
                      <a:pt x="417" y="3637"/>
                      <a:pt x="453" y="3601"/>
                      <a:pt x="500" y="3566"/>
                    </a:cubicBezTo>
                    <a:cubicBezTo>
                      <a:pt x="798" y="3173"/>
                      <a:pt x="941" y="2994"/>
                      <a:pt x="1239" y="2613"/>
                    </a:cubicBezTo>
                    <a:cubicBezTo>
                      <a:pt x="1298" y="2530"/>
                      <a:pt x="1346" y="2494"/>
                      <a:pt x="1393" y="2458"/>
                    </a:cubicBezTo>
                    <a:cubicBezTo>
                      <a:pt x="1429" y="2446"/>
                      <a:pt x="1465" y="2435"/>
                      <a:pt x="1489" y="2435"/>
                    </a:cubicBezTo>
                    <a:cubicBezTo>
                      <a:pt x="1512" y="2435"/>
                      <a:pt x="1524" y="2446"/>
                      <a:pt x="1536" y="2458"/>
                    </a:cubicBezTo>
                    <a:cubicBezTo>
                      <a:pt x="1548" y="2494"/>
                      <a:pt x="1548" y="2506"/>
                      <a:pt x="1548" y="2530"/>
                    </a:cubicBezTo>
                    <a:cubicBezTo>
                      <a:pt x="1548" y="2554"/>
                      <a:pt x="1548" y="2565"/>
                      <a:pt x="1536" y="2577"/>
                    </a:cubicBezTo>
                    <a:lnTo>
                      <a:pt x="1489" y="2625"/>
                    </a:lnTo>
                    <a:cubicBezTo>
                      <a:pt x="1477" y="2637"/>
                      <a:pt x="1465" y="2649"/>
                      <a:pt x="1429" y="2673"/>
                    </a:cubicBezTo>
                    <a:cubicBezTo>
                      <a:pt x="1417" y="2685"/>
                      <a:pt x="1393" y="2708"/>
                      <a:pt x="1358" y="2732"/>
                    </a:cubicBezTo>
                    <a:cubicBezTo>
                      <a:pt x="1286" y="2804"/>
                      <a:pt x="1227" y="2875"/>
                      <a:pt x="1179" y="2935"/>
                    </a:cubicBezTo>
                    <a:cubicBezTo>
                      <a:pt x="1120" y="2994"/>
                      <a:pt x="1096" y="3054"/>
                      <a:pt x="1060" y="3113"/>
                    </a:cubicBezTo>
                    <a:cubicBezTo>
                      <a:pt x="1036" y="3173"/>
                      <a:pt x="1012" y="3220"/>
                      <a:pt x="1001" y="3268"/>
                    </a:cubicBezTo>
                    <a:cubicBezTo>
                      <a:pt x="989" y="3304"/>
                      <a:pt x="977" y="3351"/>
                      <a:pt x="977" y="3387"/>
                    </a:cubicBezTo>
                    <a:cubicBezTo>
                      <a:pt x="953" y="3447"/>
                      <a:pt x="953" y="3482"/>
                      <a:pt x="977" y="3530"/>
                    </a:cubicBezTo>
                    <a:cubicBezTo>
                      <a:pt x="977" y="3578"/>
                      <a:pt x="1001" y="3625"/>
                      <a:pt x="1036" y="3661"/>
                    </a:cubicBezTo>
                    <a:cubicBezTo>
                      <a:pt x="1060" y="3708"/>
                      <a:pt x="1120" y="3744"/>
                      <a:pt x="1179" y="3768"/>
                    </a:cubicBezTo>
                    <a:cubicBezTo>
                      <a:pt x="1239" y="3792"/>
                      <a:pt x="1334" y="3816"/>
                      <a:pt x="1429" y="3828"/>
                    </a:cubicBezTo>
                    <a:cubicBezTo>
                      <a:pt x="1471" y="3833"/>
                      <a:pt x="1512" y="3836"/>
                      <a:pt x="1556" y="3836"/>
                    </a:cubicBezTo>
                    <a:cubicBezTo>
                      <a:pt x="1599" y="3836"/>
                      <a:pt x="1643" y="3833"/>
                      <a:pt x="1691" y="3828"/>
                    </a:cubicBezTo>
                    <a:cubicBezTo>
                      <a:pt x="1774" y="3816"/>
                      <a:pt x="1870" y="3804"/>
                      <a:pt x="1953" y="3768"/>
                    </a:cubicBezTo>
                    <a:cubicBezTo>
                      <a:pt x="2048" y="3744"/>
                      <a:pt x="2120" y="3708"/>
                      <a:pt x="2191" y="3661"/>
                    </a:cubicBezTo>
                    <a:cubicBezTo>
                      <a:pt x="2263" y="3625"/>
                      <a:pt x="2322" y="3578"/>
                      <a:pt x="2370" y="3518"/>
                    </a:cubicBezTo>
                    <a:cubicBezTo>
                      <a:pt x="2346" y="3304"/>
                      <a:pt x="2310" y="3220"/>
                      <a:pt x="2286" y="3006"/>
                    </a:cubicBezTo>
                    <a:cubicBezTo>
                      <a:pt x="2251" y="3030"/>
                      <a:pt x="2227" y="3054"/>
                      <a:pt x="2191" y="3089"/>
                    </a:cubicBezTo>
                    <a:lnTo>
                      <a:pt x="2084" y="3185"/>
                    </a:lnTo>
                    <a:cubicBezTo>
                      <a:pt x="2048" y="3220"/>
                      <a:pt x="2013" y="3268"/>
                      <a:pt x="1965" y="3292"/>
                    </a:cubicBezTo>
                    <a:cubicBezTo>
                      <a:pt x="1929" y="3327"/>
                      <a:pt x="1893" y="3351"/>
                      <a:pt x="1846" y="3387"/>
                    </a:cubicBezTo>
                    <a:cubicBezTo>
                      <a:pt x="1810" y="3411"/>
                      <a:pt x="1763" y="3423"/>
                      <a:pt x="1727" y="3447"/>
                    </a:cubicBezTo>
                    <a:cubicBezTo>
                      <a:pt x="1691" y="3458"/>
                      <a:pt x="1655" y="3458"/>
                      <a:pt x="1632" y="3458"/>
                    </a:cubicBezTo>
                    <a:cubicBezTo>
                      <a:pt x="1572" y="3458"/>
                      <a:pt x="1536" y="3447"/>
                      <a:pt x="1512" y="3411"/>
                    </a:cubicBezTo>
                    <a:cubicBezTo>
                      <a:pt x="1477" y="3399"/>
                      <a:pt x="1477" y="3351"/>
                      <a:pt x="1477" y="3304"/>
                    </a:cubicBezTo>
                    <a:cubicBezTo>
                      <a:pt x="1477" y="3244"/>
                      <a:pt x="1512" y="3208"/>
                      <a:pt x="1536" y="3149"/>
                    </a:cubicBezTo>
                    <a:cubicBezTo>
                      <a:pt x="1572" y="3089"/>
                      <a:pt x="1608" y="3042"/>
                      <a:pt x="1655" y="2982"/>
                    </a:cubicBezTo>
                    <a:cubicBezTo>
                      <a:pt x="1703" y="2923"/>
                      <a:pt x="1751" y="2875"/>
                      <a:pt x="1810" y="2816"/>
                    </a:cubicBezTo>
                    <a:cubicBezTo>
                      <a:pt x="1846" y="2756"/>
                      <a:pt x="1905" y="2708"/>
                      <a:pt x="1953" y="2649"/>
                    </a:cubicBezTo>
                    <a:cubicBezTo>
                      <a:pt x="2001" y="2589"/>
                      <a:pt x="2048" y="2530"/>
                      <a:pt x="2084" y="2458"/>
                    </a:cubicBezTo>
                    <a:cubicBezTo>
                      <a:pt x="2132" y="2387"/>
                      <a:pt x="2167" y="2327"/>
                      <a:pt x="2167" y="2268"/>
                    </a:cubicBezTo>
                    <a:cubicBezTo>
                      <a:pt x="2167" y="2220"/>
                      <a:pt x="2167" y="2161"/>
                      <a:pt x="2155" y="2113"/>
                    </a:cubicBezTo>
                    <a:cubicBezTo>
                      <a:pt x="2132" y="2077"/>
                      <a:pt x="2120" y="2030"/>
                      <a:pt x="2084" y="1994"/>
                    </a:cubicBezTo>
                    <a:cubicBezTo>
                      <a:pt x="2060" y="1958"/>
                      <a:pt x="2036" y="1923"/>
                      <a:pt x="2001" y="1911"/>
                    </a:cubicBezTo>
                    <a:cubicBezTo>
                      <a:pt x="1965" y="1899"/>
                      <a:pt x="1941" y="1875"/>
                      <a:pt x="1893" y="1875"/>
                    </a:cubicBezTo>
                    <a:cubicBezTo>
                      <a:pt x="1822" y="1875"/>
                      <a:pt x="1751" y="1875"/>
                      <a:pt x="1691" y="1899"/>
                    </a:cubicBezTo>
                    <a:cubicBezTo>
                      <a:pt x="1632" y="1911"/>
                      <a:pt x="1572" y="1923"/>
                      <a:pt x="1524" y="1958"/>
                    </a:cubicBezTo>
                    <a:cubicBezTo>
                      <a:pt x="1489" y="1970"/>
                      <a:pt x="1441" y="2018"/>
                      <a:pt x="1370" y="2077"/>
                    </a:cubicBezTo>
                    <a:cubicBezTo>
                      <a:pt x="1322" y="2149"/>
                      <a:pt x="1239" y="2208"/>
                      <a:pt x="1179" y="2268"/>
                    </a:cubicBezTo>
                    <a:cubicBezTo>
                      <a:pt x="1108" y="2327"/>
                      <a:pt x="1048" y="2387"/>
                      <a:pt x="977" y="2458"/>
                    </a:cubicBezTo>
                    <a:cubicBezTo>
                      <a:pt x="893" y="2518"/>
                      <a:pt x="846" y="2577"/>
                      <a:pt x="774" y="2637"/>
                    </a:cubicBezTo>
                    <a:cubicBezTo>
                      <a:pt x="762" y="2625"/>
                      <a:pt x="750" y="2625"/>
                      <a:pt x="762" y="2625"/>
                    </a:cubicBezTo>
                    <a:cubicBezTo>
                      <a:pt x="881" y="2494"/>
                      <a:pt x="941" y="2435"/>
                      <a:pt x="1060" y="2292"/>
                    </a:cubicBezTo>
                    <a:cubicBezTo>
                      <a:pt x="1072" y="2268"/>
                      <a:pt x="1108" y="2220"/>
                      <a:pt x="1155" y="2161"/>
                    </a:cubicBezTo>
                    <a:cubicBezTo>
                      <a:pt x="1191" y="2101"/>
                      <a:pt x="1251" y="2018"/>
                      <a:pt x="1310" y="1923"/>
                    </a:cubicBezTo>
                    <a:cubicBezTo>
                      <a:pt x="1370" y="1815"/>
                      <a:pt x="1453" y="1720"/>
                      <a:pt x="1512" y="1601"/>
                    </a:cubicBezTo>
                    <a:cubicBezTo>
                      <a:pt x="1584" y="1482"/>
                      <a:pt x="1643" y="1363"/>
                      <a:pt x="1703" y="1220"/>
                    </a:cubicBezTo>
                    <a:cubicBezTo>
                      <a:pt x="1763" y="1089"/>
                      <a:pt x="1810" y="970"/>
                      <a:pt x="1846" y="839"/>
                    </a:cubicBezTo>
                    <a:cubicBezTo>
                      <a:pt x="1893" y="720"/>
                      <a:pt x="1905" y="601"/>
                      <a:pt x="1929" y="482"/>
                    </a:cubicBezTo>
                    <a:lnTo>
                      <a:pt x="1929" y="303"/>
                    </a:lnTo>
                    <a:cubicBezTo>
                      <a:pt x="1905" y="244"/>
                      <a:pt x="1905" y="196"/>
                      <a:pt x="1882" y="149"/>
                    </a:cubicBezTo>
                    <a:cubicBezTo>
                      <a:pt x="1846" y="113"/>
                      <a:pt x="1822" y="77"/>
                      <a:pt x="1774" y="53"/>
                    </a:cubicBezTo>
                    <a:cubicBezTo>
                      <a:pt x="1727" y="29"/>
                      <a:pt x="1691" y="6"/>
                      <a:pt x="1608" y="6"/>
                    </a:cubicBezTo>
                    <a:cubicBezTo>
                      <a:pt x="1585" y="2"/>
                      <a:pt x="1562" y="1"/>
                      <a:pt x="1539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30"/>
              <p:cNvSpPr/>
              <p:nvPr/>
            </p:nvSpPr>
            <p:spPr>
              <a:xfrm>
                <a:off x="4365125" y="4076875"/>
                <a:ext cx="53300" cy="49675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1987" extrusionOk="0">
                    <a:moveTo>
                      <a:pt x="1024" y="379"/>
                    </a:moveTo>
                    <a:cubicBezTo>
                      <a:pt x="1072" y="379"/>
                      <a:pt x="1096" y="391"/>
                      <a:pt x="1119" y="439"/>
                    </a:cubicBezTo>
                    <a:cubicBezTo>
                      <a:pt x="1143" y="475"/>
                      <a:pt x="1143" y="522"/>
                      <a:pt x="1143" y="582"/>
                    </a:cubicBezTo>
                    <a:cubicBezTo>
                      <a:pt x="1131" y="617"/>
                      <a:pt x="1119" y="677"/>
                      <a:pt x="1060" y="737"/>
                    </a:cubicBezTo>
                    <a:cubicBezTo>
                      <a:pt x="1000" y="796"/>
                      <a:pt x="953" y="856"/>
                      <a:pt x="893" y="879"/>
                    </a:cubicBezTo>
                    <a:cubicBezTo>
                      <a:pt x="834" y="927"/>
                      <a:pt x="774" y="951"/>
                      <a:pt x="715" y="975"/>
                    </a:cubicBezTo>
                    <a:cubicBezTo>
                      <a:pt x="643" y="998"/>
                      <a:pt x="584" y="998"/>
                      <a:pt x="536" y="998"/>
                    </a:cubicBezTo>
                    <a:cubicBezTo>
                      <a:pt x="536" y="987"/>
                      <a:pt x="536" y="939"/>
                      <a:pt x="548" y="868"/>
                    </a:cubicBezTo>
                    <a:cubicBezTo>
                      <a:pt x="548" y="820"/>
                      <a:pt x="572" y="784"/>
                      <a:pt x="595" y="725"/>
                    </a:cubicBezTo>
                    <a:cubicBezTo>
                      <a:pt x="631" y="665"/>
                      <a:pt x="655" y="617"/>
                      <a:pt x="667" y="570"/>
                    </a:cubicBezTo>
                    <a:cubicBezTo>
                      <a:pt x="691" y="546"/>
                      <a:pt x="715" y="498"/>
                      <a:pt x="750" y="463"/>
                    </a:cubicBezTo>
                    <a:cubicBezTo>
                      <a:pt x="774" y="439"/>
                      <a:pt x="822" y="403"/>
                      <a:pt x="869" y="391"/>
                    </a:cubicBezTo>
                    <a:cubicBezTo>
                      <a:pt x="905" y="379"/>
                      <a:pt x="965" y="379"/>
                      <a:pt x="1024" y="379"/>
                    </a:cubicBezTo>
                    <a:close/>
                    <a:moveTo>
                      <a:pt x="898" y="0"/>
                    </a:moveTo>
                    <a:cubicBezTo>
                      <a:pt x="827" y="0"/>
                      <a:pt x="765" y="17"/>
                      <a:pt x="715" y="34"/>
                    </a:cubicBezTo>
                    <a:cubicBezTo>
                      <a:pt x="643" y="58"/>
                      <a:pt x="572" y="106"/>
                      <a:pt x="488" y="153"/>
                    </a:cubicBezTo>
                    <a:cubicBezTo>
                      <a:pt x="429" y="201"/>
                      <a:pt x="369" y="260"/>
                      <a:pt x="310" y="332"/>
                    </a:cubicBezTo>
                    <a:lnTo>
                      <a:pt x="179" y="558"/>
                    </a:lnTo>
                    <a:cubicBezTo>
                      <a:pt x="131" y="629"/>
                      <a:pt x="107" y="713"/>
                      <a:pt x="60" y="820"/>
                    </a:cubicBezTo>
                    <a:cubicBezTo>
                      <a:pt x="24" y="915"/>
                      <a:pt x="0" y="998"/>
                      <a:pt x="0" y="1082"/>
                    </a:cubicBezTo>
                    <a:cubicBezTo>
                      <a:pt x="0" y="1201"/>
                      <a:pt x="0" y="1296"/>
                      <a:pt x="24" y="1403"/>
                    </a:cubicBezTo>
                    <a:cubicBezTo>
                      <a:pt x="60" y="1510"/>
                      <a:pt x="107" y="1594"/>
                      <a:pt x="167" y="1689"/>
                    </a:cubicBezTo>
                    <a:cubicBezTo>
                      <a:pt x="226" y="1772"/>
                      <a:pt x="298" y="1832"/>
                      <a:pt x="405" y="1891"/>
                    </a:cubicBezTo>
                    <a:cubicBezTo>
                      <a:pt x="500" y="1939"/>
                      <a:pt x="619" y="1975"/>
                      <a:pt x="762" y="1987"/>
                    </a:cubicBezTo>
                    <a:cubicBezTo>
                      <a:pt x="846" y="1987"/>
                      <a:pt x="941" y="1987"/>
                      <a:pt x="1012" y="1939"/>
                    </a:cubicBezTo>
                    <a:cubicBezTo>
                      <a:pt x="1107" y="1927"/>
                      <a:pt x="1191" y="1915"/>
                      <a:pt x="1262" y="1880"/>
                    </a:cubicBezTo>
                    <a:cubicBezTo>
                      <a:pt x="1357" y="1868"/>
                      <a:pt x="1429" y="1820"/>
                      <a:pt x="1500" y="1796"/>
                    </a:cubicBezTo>
                    <a:cubicBezTo>
                      <a:pt x="1584" y="1749"/>
                      <a:pt x="1655" y="1713"/>
                      <a:pt x="1715" y="1677"/>
                    </a:cubicBezTo>
                    <a:cubicBezTo>
                      <a:pt x="1858" y="1582"/>
                      <a:pt x="2000" y="1475"/>
                      <a:pt x="2131" y="1356"/>
                    </a:cubicBezTo>
                    <a:lnTo>
                      <a:pt x="1858" y="1094"/>
                    </a:lnTo>
                    <a:cubicBezTo>
                      <a:pt x="1798" y="1141"/>
                      <a:pt x="1738" y="1201"/>
                      <a:pt x="1655" y="1237"/>
                    </a:cubicBezTo>
                    <a:cubicBezTo>
                      <a:pt x="1560" y="1296"/>
                      <a:pt x="1477" y="1344"/>
                      <a:pt x="1381" y="1391"/>
                    </a:cubicBezTo>
                    <a:cubicBezTo>
                      <a:pt x="1298" y="1439"/>
                      <a:pt x="1203" y="1463"/>
                      <a:pt x="1107" y="1499"/>
                    </a:cubicBezTo>
                    <a:cubicBezTo>
                      <a:pt x="1000" y="1522"/>
                      <a:pt x="905" y="1522"/>
                      <a:pt x="822" y="1522"/>
                    </a:cubicBezTo>
                    <a:cubicBezTo>
                      <a:pt x="786" y="1522"/>
                      <a:pt x="774" y="1510"/>
                      <a:pt x="750" y="1510"/>
                    </a:cubicBezTo>
                    <a:cubicBezTo>
                      <a:pt x="715" y="1510"/>
                      <a:pt x="691" y="1499"/>
                      <a:pt x="667" y="1475"/>
                    </a:cubicBezTo>
                    <a:cubicBezTo>
                      <a:pt x="655" y="1463"/>
                      <a:pt x="619" y="1451"/>
                      <a:pt x="607" y="1415"/>
                    </a:cubicBezTo>
                    <a:cubicBezTo>
                      <a:pt x="595" y="1403"/>
                      <a:pt x="560" y="1356"/>
                      <a:pt x="548" y="1332"/>
                    </a:cubicBezTo>
                    <a:cubicBezTo>
                      <a:pt x="667" y="1320"/>
                      <a:pt x="798" y="1272"/>
                      <a:pt x="905" y="1225"/>
                    </a:cubicBezTo>
                    <a:cubicBezTo>
                      <a:pt x="1012" y="1165"/>
                      <a:pt x="1119" y="1118"/>
                      <a:pt x="1191" y="1046"/>
                    </a:cubicBezTo>
                    <a:cubicBezTo>
                      <a:pt x="1286" y="975"/>
                      <a:pt x="1357" y="903"/>
                      <a:pt x="1417" y="796"/>
                    </a:cubicBezTo>
                    <a:cubicBezTo>
                      <a:pt x="1488" y="689"/>
                      <a:pt x="1524" y="606"/>
                      <a:pt x="1524" y="522"/>
                    </a:cubicBezTo>
                    <a:cubicBezTo>
                      <a:pt x="1524" y="451"/>
                      <a:pt x="1524" y="379"/>
                      <a:pt x="1488" y="320"/>
                    </a:cubicBezTo>
                    <a:cubicBezTo>
                      <a:pt x="1477" y="260"/>
                      <a:pt x="1429" y="201"/>
                      <a:pt x="1381" y="153"/>
                    </a:cubicBezTo>
                    <a:cubicBezTo>
                      <a:pt x="1322" y="106"/>
                      <a:pt x="1262" y="82"/>
                      <a:pt x="1203" y="46"/>
                    </a:cubicBezTo>
                    <a:cubicBezTo>
                      <a:pt x="1131" y="22"/>
                      <a:pt x="1060" y="10"/>
                      <a:pt x="988" y="10"/>
                    </a:cubicBezTo>
                    <a:cubicBezTo>
                      <a:pt x="957" y="3"/>
                      <a:pt x="927" y="0"/>
                      <a:pt x="898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30"/>
              <p:cNvSpPr/>
              <p:nvPr/>
            </p:nvSpPr>
            <p:spPr>
              <a:xfrm>
                <a:off x="4433875" y="4078600"/>
                <a:ext cx="61050" cy="50050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2002" extrusionOk="0">
                    <a:moveTo>
                      <a:pt x="1286" y="394"/>
                    </a:moveTo>
                    <a:cubicBezTo>
                      <a:pt x="1227" y="668"/>
                      <a:pt x="1191" y="787"/>
                      <a:pt x="1132" y="1049"/>
                    </a:cubicBezTo>
                    <a:cubicBezTo>
                      <a:pt x="1132" y="1096"/>
                      <a:pt x="1120" y="1156"/>
                      <a:pt x="1108" y="1215"/>
                    </a:cubicBezTo>
                    <a:cubicBezTo>
                      <a:pt x="1096" y="1287"/>
                      <a:pt x="1060" y="1346"/>
                      <a:pt x="1024" y="1406"/>
                    </a:cubicBezTo>
                    <a:cubicBezTo>
                      <a:pt x="989" y="1465"/>
                      <a:pt x="953" y="1513"/>
                      <a:pt x="917" y="1561"/>
                    </a:cubicBezTo>
                    <a:cubicBezTo>
                      <a:pt x="870" y="1608"/>
                      <a:pt x="822" y="1620"/>
                      <a:pt x="763" y="1620"/>
                    </a:cubicBezTo>
                    <a:cubicBezTo>
                      <a:pt x="715" y="1620"/>
                      <a:pt x="691" y="1608"/>
                      <a:pt x="679" y="1584"/>
                    </a:cubicBezTo>
                    <a:cubicBezTo>
                      <a:pt x="643" y="1572"/>
                      <a:pt x="632" y="1561"/>
                      <a:pt x="620" y="1525"/>
                    </a:cubicBezTo>
                    <a:cubicBezTo>
                      <a:pt x="596" y="1501"/>
                      <a:pt x="584" y="1465"/>
                      <a:pt x="584" y="1441"/>
                    </a:cubicBezTo>
                    <a:cubicBezTo>
                      <a:pt x="572" y="1406"/>
                      <a:pt x="572" y="1370"/>
                      <a:pt x="572" y="1334"/>
                    </a:cubicBezTo>
                    <a:cubicBezTo>
                      <a:pt x="572" y="1275"/>
                      <a:pt x="584" y="1215"/>
                      <a:pt x="632" y="1156"/>
                    </a:cubicBezTo>
                    <a:cubicBezTo>
                      <a:pt x="643" y="1096"/>
                      <a:pt x="679" y="1025"/>
                      <a:pt x="715" y="929"/>
                    </a:cubicBezTo>
                    <a:cubicBezTo>
                      <a:pt x="751" y="846"/>
                      <a:pt x="798" y="775"/>
                      <a:pt x="834" y="715"/>
                    </a:cubicBezTo>
                    <a:cubicBezTo>
                      <a:pt x="882" y="656"/>
                      <a:pt x="929" y="596"/>
                      <a:pt x="977" y="548"/>
                    </a:cubicBezTo>
                    <a:cubicBezTo>
                      <a:pt x="1013" y="501"/>
                      <a:pt x="1060" y="477"/>
                      <a:pt x="1120" y="441"/>
                    </a:cubicBezTo>
                    <a:cubicBezTo>
                      <a:pt x="1167" y="418"/>
                      <a:pt x="1227" y="394"/>
                      <a:pt x="1286" y="394"/>
                    </a:cubicBezTo>
                    <a:close/>
                    <a:moveTo>
                      <a:pt x="1191" y="1"/>
                    </a:moveTo>
                    <a:cubicBezTo>
                      <a:pt x="1108" y="1"/>
                      <a:pt x="1001" y="13"/>
                      <a:pt x="905" y="60"/>
                    </a:cubicBezTo>
                    <a:cubicBezTo>
                      <a:pt x="822" y="96"/>
                      <a:pt x="727" y="156"/>
                      <a:pt x="643" y="215"/>
                    </a:cubicBezTo>
                    <a:cubicBezTo>
                      <a:pt x="548" y="298"/>
                      <a:pt x="477" y="370"/>
                      <a:pt x="405" y="453"/>
                    </a:cubicBezTo>
                    <a:cubicBezTo>
                      <a:pt x="334" y="548"/>
                      <a:pt x="274" y="656"/>
                      <a:pt x="191" y="775"/>
                    </a:cubicBezTo>
                    <a:cubicBezTo>
                      <a:pt x="120" y="894"/>
                      <a:pt x="72" y="1013"/>
                      <a:pt x="48" y="1108"/>
                    </a:cubicBezTo>
                    <a:cubicBezTo>
                      <a:pt x="12" y="1215"/>
                      <a:pt x="1" y="1322"/>
                      <a:pt x="1" y="1430"/>
                    </a:cubicBezTo>
                    <a:cubicBezTo>
                      <a:pt x="1" y="1513"/>
                      <a:pt x="12" y="1584"/>
                      <a:pt x="48" y="1668"/>
                    </a:cubicBezTo>
                    <a:cubicBezTo>
                      <a:pt x="72" y="1739"/>
                      <a:pt x="120" y="1799"/>
                      <a:pt x="167" y="1846"/>
                    </a:cubicBezTo>
                    <a:cubicBezTo>
                      <a:pt x="227" y="1906"/>
                      <a:pt x="286" y="1930"/>
                      <a:pt x="346" y="1965"/>
                    </a:cubicBezTo>
                    <a:cubicBezTo>
                      <a:pt x="417" y="1989"/>
                      <a:pt x="477" y="2001"/>
                      <a:pt x="548" y="2001"/>
                    </a:cubicBezTo>
                    <a:cubicBezTo>
                      <a:pt x="608" y="2001"/>
                      <a:pt x="691" y="1989"/>
                      <a:pt x="751" y="1977"/>
                    </a:cubicBezTo>
                    <a:cubicBezTo>
                      <a:pt x="822" y="1965"/>
                      <a:pt x="882" y="1930"/>
                      <a:pt x="941" y="1906"/>
                    </a:cubicBezTo>
                    <a:cubicBezTo>
                      <a:pt x="1001" y="1870"/>
                      <a:pt x="1060" y="1834"/>
                      <a:pt x="1108" y="1799"/>
                    </a:cubicBezTo>
                    <a:cubicBezTo>
                      <a:pt x="1167" y="1751"/>
                      <a:pt x="1203" y="1727"/>
                      <a:pt x="1239" y="1680"/>
                    </a:cubicBezTo>
                    <a:cubicBezTo>
                      <a:pt x="1298" y="1787"/>
                      <a:pt x="1358" y="1858"/>
                      <a:pt x="1417" y="1918"/>
                    </a:cubicBezTo>
                    <a:cubicBezTo>
                      <a:pt x="1489" y="1965"/>
                      <a:pt x="1560" y="1989"/>
                      <a:pt x="1667" y="1989"/>
                    </a:cubicBezTo>
                    <a:cubicBezTo>
                      <a:pt x="1739" y="1989"/>
                      <a:pt x="1834" y="1977"/>
                      <a:pt x="1906" y="1930"/>
                    </a:cubicBezTo>
                    <a:cubicBezTo>
                      <a:pt x="1977" y="1906"/>
                      <a:pt x="2060" y="1858"/>
                      <a:pt x="2132" y="1799"/>
                    </a:cubicBezTo>
                    <a:lnTo>
                      <a:pt x="2310" y="1620"/>
                    </a:lnTo>
                    <a:cubicBezTo>
                      <a:pt x="2370" y="1561"/>
                      <a:pt x="2417" y="1501"/>
                      <a:pt x="2441" y="1453"/>
                    </a:cubicBezTo>
                    <a:cubicBezTo>
                      <a:pt x="2406" y="1275"/>
                      <a:pt x="2370" y="1191"/>
                      <a:pt x="2275" y="1025"/>
                    </a:cubicBezTo>
                    <a:cubicBezTo>
                      <a:pt x="2203" y="1108"/>
                      <a:pt x="2144" y="1203"/>
                      <a:pt x="2072" y="1275"/>
                    </a:cubicBezTo>
                    <a:lnTo>
                      <a:pt x="1977" y="1370"/>
                    </a:lnTo>
                    <a:cubicBezTo>
                      <a:pt x="1941" y="1394"/>
                      <a:pt x="1906" y="1406"/>
                      <a:pt x="1882" y="1441"/>
                    </a:cubicBezTo>
                    <a:cubicBezTo>
                      <a:pt x="1834" y="1465"/>
                      <a:pt x="1798" y="1477"/>
                      <a:pt x="1775" y="1501"/>
                    </a:cubicBezTo>
                    <a:cubicBezTo>
                      <a:pt x="1739" y="1513"/>
                      <a:pt x="1715" y="1525"/>
                      <a:pt x="1679" y="1525"/>
                    </a:cubicBezTo>
                    <a:cubicBezTo>
                      <a:pt x="1655" y="1525"/>
                      <a:pt x="1620" y="1513"/>
                      <a:pt x="1608" y="1489"/>
                    </a:cubicBezTo>
                    <a:cubicBezTo>
                      <a:pt x="1608" y="1441"/>
                      <a:pt x="1596" y="1394"/>
                      <a:pt x="1596" y="1334"/>
                    </a:cubicBezTo>
                    <a:cubicBezTo>
                      <a:pt x="1596" y="1263"/>
                      <a:pt x="1608" y="1168"/>
                      <a:pt x="1620" y="1072"/>
                    </a:cubicBezTo>
                    <a:cubicBezTo>
                      <a:pt x="1655" y="965"/>
                      <a:pt x="1667" y="870"/>
                      <a:pt x="1691" y="787"/>
                    </a:cubicBezTo>
                    <a:cubicBezTo>
                      <a:pt x="1703" y="715"/>
                      <a:pt x="1715" y="620"/>
                      <a:pt x="1727" y="548"/>
                    </a:cubicBezTo>
                    <a:cubicBezTo>
                      <a:pt x="1739" y="477"/>
                      <a:pt x="1739" y="394"/>
                      <a:pt x="1739" y="334"/>
                    </a:cubicBezTo>
                    <a:cubicBezTo>
                      <a:pt x="1739" y="298"/>
                      <a:pt x="1739" y="263"/>
                      <a:pt x="1727" y="239"/>
                    </a:cubicBezTo>
                    <a:cubicBezTo>
                      <a:pt x="1727" y="203"/>
                      <a:pt x="1715" y="191"/>
                      <a:pt x="1703" y="179"/>
                    </a:cubicBezTo>
                    <a:cubicBezTo>
                      <a:pt x="1691" y="156"/>
                      <a:pt x="1667" y="144"/>
                      <a:pt x="1655" y="144"/>
                    </a:cubicBezTo>
                    <a:lnTo>
                      <a:pt x="1441" y="144"/>
                    </a:lnTo>
                    <a:cubicBezTo>
                      <a:pt x="1417" y="144"/>
                      <a:pt x="1405" y="132"/>
                      <a:pt x="1382" y="132"/>
                    </a:cubicBezTo>
                    <a:cubicBezTo>
                      <a:pt x="1370" y="132"/>
                      <a:pt x="1358" y="120"/>
                      <a:pt x="1346" y="96"/>
                    </a:cubicBezTo>
                    <a:cubicBezTo>
                      <a:pt x="1346" y="84"/>
                      <a:pt x="1322" y="72"/>
                      <a:pt x="1310" y="60"/>
                    </a:cubicBezTo>
                    <a:lnTo>
                      <a:pt x="1263" y="13"/>
                    </a:lnTo>
                    <a:cubicBezTo>
                      <a:pt x="1251" y="1"/>
                      <a:pt x="1227" y="1"/>
                      <a:pt x="119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0"/>
              <p:cNvSpPr/>
              <p:nvPr/>
            </p:nvSpPr>
            <p:spPr>
              <a:xfrm>
                <a:off x="4517825" y="4028175"/>
                <a:ext cx="58950" cy="96900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3876" extrusionOk="0">
                    <a:moveTo>
                      <a:pt x="857" y="387"/>
                    </a:moveTo>
                    <a:cubicBezTo>
                      <a:pt x="893" y="387"/>
                      <a:pt x="905" y="387"/>
                      <a:pt x="917" y="410"/>
                    </a:cubicBezTo>
                    <a:cubicBezTo>
                      <a:pt x="929" y="422"/>
                      <a:pt x="929" y="434"/>
                      <a:pt x="953" y="446"/>
                    </a:cubicBezTo>
                    <a:cubicBezTo>
                      <a:pt x="953" y="482"/>
                      <a:pt x="964" y="494"/>
                      <a:pt x="964" y="506"/>
                    </a:cubicBezTo>
                    <a:lnTo>
                      <a:pt x="964" y="541"/>
                    </a:lnTo>
                    <a:cubicBezTo>
                      <a:pt x="964" y="625"/>
                      <a:pt x="964" y="732"/>
                      <a:pt x="941" y="827"/>
                    </a:cubicBezTo>
                    <a:cubicBezTo>
                      <a:pt x="929" y="922"/>
                      <a:pt x="917" y="1018"/>
                      <a:pt x="881" y="1101"/>
                    </a:cubicBezTo>
                    <a:cubicBezTo>
                      <a:pt x="857" y="1196"/>
                      <a:pt x="822" y="1280"/>
                      <a:pt x="786" y="1375"/>
                    </a:cubicBezTo>
                    <a:cubicBezTo>
                      <a:pt x="738" y="1458"/>
                      <a:pt x="703" y="1542"/>
                      <a:pt x="667" y="1625"/>
                    </a:cubicBezTo>
                    <a:cubicBezTo>
                      <a:pt x="619" y="1696"/>
                      <a:pt x="583" y="1792"/>
                      <a:pt x="548" y="1863"/>
                    </a:cubicBezTo>
                    <a:cubicBezTo>
                      <a:pt x="512" y="1934"/>
                      <a:pt x="464" y="2018"/>
                      <a:pt x="441" y="2089"/>
                    </a:cubicBezTo>
                    <a:cubicBezTo>
                      <a:pt x="453" y="2042"/>
                      <a:pt x="453" y="1982"/>
                      <a:pt x="464" y="1911"/>
                    </a:cubicBezTo>
                    <a:cubicBezTo>
                      <a:pt x="464" y="1839"/>
                      <a:pt x="488" y="1756"/>
                      <a:pt x="500" y="1673"/>
                    </a:cubicBezTo>
                    <a:cubicBezTo>
                      <a:pt x="512" y="1577"/>
                      <a:pt x="536" y="1494"/>
                      <a:pt x="548" y="1387"/>
                    </a:cubicBezTo>
                    <a:cubicBezTo>
                      <a:pt x="560" y="1303"/>
                      <a:pt x="572" y="1196"/>
                      <a:pt x="583" y="1101"/>
                    </a:cubicBezTo>
                    <a:cubicBezTo>
                      <a:pt x="607" y="1018"/>
                      <a:pt x="631" y="911"/>
                      <a:pt x="643" y="839"/>
                    </a:cubicBezTo>
                    <a:cubicBezTo>
                      <a:pt x="667" y="768"/>
                      <a:pt x="679" y="672"/>
                      <a:pt x="714" y="613"/>
                    </a:cubicBezTo>
                    <a:cubicBezTo>
                      <a:pt x="738" y="541"/>
                      <a:pt x="750" y="494"/>
                      <a:pt x="786" y="446"/>
                    </a:cubicBezTo>
                    <a:cubicBezTo>
                      <a:pt x="798" y="422"/>
                      <a:pt x="834" y="387"/>
                      <a:pt x="857" y="387"/>
                    </a:cubicBezTo>
                    <a:close/>
                    <a:moveTo>
                      <a:pt x="917" y="2375"/>
                    </a:moveTo>
                    <a:cubicBezTo>
                      <a:pt x="976" y="2375"/>
                      <a:pt x="1024" y="2375"/>
                      <a:pt x="1072" y="2399"/>
                    </a:cubicBezTo>
                    <a:lnTo>
                      <a:pt x="1155" y="2446"/>
                    </a:lnTo>
                    <a:cubicBezTo>
                      <a:pt x="1167" y="2458"/>
                      <a:pt x="1191" y="2494"/>
                      <a:pt x="1203" y="2518"/>
                    </a:cubicBezTo>
                    <a:cubicBezTo>
                      <a:pt x="1203" y="2554"/>
                      <a:pt x="1215" y="2577"/>
                      <a:pt x="1215" y="2613"/>
                    </a:cubicBezTo>
                    <a:lnTo>
                      <a:pt x="1215" y="2768"/>
                    </a:lnTo>
                    <a:cubicBezTo>
                      <a:pt x="1215" y="2851"/>
                      <a:pt x="1215" y="2911"/>
                      <a:pt x="1203" y="2970"/>
                    </a:cubicBezTo>
                    <a:lnTo>
                      <a:pt x="1155" y="3149"/>
                    </a:lnTo>
                    <a:cubicBezTo>
                      <a:pt x="1131" y="3208"/>
                      <a:pt x="1107" y="3268"/>
                      <a:pt x="1084" y="3304"/>
                    </a:cubicBezTo>
                    <a:cubicBezTo>
                      <a:pt x="1048" y="3351"/>
                      <a:pt x="1024" y="3399"/>
                      <a:pt x="976" y="3423"/>
                    </a:cubicBezTo>
                    <a:cubicBezTo>
                      <a:pt x="929" y="3458"/>
                      <a:pt x="893" y="3470"/>
                      <a:pt x="845" y="3470"/>
                    </a:cubicBezTo>
                    <a:cubicBezTo>
                      <a:pt x="798" y="3470"/>
                      <a:pt x="750" y="3470"/>
                      <a:pt x="714" y="3482"/>
                    </a:cubicBezTo>
                    <a:cubicBezTo>
                      <a:pt x="667" y="3506"/>
                      <a:pt x="619" y="3506"/>
                      <a:pt x="572" y="3506"/>
                    </a:cubicBezTo>
                    <a:cubicBezTo>
                      <a:pt x="536" y="3482"/>
                      <a:pt x="476" y="3482"/>
                      <a:pt x="429" y="3470"/>
                    </a:cubicBezTo>
                    <a:cubicBezTo>
                      <a:pt x="441" y="3423"/>
                      <a:pt x="441" y="3387"/>
                      <a:pt x="441" y="3327"/>
                    </a:cubicBezTo>
                    <a:cubicBezTo>
                      <a:pt x="453" y="3280"/>
                      <a:pt x="453" y="3220"/>
                      <a:pt x="453" y="3161"/>
                    </a:cubicBezTo>
                    <a:cubicBezTo>
                      <a:pt x="464" y="3006"/>
                      <a:pt x="464" y="2923"/>
                      <a:pt x="464" y="2923"/>
                    </a:cubicBezTo>
                    <a:cubicBezTo>
                      <a:pt x="453" y="2887"/>
                      <a:pt x="464" y="2816"/>
                      <a:pt x="536" y="2685"/>
                    </a:cubicBezTo>
                    <a:cubicBezTo>
                      <a:pt x="560" y="2625"/>
                      <a:pt x="595" y="2565"/>
                      <a:pt x="631" y="2518"/>
                    </a:cubicBezTo>
                    <a:cubicBezTo>
                      <a:pt x="679" y="2470"/>
                      <a:pt x="726" y="2446"/>
                      <a:pt x="774" y="2411"/>
                    </a:cubicBezTo>
                    <a:cubicBezTo>
                      <a:pt x="810" y="2387"/>
                      <a:pt x="869" y="2375"/>
                      <a:pt x="917" y="2375"/>
                    </a:cubicBezTo>
                    <a:close/>
                    <a:moveTo>
                      <a:pt x="877" y="1"/>
                    </a:moveTo>
                    <a:cubicBezTo>
                      <a:pt x="853" y="1"/>
                      <a:pt x="827" y="2"/>
                      <a:pt x="798" y="6"/>
                    </a:cubicBezTo>
                    <a:cubicBezTo>
                      <a:pt x="703" y="18"/>
                      <a:pt x="631" y="65"/>
                      <a:pt x="560" y="137"/>
                    </a:cubicBezTo>
                    <a:cubicBezTo>
                      <a:pt x="488" y="232"/>
                      <a:pt x="429" y="327"/>
                      <a:pt x="369" y="446"/>
                    </a:cubicBezTo>
                    <a:cubicBezTo>
                      <a:pt x="310" y="589"/>
                      <a:pt x="262" y="720"/>
                      <a:pt x="214" y="887"/>
                    </a:cubicBezTo>
                    <a:cubicBezTo>
                      <a:pt x="191" y="1041"/>
                      <a:pt x="143" y="1220"/>
                      <a:pt x="131" y="1399"/>
                    </a:cubicBezTo>
                    <a:cubicBezTo>
                      <a:pt x="95" y="1577"/>
                      <a:pt x="83" y="1744"/>
                      <a:pt x="72" y="1863"/>
                    </a:cubicBezTo>
                    <a:cubicBezTo>
                      <a:pt x="48" y="2030"/>
                      <a:pt x="72" y="2196"/>
                      <a:pt x="48" y="2315"/>
                    </a:cubicBezTo>
                    <a:cubicBezTo>
                      <a:pt x="36" y="2411"/>
                      <a:pt x="24" y="2613"/>
                      <a:pt x="12" y="2863"/>
                    </a:cubicBezTo>
                    <a:cubicBezTo>
                      <a:pt x="12" y="3030"/>
                      <a:pt x="0" y="3173"/>
                      <a:pt x="0" y="3292"/>
                    </a:cubicBezTo>
                    <a:lnTo>
                      <a:pt x="0" y="3661"/>
                    </a:lnTo>
                    <a:cubicBezTo>
                      <a:pt x="72" y="3708"/>
                      <a:pt x="155" y="3756"/>
                      <a:pt x="250" y="3804"/>
                    </a:cubicBezTo>
                    <a:cubicBezTo>
                      <a:pt x="298" y="3816"/>
                      <a:pt x="417" y="3839"/>
                      <a:pt x="595" y="3875"/>
                    </a:cubicBezTo>
                    <a:cubicBezTo>
                      <a:pt x="607" y="3875"/>
                      <a:pt x="738" y="3863"/>
                      <a:pt x="964" y="3839"/>
                    </a:cubicBezTo>
                    <a:lnTo>
                      <a:pt x="1024" y="3839"/>
                    </a:lnTo>
                    <a:cubicBezTo>
                      <a:pt x="1072" y="3816"/>
                      <a:pt x="1131" y="3804"/>
                      <a:pt x="1167" y="3768"/>
                    </a:cubicBezTo>
                    <a:cubicBezTo>
                      <a:pt x="1203" y="3744"/>
                      <a:pt x="1250" y="3720"/>
                      <a:pt x="1286" y="3697"/>
                    </a:cubicBezTo>
                    <a:cubicBezTo>
                      <a:pt x="1322" y="3661"/>
                      <a:pt x="1345" y="3649"/>
                      <a:pt x="1381" y="3625"/>
                    </a:cubicBezTo>
                    <a:cubicBezTo>
                      <a:pt x="1488" y="3589"/>
                      <a:pt x="1572" y="3542"/>
                      <a:pt x="1667" y="3518"/>
                    </a:cubicBezTo>
                    <a:cubicBezTo>
                      <a:pt x="1750" y="3482"/>
                      <a:pt x="1846" y="3447"/>
                      <a:pt x="1917" y="3399"/>
                    </a:cubicBezTo>
                    <a:cubicBezTo>
                      <a:pt x="1988" y="3339"/>
                      <a:pt x="2060" y="3292"/>
                      <a:pt x="2143" y="3232"/>
                    </a:cubicBezTo>
                    <a:cubicBezTo>
                      <a:pt x="2215" y="3173"/>
                      <a:pt x="2286" y="3101"/>
                      <a:pt x="2358" y="3030"/>
                    </a:cubicBezTo>
                    <a:cubicBezTo>
                      <a:pt x="2274" y="2899"/>
                      <a:pt x="2238" y="2827"/>
                      <a:pt x="2155" y="2708"/>
                    </a:cubicBezTo>
                    <a:cubicBezTo>
                      <a:pt x="2107" y="2768"/>
                      <a:pt x="2048" y="2827"/>
                      <a:pt x="2000" y="2875"/>
                    </a:cubicBezTo>
                    <a:cubicBezTo>
                      <a:pt x="1965" y="2923"/>
                      <a:pt x="1905" y="2946"/>
                      <a:pt x="1857" y="2994"/>
                    </a:cubicBezTo>
                    <a:cubicBezTo>
                      <a:pt x="1810" y="3030"/>
                      <a:pt x="1750" y="3066"/>
                      <a:pt x="1703" y="3101"/>
                    </a:cubicBezTo>
                    <a:cubicBezTo>
                      <a:pt x="1667" y="3149"/>
                      <a:pt x="1607" y="3173"/>
                      <a:pt x="1560" y="3208"/>
                    </a:cubicBezTo>
                    <a:cubicBezTo>
                      <a:pt x="1607" y="3125"/>
                      <a:pt x="1631" y="3066"/>
                      <a:pt x="1643" y="3006"/>
                    </a:cubicBezTo>
                    <a:lnTo>
                      <a:pt x="1691" y="2827"/>
                    </a:lnTo>
                    <a:cubicBezTo>
                      <a:pt x="1703" y="2768"/>
                      <a:pt x="1703" y="2708"/>
                      <a:pt x="1703" y="2649"/>
                    </a:cubicBezTo>
                    <a:cubicBezTo>
                      <a:pt x="1703" y="2589"/>
                      <a:pt x="1691" y="2530"/>
                      <a:pt x="1691" y="2458"/>
                    </a:cubicBezTo>
                    <a:cubicBezTo>
                      <a:pt x="1691" y="2387"/>
                      <a:pt x="1655" y="2315"/>
                      <a:pt x="1631" y="2232"/>
                    </a:cubicBezTo>
                    <a:cubicBezTo>
                      <a:pt x="1596" y="2173"/>
                      <a:pt x="1560" y="2101"/>
                      <a:pt x="1512" y="2054"/>
                    </a:cubicBezTo>
                    <a:cubicBezTo>
                      <a:pt x="1465" y="2018"/>
                      <a:pt x="1405" y="1970"/>
                      <a:pt x="1334" y="1934"/>
                    </a:cubicBezTo>
                    <a:cubicBezTo>
                      <a:pt x="1290" y="1917"/>
                      <a:pt x="1240" y="1906"/>
                      <a:pt x="1179" y="1906"/>
                    </a:cubicBezTo>
                    <a:cubicBezTo>
                      <a:pt x="1157" y="1906"/>
                      <a:pt x="1133" y="1907"/>
                      <a:pt x="1107" y="1911"/>
                    </a:cubicBezTo>
                    <a:cubicBezTo>
                      <a:pt x="1036" y="1923"/>
                      <a:pt x="976" y="1958"/>
                      <a:pt x="917" y="2018"/>
                    </a:cubicBezTo>
                    <a:cubicBezTo>
                      <a:pt x="857" y="2077"/>
                      <a:pt x="798" y="2149"/>
                      <a:pt x="726" y="2256"/>
                    </a:cubicBezTo>
                    <a:cubicBezTo>
                      <a:pt x="714" y="2232"/>
                      <a:pt x="691" y="2232"/>
                      <a:pt x="679" y="2220"/>
                    </a:cubicBezTo>
                    <a:cubicBezTo>
                      <a:pt x="762" y="2101"/>
                      <a:pt x="857" y="1970"/>
                      <a:pt x="941" y="1839"/>
                    </a:cubicBezTo>
                    <a:cubicBezTo>
                      <a:pt x="1024" y="1696"/>
                      <a:pt x="1107" y="1553"/>
                      <a:pt x="1167" y="1422"/>
                    </a:cubicBezTo>
                    <a:cubicBezTo>
                      <a:pt x="1226" y="1280"/>
                      <a:pt x="1286" y="1137"/>
                      <a:pt x="1322" y="1006"/>
                    </a:cubicBezTo>
                    <a:cubicBezTo>
                      <a:pt x="1345" y="851"/>
                      <a:pt x="1357" y="720"/>
                      <a:pt x="1345" y="601"/>
                    </a:cubicBezTo>
                    <a:cubicBezTo>
                      <a:pt x="1334" y="506"/>
                      <a:pt x="1322" y="422"/>
                      <a:pt x="1298" y="351"/>
                    </a:cubicBezTo>
                    <a:cubicBezTo>
                      <a:pt x="1286" y="268"/>
                      <a:pt x="1262" y="208"/>
                      <a:pt x="1215" y="149"/>
                    </a:cubicBezTo>
                    <a:cubicBezTo>
                      <a:pt x="1167" y="113"/>
                      <a:pt x="1107" y="65"/>
                      <a:pt x="1048" y="29"/>
                    </a:cubicBezTo>
                    <a:cubicBezTo>
                      <a:pt x="996" y="12"/>
                      <a:pt x="943" y="1"/>
                      <a:pt x="877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0"/>
              <p:cNvSpPr/>
              <p:nvPr/>
            </p:nvSpPr>
            <p:spPr>
              <a:xfrm>
                <a:off x="4570800" y="4047525"/>
                <a:ext cx="3575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2920" extrusionOk="0">
                    <a:moveTo>
                      <a:pt x="656" y="0"/>
                    </a:moveTo>
                    <a:cubicBezTo>
                      <a:pt x="625" y="0"/>
                      <a:pt x="596" y="6"/>
                      <a:pt x="572" y="6"/>
                    </a:cubicBezTo>
                    <a:cubicBezTo>
                      <a:pt x="477" y="17"/>
                      <a:pt x="417" y="29"/>
                      <a:pt x="381" y="65"/>
                    </a:cubicBezTo>
                    <a:cubicBezTo>
                      <a:pt x="322" y="89"/>
                      <a:pt x="286" y="125"/>
                      <a:pt x="262" y="172"/>
                    </a:cubicBezTo>
                    <a:cubicBezTo>
                      <a:pt x="227" y="208"/>
                      <a:pt x="215" y="244"/>
                      <a:pt x="203" y="291"/>
                    </a:cubicBezTo>
                    <a:lnTo>
                      <a:pt x="203" y="387"/>
                    </a:lnTo>
                    <a:cubicBezTo>
                      <a:pt x="215" y="482"/>
                      <a:pt x="239" y="553"/>
                      <a:pt x="310" y="601"/>
                    </a:cubicBezTo>
                    <a:cubicBezTo>
                      <a:pt x="353" y="627"/>
                      <a:pt x="421" y="646"/>
                      <a:pt x="500" y="646"/>
                    </a:cubicBezTo>
                    <a:cubicBezTo>
                      <a:pt x="530" y="646"/>
                      <a:pt x="562" y="643"/>
                      <a:pt x="596" y="637"/>
                    </a:cubicBezTo>
                    <a:cubicBezTo>
                      <a:pt x="667" y="625"/>
                      <a:pt x="727" y="613"/>
                      <a:pt x="774" y="589"/>
                    </a:cubicBezTo>
                    <a:cubicBezTo>
                      <a:pt x="834" y="553"/>
                      <a:pt x="870" y="518"/>
                      <a:pt x="893" y="482"/>
                    </a:cubicBezTo>
                    <a:cubicBezTo>
                      <a:pt x="929" y="446"/>
                      <a:pt x="941" y="398"/>
                      <a:pt x="953" y="363"/>
                    </a:cubicBezTo>
                    <a:lnTo>
                      <a:pt x="953" y="232"/>
                    </a:lnTo>
                    <a:cubicBezTo>
                      <a:pt x="953" y="184"/>
                      <a:pt x="941" y="137"/>
                      <a:pt x="905" y="113"/>
                    </a:cubicBezTo>
                    <a:cubicBezTo>
                      <a:pt x="881" y="77"/>
                      <a:pt x="858" y="53"/>
                      <a:pt x="822" y="29"/>
                    </a:cubicBezTo>
                    <a:cubicBezTo>
                      <a:pt x="798" y="17"/>
                      <a:pt x="750" y="6"/>
                      <a:pt x="703" y="6"/>
                    </a:cubicBezTo>
                    <a:cubicBezTo>
                      <a:pt x="687" y="2"/>
                      <a:pt x="671" y="0"/>
                      <a:pt x="656" y="0"/>
                    </a:cubicBezTo>
                    <a:close/>
                    <a:moveTo>
                      <a:pt x="573" y="894"/>
                    </a:moveTo>
                    <a:cubicBezTo>
                      <a:pt x="558" y="894"/>
                      <a:pt x="542" y="895"/>
                      <a:pt x="524" y="899"/>
                    </a:cubicBezTo>
                    <a:cubicBezTo>
                      <a:pt x="500" y="910"/>
                      <a:pt x="465" y="910"/>
                      <a:pt x="417" y="922"/>
                    </a:cubicBezTo>
                    <a:cubicBezTo>
                      <a:pt x="393" y="934"/>
                      <a:pt x="346" y="958"/>
                      <a:pt x="322" y="970"/>
                    </a:cubicBezTo>
                    <a:cubicBezTo>
                      <a:pt x="286" y="1006"/>
                      <a:pt x="262" y="1018"/>
                      <a:pt x="227" y="1041"/>
                    </a:cubicBezTo>
                    <a:cubicBezTo>
                      <a:pt x="203" y="1077"/>
                      <a:pt x="179" y="1125"/>
                      <a:pt x="179" y="1149"/>
                    </a:cubicBezTo>
                    <a:cubicBezTo>
                      <a:pt x="179" y="1208"/>
                      <a:pt x="155" y="1315"/>
                      <a:pt x="119" y="1482"/>
                    </a:cubicBezTo>
                    <a:cubicBezTo>
                      <a:pt x="84" y="1672"/>
                      <a:pt x="60" y="1803"/>
                      <a:pt x="48" y="1863"/>
                    </a:cubicBezTo>
                    <a:cubicBezTo>
                      <a:pt x="48" y="1899"/>
                      <a:pt x="36" y="2030"/>
                      <a:pt x="24" y="2268"/>
                    </a:cubicBezTo>
                    <a:cubicBezTo>
                      <a:pt x="0" y="2387"/>
                      <a:pt x="0" y="2470"/>
                      <a:pt x="24" y="2565"/>
                    </a:cubicBezTo>
                    <a:cubicBezTo>
                      <a:pt x="36" y="2625"/>
                      <a:pt x="48" y="2684"/>
                      <a:pt x="60" y="2732"/>
                    </a:cubicBezTo>
                    <a:cubicBezTo>
                      <a:pt x="96" y="2768"/>
                      <a:pt x="119" y="2815"/>
                      <a:pt x="155" y="2851"/>
                    </a:cubicBezTo>
                    <a:cubicBezTo>
                      <a:pt x="179" y="2875"/>
                      <a:pt x="227" y="2887"/>
                      <a:pt x="286" y="2911"/>
                    </a:cubicBezTo>
                    <a:cubicBezTo>
                      <a:pt x="310" y="2917"/>
                      <a:pt x="340" y="2920"/>
                      <a:pt x="372" y="2920"/>
                    </a:cubicBezTo>
                    <a:cubicBezTo>
                      <a:pt x="405" y="2920"/>
                      <a:pt x="441" y="2917"/>
                      <a:pt x="477" y="2911"/>
                    </a:cubicBezTo>
                    <a:cubicBezTo>
                      <a:pt x="572" y="2887"/>
                      <a:pt x="655" y="2875"/>
                      <a:pt x="750" y="2827"/>
                    </a:cubicBezTo>
                    <a:cubicBezTo>
                      <a:pt x="834" y="2792"/>
                      <a:pt x="929" y="2744"/>
                      <a:pt x="1012" y="2684"/>
                    </a:cubicBezTo>
                    <a:cubicBezTo>
                      <a:pt x="1108" y="2625"/>
                      <a:pt x="1179" y="2565"/>
                      <a:pt x="1251" y="2506"/>
                    </a:cubicBezTo>
                    <a:cubicBezTo>
                      <a:pt x="1322" y="2446"/>
                      <a:pt x="1393" y="2387"/>
                      <a:pt x="1429" y="2339"/>
                    </a:cubicBezTo>
                    <a:cubicBezTo>
                      <a:pt x="1405" y="2172"/>
                      <a:pt x="1405" y="2089"/>
                      <a:pt x="1346" y="1922"/>
                    </a:cubicBezTo>
                    <a:lnTo>
                      <a:pt x="1191" y="2065"/>
                    </a:lnTo>
                    <a:cubicBezTo>
                      <a:pt x="1155" y="2125"/>
                      <a:pt x="1096" y="2184"/>
                      <a:pt x="1036" y="2244"/>
                    </a:cubicBezTo>
                    <a:cubicBezTo>
                      <a:pt x="977" y="2303"/>
                      <a:pt x="917" y="2351"/>
                      <a:pt x="858" y="2399"/>
                    </a:cubicBezTo>
                    <a:cubicBezTo>
                      <a:pt x="798" y="2446"/>
                      <a:pt x="750" y="2470"/>
                      <a:pt x="691" y="2470"/>
                    </a:cubicBezTo>
                    <a:cubicBezTo>
                      <a:pt x="643" y="2470"/>
                      <a:pt x="620" y="2458"/>
                      <a:pt x="596" y="2423"/>
                    </a:cubicBezTo>
                    <a:cubicBezTo>
                      <a:pt x="572" y="2399"/>
                      <a:pt x="572" y="2351"/>
                      <a:pt x="560" y="2292"/>
                    </a:cubicBezTo>
                    <a:cubicBezTo>
                      <a:pt x="536" y="2232"/>
                      <a:pt x="536" y="2161"/>
                      <a:pt x="560" y="2089"/>
                    </a:cubicBezTo>
                    <a:cubicBezTo>
                      <a:pt x="560" y="1994"/>
                      <a:pt x="572" y="1922"/>
                      <a:pt x="572" y="1851"/>
                    </a:cubicBezTo>
                    <a:cubicBezTo>
                      <a:pt x="584" y="1768"/>
                      <a:pt x="596" y="1672"/>
                      <a:pt x="620" y="1565"/>
                    </a:cubicBezTo>
                    <a:cubicBezTo>
                      <a:pt x="631" y="1458"/>
                      <a:pt x="643" y="1375"/>
                      <a:pt x="655" y="1291"/>
                    </a:cubicBezTo>
                    <a:cubicBezTo>
                      <a:pt x="679" y="1220"/>
                      <a:pt x="691" y="1160"/>
                      <a:pt x="691" y="1101"/>
                    </a:cubicBezTo>
                    <a:lnTo>
                      <a:pt x="691" y="982"/>
                    </a:lnTo>
                    <a:cubicBezTo>
                      <a:pt x="691" y="958"/>
                      <a:pt x="679" y="922"/>
                      <a:pt x="643" y="910"/>
                    </a:cubicBezTo>
                    <a:cubicBezTo>
                      <a:pt x="635" y="902"/>
                      <a:pt x="609" y="894"/>
                      <a:pt x="573" y="894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0"/>
              <p:cNvSpPr/>
              <p:nvPr/>
            </p:nvSpPr>
            <p:spPr>
              <a:xfrm>
                <a:off x="4584775" y="4024625"/>
                <a:ext cx="63150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3587" extrusionOk="0">
                    <a:moveTo>
                      <a:pt x="1297" y="448"/>
                    </a:moveTo>
                    <a:cubicBezTo>
                      <a:pt x="1308" y="448"/>
                      <a:pt x="1317" y="451"/>
                      <a:pt x="1323" y="457"/>
                    </a:cubicBezTo>
                    <a:cubicBezTo>
                      <a:pt x="1346" y="457"/>
                      <a:pt x="1346" y="469"/>
                      <a:pt x="1370" y="493"/>
                    </a:cubicBezTo>
                    <a:cubicBezTo>
                      <a:pt x="1370" y="505"/>
                      <a:pt x="1382" y="517"/>
                      <a:pt x="1382" y="529"/>
                    </a:cubicBezTo>
                    <a:cubicBezTo>
                      <a:pt x="1394" y="552"/>
                      <a:pt x="1394" y="564"/>
                      <a:pt x="1394" y="576"/>
                    </a:cubicBezTo>
                    <a:lnTo>
                      <a:pt x="1394" y="767"/>
                    </a:lnTo>
                    <a:cubicBezTo>
                      <a:pt x="1382" y="850"/>
                      <a:pt x="1370" y="922"/>
                      <a:pt x="1334" y="993"/>
                    </a:cubicBezTo>
                    <a:cubicBezTo>
                      <a:pt x="1311" y="1088"/>
                      <a:pt x="1275" y="1160"/>
                      <a:pt x="1251" y="1243"/>
                    </a:cubicBezTo>
                    <a:cubicBezTo>
                      <a:pt x="1215" y="1338"/>
                      <a:pt x="1192" y="1410"/>
                      <a:pt x="1156" y="1481"/>
                    </a:cubicBezTo>
                    <a:lnTo>
                      <a:pt x="1037" y="1481"/>
                    </a:lnTo>
                    <a:cubicBezTo>
                      <a:pt x="1049" y="1386"/>
                      <a:pt x="1049" y="1267"/>
                      <a:pt x="1073" y="1148"/>
                    </a:cubicBezTo>
                    <a:cubicBezTo>
                      <a:pt x="1084" y="1029"/>
                      <a:pt x="1096" y="922"/>
                      <a:pt x="1108" y="814"/>
                    </a:cubicBezTo>
                    <a:cubicBezTo>
                      <a:pt x="1132" y="707"/>
                      <a:pt x="1144" y="624"/>
                      <a:pt x="1168" y="564"/>
                    </a:cubicBezTo>
                    <a:cubicBezTo>
                      <a:pt x="1204" y="505"/>
                      <a:pt x="1227" y="457"/>
                      <a:pt x="1263" y="457"/>
                    </a:cubicBezTo>
                    <a:cubicBezTo>
                      <a:pt x="1275" y="451"/>
                      <a:pt x="1287" y="448"/>
                      <a:pt x="1297" y="448"/>
                    </a:cubicBezTo>
                    <a:close/>
                    <a:moveTo>
                      <a:pt x="1251" y="0"/>
                    </a:moveTo>
                    <a:cubicBezTo>
                      <a:pt x="1235" y="0"/>
                      <a:pt x="1219" y="2"/>
                      <a:pt x="1204" y="5"/>
                    </a:cubicBezTo>
                    <a:cubicBezTo>
                      <a:pt x="1108" y="29"/>
                      <a:pt x="1037" y="88"/>
                      <a:pt x="965" y="171"/>
                    </a:cubicBezTo>
                    <a:cubicBezTo>
                      <a:pt x="894" y="267"/>
                      <a:pt x="834" y="386"/>
                      <a:pt x="787" y="517"/>
                    </a:cubicBezTo>
                    <a:cubicBezTo>
                      <a:pt x="739" y="660"/>
                      <a:pt x="692" y="814"/>
                      <a:pt x="668" y="993"/>
                    </a:cubicBezTo>
                    <a:cubicBezTo>
                      <a:pt x="632" y="1172"/>
                      <a:pt x="620" y="1350"/>
                      <a:pt x="608" y="1529"/>
                    </a:cubicBezTo>
                    <a:cubicBezTo>
                      <a:pt x="596" y="1529"/>
                      <a:pt x="561" y="1541"/>
                      <a:pt x="537" y="1541"/>
                    </a:cubicBezTo>
                    <a:cubicBezTo>
                      <a:pt x="501" y="1541"/>
                      <a:pt x="453" y="1553"/>
                      <a:pt x="418" y="1553"/>
                    </a:cubicBezTo>
                    <a:cubicBezTo>
                      <a:pt x="370" y="1553"/>
                      <a:pt x="311" y="1553"/>
                      <a:pt x="263" y="1576"/>
                    </a:cubicBezTo>
                    <a:cubicBezTo>
                      <a:pt x="215" y="1588"/>
                      <a:pt x="180" y="1588"/>
                      <a:pt x="132" y="1600"/>
                    </a:cubicBezTo>
                    <a:cubicBezTo>
                      <a:pt x="84" y="1612"/>
                      <a:pt x="61" y="1636"/>
                      <a:pt x="25" y="1648"/>
                    </a:cubicBezTo>
                    <a:cubicBezTo>
                      <a:pt x="13" y="1660"/>
                      <a:pt x="1" y="1695"/>
                      <a:pt x="1" y="1707"/>
                    </a:cubicBezTo>
                    <a:cubicBezTo>
                      <a:pt x="13" y="1719"/>
                      <a:pt x="13" y="1731"/>
                      <a:pt x="13" y="1755"/>
                    </a:cubicBezTo>
                    <a:cubicBezTo>
                      <a:pt x="13" y="1767"/>
                      <a:pt x="13" y="1779"/>
                      <a:pt x="25" y="1791"/>
                    </a:cubicBezTo>
                    <a:lnTo>
                      <a:pt x="72" y="1838"/>
                    </a:lnTo>
                    <a:cubicBezTo>
                      <a:pt x="84" y="1850"/>
                      <a:pt x="120" y="1850"/>
                      <a:pt x="144" y="1850"/>
                    </a:cubicBezTo>
                    <a:lnTo>
                      <a:pt x="608" y="1850"/>
                    </a:lnTo>
                    <a:cubicBezTo>
                      <a:pt x="608" y="1945"/>
                      <a:pt x="620" y="2029"/>
                      <a:pt x="620" y="2124"/>
                    </a:cubicBezTo>
                    <a:cubicBezTo>
                      <a:pt x="632" y="2207"/>
                      <a:pt x="632" y="2303"/>
                      <a:pt x="656" y="2374"/>
                    </a:cubicBezTo>
                    <a:cubicBezTo>
                      <a:pt x="680" y="2565"/>
                      <a:pt x="715" y="2743"/>
                      <a:pt x="775" y="2910"/>
                    </a:cubicBezTo>
                    <a:cubicBezTo>
                      <a:pt x="834" y="3077"/>
                      <a:pt x="894" y="3208"/>
                      <a:pt x="965" y="3315"/>
                    </a:cubicBezTo>
                    <a:cubicBezTo>
                      <a:pt x="1037" y="3422"/>
                      <a:pt x="1132" y="3493"/>
                      <a:pt x="1215" y="3541"/>
                    </a:cubicBezTo>
                    <a:cubicBezTo>
                      <a:pt x="1293" y="3567"/>
                      <a:pt x="1370" y="3586"/>
                      <a:pt x="1443" y="3586"/>
                    </a:cubicBezTo>
                    <a:cubicBezTo>
                      <a:pt x="1471" y="3586"/>
                      <a:pt x="1498" y="3583"/>
                      <a:pt x="1525" y="3577"/>
                    </a:cubicBezTo>
                    <a:cubicBezTo>
                      <a:pt x="1585" y="3565"/>
                      <a:pt x="1644" y="3553"/>
                      <a:pt x="1704" y="3517"/>
                    </a:cubicBezTo>
                    <a:cubicBezTo>
                      <a:pt x="1763" y="3493"/>
                      <a:pt x="1846" y="3446"/>
                      <a:pt x="1918" y="3398"/>
                    </a:cubicBezTo>
                    <a:cubicBezTo>
                      <a:pt x="1989" y="3339"/>
                      <a:pt x="2085" y="3291"/>
                      <a:pt x="2180" y="3208"/>
                    </a:cubicBezTo>
                    <a:cubicBezTo>
                      <a:pt x="2287" y="3136"/>
                      <a:pt x="2406" y="3053"/>
                      <a:pt x="2525" y="2946"/>
                    </a:cubicBezTo>
                    <a:cubicBezTo>
                      <a:pt x="2477" y="2755"/>
                      <a:pt x="2466" y="2648"/>
                      <a:pt x="2418" y="2434"/>
                    </a:cubicBezTo>
                    <a:cubicBezTo>
                      <a:pt x="2394" y="2481"/>
                      <a:pt x="2347" y="2541"/>
                      <a:pt x="2299" y="2588"/>
                    </a:cubicBezTo>
                    <a:lnTo>
                      <a:pt x="2156" y="2731"/>
                    </a:lnTo>
                    <a:cubicBezTo>
                      <a:pt x="2096" y="2779"/>
                      <a:pt x="2049" y="2827"/>
                      <a:pt x="1989" y="2874"/>
                    </a:cubicBezTo>
                    <a:cubicBezTo>
                      <a:pt x="1942" y="2910"/>
                      <a:pt x="1882" y="2958"/>
                      <a:pt x="1846" y="2993"/>
                    </a:cubicBezTo>
                    <a:cubicBezTo>
                      <a:pt x="1799" y="3017"/>
                      <a:pt x="1751" y="3053"/>
                      <a:pt x="1704" y="3065"/>
                    </a:cubicBezTo>
                    <a:cubicBezTo>
                      <a:pt x="1680" y="3088"/>
                      <a:pt x="1632" y="3112"/>
                      <a:pt x="1608" y="3112"/>
                    </a:cubicBezTo>
                    <a:lnTo>
                      <a:pt x="1465" y="3112"/>
                    </a:lnTo>
                    <a:cubicBezTo>
                      <a:pt x="1430" y="3112"/>
                      <a:pt x="1382" y="3088"/>
                      <a:pt x="1346" y="3065"/>
                    </a:cubicBezTo>
                    <a:cubicBezTo>
                      <a:pt x="1311" y="3053"/>
                      <a:pt x="1287" y="3005"/>
                      <a:pt x="1263" y="2958"/>
                    </a:cubicBezTo>
                    <a:cubicBezTo>
                      <a:pt x="1251" y="2910"/>
                      <a:pt x="1227" y="2850"/>
                      <a:pt x="1215" y="2779"/>
                    </a:cubicBezTo>
                    <a:cubicBezTo>
                      <a:pt x="1215" y="2755"/>
                      <a:pt x="1204" y="2719"/>
                      <a:pt x="1204" y="2696"/>
                    </a:cubicBezTo>
                    <a:cubicBezTo>
                      <a:pt x="1204" y="2660"/>
                      <a:pt x="1192" y="2612"/>
                      <a:pt x="1192" y="2588"/>
                    </a:cubicBezTo>
                    <a:cubicBezTo>
                      <a:pt x="1192" y="2553"/>
                      <a:pt x="1168" y="2517"/>
                      <a:pt x="1168" y="2481"/>
                    </a:cubicBezTo>
                    <a:cubicBezTo>
                      <a:pt x="1168" y="2446"/>
                      <a:pt x="1156" y="2410"/>
                      <a:pt x="1156" y="2374"/>
                    </a:cubicBezTo>
                    <a:cubicBezTo>
                      <a:pt x="1144" y="2303"/>
                      <a:pt x="1108" y="2196"/>
                      <a:pt x="1132" y="2136"/>
                    </a:cubicBezTo>
                    <a:cubicBezTo>
                      <a:pt x="1132" y="2112"/>
                      <a:pt x="1192" y="2053"/>
                      <a:pt x="1215" y="1993"/>
                    </a:cubicBezTo>
                    <a:cubicBezTo>
                      <a:pt x="1263" y="1934"/>
                      <a:pt x="1287" y="1874"/>
                      <a:pt x="1323" y="1815"/>
                    </a:cubicBezTo>
                    <a:cubicBezTo>
                      <a:pt x="1644" y="1755"/>
                      <a:pt x="1799" y="1719"/>
                      <a:pt x="2120" y="1660"/>
                    </a:cubicBezTo>
                    <a:cubicBezTo>
                      <a:pt x="2168" y="1660"/>
                      <a:pt x="2204" y="1636"/>
                      <a:pt x="2216" y="1600"/>
                    </a:cubicBezTo>
                    <a:cubicBezTo>
                      <a:pt x="2227" y="1553"/>
                      <a:pt x="2239" y="1517"/>
                      <a:pt x="2227" y="1469"/>
                    </a:cubicBezTo>
                    <a:cubicBezTo>
                      <a:pt x="2216" y="1422"/>
                      <a:pt x="2204" y="1398"/>
                      <a:pt x="2180" y="1362"/>
                    </a:cubicBezTo>
                    <a:cubicBezTo>
                      <a:pt x="2156" y="1338"/>
                      <a:pt x="2144" y="1338"/>
                      <a:pt x="2108" y="1338"/>
                    </a:cubicBezTo>
                    <a:cubicBezTo>
                      <a:pt x="2085" y="1338"/>
                      <a:pt x="2049" y="1350"/>
                      <a:pt x="2025" y="1350"/>
                    </a:cubicBezTo>
                    <a:cubicBezTo>
                      <a:pt x="1977" y="1350"/>
                      <a:pt x="1942" y="1362"/>
                      <a:pt x="1906" y="1362"/>
                    </a:cubicBezTo>
                    <a:cubicBezTo>
                      <a:pt x="1858" y="1362"/>
                      <a:pt x="1811" y="1374"/>
                      <a:pt x="1763" y="1374"/>
                    </a:cubicBezTo>
                    <a:cubicBezTo>
                      <a:pt x="1727" y="1374"/>
                      <a:pt x="1692" y="1398"/>
                      <a:pt x="1644" y="1398"/>
                    </a:cubicBezTo>
                    <a:cubicBezTo>
                      <a:pt x="1608" y="1410"/>
                      <a:pt x="1573" y="1410"/>
                      <a:pt x="1549" y="1410"/>
                    </a:cubicBezTo>
                    <a:cubicBezTo>
                      <a:pt x="1513" y="1410"/>
                      <a:pt x="1501" y="1422"/>
                      <a:pt x="1489" y="1422"/>
                    </a:cubicBezTo>
                    <a:cubicBezTo>
                      <a:pt x="1525" y="1338"/>
                      <a:pt x="1561" y="1255"/>
                      <a:pt x="1585" y="1172"/>
                    </a:cubicBezTo>
                    <a:cubicBezTo>
                      <a:pt x="1620" y="1100"/>
                      <a:pt x="1644" y="1005"/>
                      <a:pt x="1668" y="933"/>
                    </a:cubicBezTo>
                    <a:cubicBezTo>
                      <a:pt x="1692" y="862"/>
                      <a:pt x="1704" y="779"/>
                      <a:pt x="1704" y="707"/>
                    </a:cubicBezTo>
                    <a:cubicBezTo>
                      <a:pt x="1704" y="636"/>
                      <a:pt x="1704" y="564"/>
                      <a:pt x="1692" y="505"/>
                    </a:cubicBezTo>
                    <a:cubicBezTo>
                      <a:pt x="1680" y="421"/>
                      <a:pt x="1644" y="350"/>
                      <a:pt x="1620" y="291"/>
                    </a:cubicBezTo>
                    <a:cubicBezTo>
                      <a:pt x="1585" y="231"/>
                      <a:pt x="1561" y="171"/>
                      <a:pt x="1513" y="124"/>
                    </a:cubicBezTo>
                    <a:cubicBezTo>
                      <a:pt x="1465" y="88"/>
                      <a:pt x="1430" y="52"/>
                      <a:pt x="1370" y="29"/>
                    </a:cubicBezTo>
                    <a:cubicBezTo>
                      <a:pt x="1335" y="11"/>
                      <a:pt x="1294" y="0"/>
                      <a:pt x="1251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0"/>
              <p:cNvSpPr/>
              <p:nvPr/>
            </p:nvSpPr>
            <p:spPr>
              <a:xfrm>
                <a:off x="4639250" y="4056875"/>
                <a:ext cx="53600" cy="501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004" extrusionOk="0">
                    <a:moveTo>
                      <a:pt x="822" y="394"/>
                    </a:moveTo>
                    <a:cubicBezTo>
                      <a:pt x="870" y="394"/>
                      <a:pt x="894" y="405"/>
                      <a:pt x="930" y="429"/>
                    </a:cubicBezTo>
                    <a:cubicBezTo>
                      <a:pt x="953" y="465"/>
                      <a:pt x="965" y="513"/>
                      <a:pt x="989" y="572"/>
                    </a:cubicBezTo>
                    <a:cubicBezTo>
                      <a:pt x="989" y="596"/>
                      <a:pt x="965" y="655"/>
                      <a:pt x="941" y="727"/>
                    </a:cubicBezTo>
                    <a:cubicBezTo>
                      <a:pt x="906" y="810"/>
                      <a:pt x="870" y="870"/>
                      <a:pt x="822" y="906"/>
                    </a:cubicBezTo>
                    <a:cubicBezTo>
                      <a:pt x="775" y="953"/>
                      <a:pt x="739" y="1001"/>
                      <a:pt x="668" y="1025"/>
                    </a:cubicBezTo>
                    <a:cubicBezTo>
                      <a:pt x="620" y="1072"/>
                      <a:pt x="549" y="1084"/>
                      <a:pt x="513" y="1108"/>
                    </a:cubicBezTo>
                    <a:cubicBezTo>
                      <a:pt x="513" y="1072"/>
                      <a:pt x="501" y="1048"/>
                      <a:pt x="489" y="1001"/>
                    </a:cubicBezTo>
                    <a:cubicBezTo>
                      <a:pt x="489" y="953"/>
                      <a:pt x="489" y="894"/>
                      <a:pt x="513" y="834"/>
                    </a:cubicBezTo>
                    <a:cubicBezTo>
                      <a:pt x="525" y="775"/>
                      <a:pt x="525" y="715"/>
                      <a:pt x="537" y="667"/>
                    </a:cubicBezTo>
                    <a:cubicBezTo>
                      <a:pt x="537" y="632"/>
                      <a:pt x="572" y="596"/>
                      <a:pt x="584" y="548"/>
                    </a:cubicBezTo>
                    <a:cubicBezTo>
                      <a:pt x="596" y="513"/>
                      <a:pt x="632" y="477"/>
                      <a:pt x="668" y="453"/>
                    </a:cubicBezTo>
                    <a:cubicBezTo>
                      <a:pt x="715" y="417"/>
                      <a:pt x="763" y="405"/>
                      <a:pt x="822" y="394"/>
                    </a:cubicBezTo>
                    <a:close/>
                    <a:moveTo>
                      <a:pt x="930" y="1"/>
                    </a:moveTo>
                    <a:cubicBezTo>
                      <a:pt x="846" y="1"/>
                      <a:pt x="775" y="1"/>
                      <a:pt x="703" y="13"/>
                    </a:cubicBezTo>
                    <a:cubicBezTo>
                      <a:pt x="596" y="48"/>
                      <a:pt x="525" y="72"/>
                      <a:pt x="453" y="120"/>
                    </a:cubicBezTo>
                    <a:cubicBezTo>
                      <a:pt x="394" y="167"/>
                      <a:pt x="334" y="227"/>
                      <a:pt x="275" y="286"/>
                    </a:cubicBezTo>
                    <a:cubicBezTo>
                      <a:pt x="215" y="358"/>
                      <a:pt x="168" y="429"/>
                      <a:pt x="132" y="513"/>
                    </a:cubicBezTo>
                    <a:cubicBezTo>
                      <a:pt x="108" y="584"/>
                      <a:pt x="72" y="655"/>
                      <a:pt x="60" y="751"/>
                    </a:cubicBezTo>
                    <a:cubicBezTo>
                      <a:pt x="48" y="834"/>
                      <a:pt x="37" y="929"/>
                      <a:pt x="13" y="1025"/>
                    </a:cubicBezTo>
                    <a:cubicBezTo>
                      <a:pt x="1" y="1132"/>
                      <a:pt x="1" y="1227"/>
                      <a:pt x="13" y="1298"/>
                    </a:cubicBezTo>
                    <a:cubicBezTo>
                      <a:pt x="37" y="1417"/>
                      <a:pt x="60" y="1525"/>
                      <a:pt x="120" y="1608"/>
                    </a:cubicBezTo>
                    <a:cubicBezTo>
                      <a:pt x="179" y="1703"/>
                      <a:pt x="239" y="1787"/>
                      <a:pt x="334" y="1846"/>
                    </a:cubicBezTo>
                    <a:cubicBezTo>
                      <a:pt x="406" y="1906"/>
                      <a:pt x="513" y="1953"/>
                      <a:pt x="620" y="1977"/>
                    </a:cubicBezTo>
                    <a:cubicBezTo>
                      <a:pt x="679" y="1995"/>
                      <a:pt x="736" y="2004"/>
                      <a:pt x="796" y="2004"/>
                    </a:cubicBezTo>
                    <a:cubicBezTo>
                      <a:pt x="855" y="2004"/>
                      <a:pt x="918" y="1995"/>
                      <a:pt x="989" y="1977"/>
                    </a:cubicBezTo>
                    <a:cubicBezTo>
                      <a:pt x="1072" y="1965"/>
                      <a:pt x="1168" y="1941"/>
                      <a:pt x="1203" y="1894"/>
                    </a:cubicBezTo>
                    <a:cubicBezTo>
                      <a:pt x="1287" y="1858"/>
                      <a:pt x="1358" y="1810"/>
                      <a:pt x="1430" y="1775"/>
                    </a:cubicBezTo>
                    <a:cubicBezTo>
                      <a:pt x="1501" y="1727"/>
                      <a:pt x="1584" y="1679"/>
                      <a:pt x="1644" y="1620"/>
                    </a:cubicBezTo>
                    <a:cubicBezTo>
                      <a:pt x="1715" y="1560"/>
                      <a:pt x="1763" y="1513"/>
                      <a:pt x="1822" y="1453"/>
                    </a:cubicBezTo>
                    <a:cubicBezTo>
                      <a:pt x="1942" y="1334"/>
                      <a:pt x="2061" y="1191"/>
                      <a:pt x="2144" y="1036"/>
                    </a:cubicBezTo>
                    <a:cubicBezTo>
                      <a:pt x="2013" y="965"/>
                      <a:pt x="1953" y="917"/>
                      <a:pt x="1822" y="846"/>
                    </a:cubicBezTo>
                    <a:cubicBezTo>
                      <a:pt x="1775" y="906"/>
                      <a:pt x="1727" y="965"/>
                      <a:pt x="1656" y="1036"/>
                    </a:cubicBezTo>
                    <a:cubicBezTo>
                      <a:pt x="1584" y="1120"/>
                      <a:pt x="1501" y="1191"/>
                      <a:pt x="1430" y="1251"/>
                    </a:cubicBezTo>
                    <a:cubicBezTo>
                      <a:pt x="1358" y="1322"/>
                      <a:pt x="1263" y="1382"/>
                      <a:pt x="1180" y="1429"/>
                    </a:cubicBezTo>
                    <a:cubicBezTo>
                      <a:pt x="1084" y="1477"/>
                      <a:pt x="1001" y="1513"/>
                      <a:pt x="906" y="1537"/>
                    </a:cubicBezTo>
                    <a:cubicBezTo>
                      <a:pt x="882" y="1548"/>
                      <a:pt x="870" y="1548"/>
                      <a:pt x="834" y="1548"/>
                    </a:cubicBezTo>
                    <a:cubicBezTo>
                      <a:pt x="810" y="1548"/>
                      <a:pt x="787" y="1548"/>
                      <a:pt x="763" y="1537"/>
                    </a:cubicBezTo>
                    <a:cubicBezTo>
                      <a:pt x="727" y="1513"/>
                      <a:pt x="715" y="1501"/>
                      <a:pt x="691" y="1489"/>
                    </a:cubicBezTo>
                    <a:lnTo>
                      <a:pt x="608" y="1417"/>
                    </a:lnTo>
                    <a:cubicBezTo>
                      <a:pt x="727" y="1370"/>
                      <a:pt x="846" y="1298"/>
                      <a:pt x="941" y="1215"/>
                    </a:cubicBezTo>
                    <a:cubicBezTo>
                      <a:pt x="1049" y="1132"/>
                      <a:pt x="1120" y="1060"/>
                      <a:pt x="1180" y="965"/>
                    </a:cubicBezTo>
                    <a:cubicBezTo>
                      <a:pt x="1239" y="882"/>
                      <a:pt x="1299" y="775"/>
                      <a:pt x="1322" y="667"/>
                    </a:cubicBezTo>
                    <a:cubicBezTo>
                      <a:pt x="1370" y="560"/>
                      <a:pt x="1370" y="465"/>
                      <a:pt x="1358" y="382"/>
                    </a:cubicBezTo>
                    <a:cubicBezTo>
                      <a:pt x="1346" y="310"/>
                      <a:pt x="1311" y="251"/>
                      <a:pt x="1263" y="191"/>
                    </a:cubicBezTo>
                    <a:cubicBezTo>
                      <a:pt x="1227" y="132"/>
                      <a:pt x="1180" y="96"/>
                      <a:pt x="1120" y="60"/>
                    </a:cubicBezTo>
                    <a:cubicBezTo>
                      <a:pt x="1060" y="36"/>
                      <a:pt x="1001" y="13"/>
                      <a:pt x="930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0"/>
              <p:cNvSpPr/>
              <p:nvPr/>
            </p:nvSpPr>
            <p:spPr>
              <a:xfrm>
                <a:off x="4354700" y="3720525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22" y="1"/>
                    </a:moveTo>
                    <a:cubicBezTo>
                      <a:pt x="143" y="1"/>
                      <a:pt x="0" y="72"/>
                      <a:pt x="0" y="179"/>
                    </a:cubicBezTo>
                    <a:cubicBezTo>
                      <a:pt x="0" y="286"/>
                      <a:pt x="143" y="358"/>
                      <a:pt x="322" y="358"/>
                    </a:cubicBezTo>
                    <a:cubicBezTo>
                      <a:pt x="512" y="358"/>
                      <a:pt x="655" y="286"/>
                      <a:pt x="655" y="179"/>
                    </a:cubicBezTo>
                    <a:cubicBezTo>
                      <a:pt x="655" y="72"/>
                      <a:pt x="512" y="1"/>
                      <a:pt x="322" y="1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30"/>
              <p:cNvSpPr/>
              <p:nvPr/>
            </p:nvSpPr>
            <p:spPr>
              <a:xfrm>
                <a:off x="4324925" y="3735700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22" y="1"/>
                    </a:moveTo>
                    <a:cubicBezTo>
                      <a:pt x="144" y="1"/>
                      <a:pt x="1" y="84"/>
                      <a:pt x="1" y="179"/>
                    </a:cubicBezTo>
                    <a:cubicBezTo>
                      <a:pt x="1" y="287"/>
                      <a:pt x="144" y="358"/>
                      <a:pt x="322" y="358"/>
                    </a:cubicBezTo>
                    <a:cubicBezTo>
                      <a:pt x="513" y="358"/>
                      <a:pt x="656" y="287"/>
                      <a:pt x="656" y="179"/>
                    </a:cubicBezTo>
                    <a:cubicBezTo>
                      <a:pt x="656" y="96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7" name="Google Shape;1267;p30"/>
              <p:cNvSpPr/>
              <p:nvPr/>
            </p:nvSpPr>
            <p:spPr>
              <a:xfrm>
                <a:off x="4356175" y="3743150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34" y="0"/>
                    </a:moveTo>
                    <a:cubicBezTo>
                      <a:pt x="156" y="0"/>
                      <a:pt x="1" y="84"/>
                      <a:pt x="1" y="179"/>
                    </a:cubicBezTo>
                    <a:cubicBezTo>
                      <a:pt x="1" y="286"/>
                      <a:pt x="156" y="358"/>
                      <a:pt x="334" y="358"/>
                    </a:cubicBezTo>
                    <a:cubicBezTo>
                      <a:pt x="513" y="358"/>
                      <a:pt x="656" y="286"/>
                      <a:pt x="656" y="179"/>
                    </a:cubicBezTo>
                    <a:cubicBezTo>
                      <a:pt x="656" y="84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30"/>
              <p:cNvSpPr/>
              <p:nvPr/>
            </p:nvSpPr>
            <p:spPr>
              <a:xfrm>
                <a:off x="4553525" y="3730650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22" y="0"/>
                    </a:moveTo>
                    <a:cubicBezTo>
                      <a:pt x="144" y="0"/>
                      <a:pt x="1" y="72"/>
                      <a:pt x="1" y="179"/>
                    </a:cubicBezTo>
                    <a:cubicBezTo>
                      <a:pt x="1" y="286"/>
                      <a:pt x="144" y="358"/>
                      <a:pt x="322" y="358"/>
                    </a:cubicBezTo>
                    <a:cubicBezTo>
                      <a:pt x="501" y="358"/>
                      <a:pt x="656" y="286"/>
                      <a:pt x="656" y="179"/>
                    </a:cubicBezTo>
                    <a:cubicBezTo>
                      <a:pt x="656" y="72"/>
                      <a:pt x="513" y="0"/>
                      <a:pt x="322" y="0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30"/>
              <p:cNvSpPr/>
              <p:nvPr/>
            </p:nvSpPr>
            <p:spPr>
              <a:xfrm>
                <a:off x="4524075" y="3745825"/>
                <a:ext cx="163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58" extrusionOk="0">
                    <a:moveTo>
                      <a:pt x="322" y="1"/>
                    </a:moveTo>
                    <a:cubicBezTo>
                      <a:pt x="143" y="1"/>
                      <a:pt x="0" y="72"/>
                      <a:pt x="0" y="179"/>
                    </a:cubicBezTo>
                    <a:cubicBezTo>
                      <a:pt x="0" y="286"/>
                      <a:pt x="143" y="358"/>
                      <a:pt x="322" y="358"/>
                    </a:cubicBezTo>
                    <a:cubicBezTo>
                      <a:pt x="500" y="358"/>
                      <a:pt x="655" y="286"/>
                      <a:pt x="655" y="179"/>
                    </a:cubicBezTo>
                    <a:cubicBezTo>
                      <a:pt x="655" y="72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30"/>
              <p:cNvSpPr/>
              <p:nvPr/>
            </p:nvSpPr>
            <p:spPr>
              <a:xfrm>
                <a:off x="4554725" y="3752975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34" y="0"/>
                    </a:moveTo>
                    <a:cubicBezTo>
                      <a:pt x="155" y="0"/>
                      <a:pt x="0" y="72"/>
                      <a:pt x="0" y="179"/>
                    </a:cubicBezTo>
                    <a:cubicBezTo>
                      <a:pt x="0" y="286"/>
                      <a:pt x="155" y="358"/>
                      <a:pt x="334" y="358"/>
                    </a:cubicBezTo>
                    <a:cubicBezTo>
                      <a:pt x="512" y="358"/>
                      <a:pt x="655" y="286"/>
                      <a:pt x="655" y="179"/>
                    </a:cubicBezTo>
                    <a:cubicBezTo>
                      <a:pt x="655" y="84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C96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0"/>
              <p:cNvSpPr/>
              <p:nvPr/>
            </p:nvSpPr>
            <p:spPr>
              <a:xfrm>
                <a:off x="4458875" y="4034850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22" y="1"/>
                    </a:moveTo>
                    <a:cubicBezTo>
                      <a:pt x="144" y="1"/>
                      <a:pt x="1" y="84"/>
                      <a:pt x="1" y="179"/>
                    </a:cubicBezTo>
                    <a:cubicBezTo>
                      <a:pt x="1" y="286"/>
                      <a:pt x="144" y="358"/>
                      <a:pt x="322" y="358"/>
                    </a:cubicBezTo>
                    <a:cubicBezTo>
                      <a:pt x="513" y="358"/>
                      <a:pt x="655" y="286"/>
                      <a:pt x="655" y="179"/>
                    </a:cubicBezTo>
                    <a:cubicBezTo>
                      <a:pt x="655" y="84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30"/>
              <p:cNvSpPr/>
              <p:nvPr/>
            </p:nvSpPr>
            <p:spPr>
              <a:xfrm>
                <a:off x="4429125" y="4050600"/>
                <a:ext cx="163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359" extrusionOk="0">
                    <a:moveTo>
                      <a:pt x="357" y="0"/>
                    </a:moveTo>
                    <a:cubicBezTo>
                      <a:pt x="346" y="0"/>
                      <a:pt x="334" y="1"/>
                      <a:pt x="321" y="2"/>
                    </a:cubicBezTo>
                    <a:cubicBezTo>
                      <a:pt x="143" y="2"/>
                      <a:pt x="0" y="73"/>
                      <a:pt x="0" y="180"/>
                    </a:cubicBezTo>
                    <a:cubicBezTo>
                      <a:pt x="0" y="287"/>
                      <a:pt x="143" y="359"/>
                      <a:pt x="321" y="359"/>
                    </a:cubicBezTo>
                    <a:cubicBezTo>
                      <a:pt x="512" y="359"/>
                      <a:pt x="655" y="287"/>
                      <a:pt x="655" y="180"/>
                    </a:cubicBezTo>
                    <a:cubicBezTo>
                      <a:pt x="655" y="80"/>
                      <a:pt x="530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1273;p30"/>
              <p:cNvSpPr/>
              <p:nvPr/>
            </p:nvSpPr>
            <p:spPr>
              <a:xfrm>
                <a:off x="4460075" y="4057775"/>
                <a:ext cx="164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58" extrusionOk="0">
                    <a:moveTo>
                      <a:pt x="322" y="0"/>
                    </a:moveTo>
                    <a:cubicBezTo>
                      <a:pt x="143" y="0"/>
                      <a:pt x="0" y="72"/>
                      <a:pt x="0" y="179"/>
                    </a:cubicBezTo>
                    <a:cubicBezTo>
                      <a:pt x="0" y="274"/>
                      <a:pt x="143" y="358"/>
                      <a:pt x="322" y="358"/>
                    </a:cubicBezTo>
                    <a:cubicBezTo>
                      <a:pt x="500" y="358"/>
                      <a:pt x="655" y="274"/>
                      <a:pt x="655" y="179"/>
                    </a:cubicBezTo>
                    <a:cubicBezTo>
                      <a:pt x="655" y="72"/>
                      <a:pt x="524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4" name="Google Shape;1274;p30"/>
          <p:cNvSpPr/>
          <p:nvPr/>
        </p:nvSpPr>
        <p:spPr>
          <a:xfrm>
            <a:off x="10168239" y="489934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75" name="Google Shape;1275;p30"/>
          <p:cNvSpPr/>
          <p:nvPr/>
        </p:nvSpPr>
        <p:spPr>
          <a:xfrm>
            <a:off x="4984534" y="602191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40"/>
          <p:cNvSpPr/>
          <p:nvPr/>
        </p:nvSpPr>
        <p:spPr>
          <a:xfrm>
            <a:off x="16670" y="3576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10364925" y="6327382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738188" y="236920"/>
            <a:ext cx="9194690" cy="1562493"/>
          </a:xfrm>
          <a:custGeom>
            <a:avLst/>
            <a:gdLst>
              <a:gd name="connsiteX0" fmla="*/ 0 w 9194690"/>
              <a:gd name="connsiteY0" fmla="*/ 321561 h 1562493"/>
              <a:gd name="connsiteX1" fmla="*/ 321561 w 9194690"/>
              <a:gd name="connsiteY1" fmla="*/ 0 h 1562493"/>
              <a:gd name="connsiteX2" fmla="*/ 8873129 w 9194690"/>
              <a:gd name="connsiteY2" fmla="*/ 0 h 1562493"/>
              <a:gd name="connsiteX3" fmla="*/ 9194690 w 9194690"/>
              <a:gd name="connsiteY3" fmla="*/ 321561 h 1562493"/>
              <a:gd name="connsiteX4" fmla="*/ 9194690 w 9194690"/>
              <a:gd name="connsiteY4" fmla="*/ 1240932 h 1562493"/>
              <a:gd name="connsiteX5" fmla="*/ 8873129 w 9194690"/>
              <a:gd name="connsiteY5" fmla="*/ 1562493 h 1562493"/>
              <a:gd name="connsiteX6" fmla="*/ 321561 w 9194690"/>
              <a:gd name="connsiteY6" fmla="*/ 1562493 h 1562493"/>
              <a:gd name="connsiteX7" fmla="*/ 0 w 9194690"/>
              <a:gd name="connsiteY7" fmla="*/ 1240932 h 1562493"/>
              <a:gd name="connsiteX8" fmla="*/ 0 w 9194690"/>
              <a:gd name="connsiteY8" fmla="*/ 321561 h 15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4690" h="1562493" fill="none" extrusionOk="0">
                <a:moveTo>
                  <a:pt x="0" y="321561"/>
                </a:moveTo>
                <a:cubicBezTo>
                  <a:pt x="-4157" y="162978"/>
                  <a:pt x="157322" y="24899"/>
                  <a:pt x="321561" y="0"/>
                </a:cubicBezTo>
                <a:cubicBezTo>
                  <a:pt x="3407807" y="110934"/>
                  <a:pt x="7897887" y="140386"/>
                  <a:pt x="8873129" y="0"/>
                </a:cubicBezTo>
                <a:cubicBezTo>
                  <a:pt x="9052024" y="11216"/>
                  <a:pt x="9213653" y="139292"/>
                  <a:pt x="9194690" y="321561"/>
                </a:cubicBezTo>
                <a:cubicBezTo>
                  <a:pt x="9112150" y="741293"/>
                  <a:pt x="9209135" y="1099582"/>
                  <a:pt x="9194690" y="1240932"/>
                </a:cubicBezTo>
                <a:cubicBezTo>
                  <a:pt x="9206310" y="1426398"/>
                  <a:pt x="9040778" y="1591383"/>
                  <a:pt x="8873129" y="1562493"/>
                </a:cubicBezTo>
                <a:cubicBezTo>
                  <a:pt x="7642330" y="1692870"/>
                  <a:pt x="1971457" y="1416162"/>
                  <a:pt x="321561" y="1562493"/>
                </a:cubicBezTo>
                <a:cubicBezTo>
                  <a:pt x="117007" y="1577345"/>
                  <a:pt x="8280" y="1417322"/>
                  <a:pt x="0" y="1240932"/>
                </a:cubicBezTo>
                <a:cubicBezTo>
                  <a:pt x="76272" y="865318"/>
                  <a:pt x="42480" y="551843"/>
                  <a:pt x="0" y="321561"/>
                </a:cubicBezTo>
                <a:close/>
              </a:path>
              <a:path w="9194690" h="1562493" stroke="0" extrusionOk="0">
                <a:moveTo>
                  <a:pt x="0" y="321561"/>
                </a:moveTo>
                <a:cubicBezTo>
                  <a:pt x="-4310" y="151530"/>
                  <a:pt x="120774" y="-9578"/>
                  <a:pt x="321561" y="0"/>
                </a:cubicBezTo>
                <a:cubicBezTo>
                  <a:pt x="4130440" y="-60713"/>
                  <a:pt x="5187284" y="61072"/>
                  <a:pt x="8873129" y="0"/>
                </a:cubicBezTo>
                <a:cubicBezTo>
                  <a:pt x="9041207" y="3180"/>
                  <a:pt x="9185961" y="154291"/>
                  <a:pt x="9194690" y="321561"/>
                </a:cubicBezTo>
                <a:cubicBezTo>
                  <a:pt x="9246857" y="639624"/>
                  <a:pt x="9116261" y="1075842"/>
                  <a:pt x="9194690" y="1240932"/>
                </a:cubicBezTo>
                <a:cubicBezTo>
                  <a:pt x="9197176" y="1416162"/>
                  <a:pt x="9054851" y="1562765"/>
                  <a:pt x="8873129" y="1562493"/>
                </a:cubicBezTo>
                <a:cubicBezTo>
                  <a:pt x="5437770" y="1488722"/>
                  <a:pt x="2115222" y="1406610"/>
                  <a:pt x="321561" y="1562493"/>
                </a:cubicBezTo>
                <a:cubicBezTo>
                  <a:pt x="151783" y="1563626"/>
                  <a:pt x="-27382" y="1406029"/>
                  <a:pt x="0" y="1240932"/>
                </a:cubicBezTo>
                <a:cubicBezTo>
                  <a:pt x="-28855" y="804517"/>
                  <a:pt x="39493" y="620628"/>
                  <a:pt x="0" y="321561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FF404A"/>
            </a:solidFill>
            <a:extLst>
              <a:ext uri="{C807C97D-BFC1-408E-A445-0C87EB9F89A2}">
                <ask:lineSketchStyleProps xmlns:ask="http://schemas.microsoft.com/office/drawing/2018/sketchyshapes" sd="981765707">
                  <a:prstGeom prst="roundRect">
                    <a:avLst>
                      <a:gd name="adj" fmla="val 2058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địa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khu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vực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cắm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trại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chọn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ảnh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ở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</a:t>
            </a:r>
            <a:endParaRPr sz="3600" b="1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A182DAD-204D-CC75-B615-ECAC56DF1D8E}"/>
              </a:ext>
            </a:extLst>
          </p:cNvPr>
          <p:cNvGrpSpPr/>
          <p:nvPr/>
        </p:nvGrpSpPr>
        <p:grpSpPr>
          <a:xfrm>
            <a:off x="152400" y="1962097"/>
            <a:ext cx="5627015" cy="2429751"/>
            <a:chOff x="152400" y="1962097"/>
            <a:chExt cx="5627015" cy="2429751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A0AA512-14F3-96E6-8802-38D67B96B9B8}"/>
                </a:ext>
              </a:extLst>
            </p:cNvPr>
            <p:cNvGrpSpPr/>
            <p:nvPr/>
          </p:nvGrpSpPr>
          <p:grpSpPr>
            <a:xfrm>
              <a:off x="152400" y="1962097"/>
              <a:ext cx="5627015" cy="2429751"/>
              <a:chOff x="183088" y="2241537"/>
              <a:chExt cx="5627015" cy="2429751"/>
            </a:xfrm>
          </p:grpSpPr>
          <p:sp>
            <p:nvSpPr>
              <p:cNvPr id="1971" name="Google Shape;1971;p40"/>
              <p:cNvSpPr/>
              <p:nvPr/>
            </p:nvSpPr>
            <p:spPr>
              <a:xfrm>
                <a:off x="744088" y="2707594"/>
                <a:ext cx="4665859" cy="148368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  <a:effectLst>
                <a:outerShdw dist="104775" dir="2580000" algn="bl" rotWithShape="0">
                  <a:srgbClr val="000000">
                    <a:alpha val="13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979" name="Google Shape;1979;p40"/>
              <p:cNvGrpSpPr/>
              <p:nvPr/>
            </p:nvGrpSpPr>
            <p:grpSpPr>
              <a:xfrm>
                <a:off x="4941845" y="3779232"/>
                <a:ext cx="868258" cy="892056"/>
                <a:chOff x="2527100" y="1800950"/>
                <a:chExt cx="359575" cy="384575"/>
              </a:xfrm>
            </p:grpSpPr>
            <p:sp>
              <p:nvSpPr>
                <p:cNvPr id="1980" name="Google Shape;1980;p40"/>
                <p:cNvSpPr/>
                <p:nvPr/>
              </p:nvSpPr>
              <p:spPr>
                <a:xfrm>
                  <a:off x="2527100" y="1800950"/>
                  <a:ext cx="359575" cy="38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3" h="15383" extrusionOk="0">
                      <a:moveTo>
                        <a:pt x="8911" y="0"/>
                      </a:moveTo>
                      <a:cubicBezTo>
                        <a:pt x="8909" y="0"/>
                        <a:pt x="8907" y="0"/>
                        <a:pt x="8906" y="0"/>
                      </a:cubicBezTo>
                      <a:cubicBezTo>
                        <a:pt x="8192" y="36"/>
                        <a:pt x="5441" y="3596"/>
                        <a:pt x="5096" y="3691"/>
                      </a:cubicBezTo>
                      <a:cubicBezTo>
                        <a:pt x="4405" y="3906"/>
                        <a:pt x="357" y="3667"/>
                        <a:pt x="179" y="4501"/>
                      </a:cubicBezTo>
                      <a:cubicBezTo>
                        <a:pt x="0" y="5322"/>
                        <a:pt x="2250" y="8347"/>
                        <a:pt x="2322" y="8680"/>
                      </a:cubicBezTo>
                      <a:cubicBezTo>
                        <a:pt x="2393" y="9013"/>
                        <a:pt x="1357" y="12978"/>
                        <a:pt x="1798" y="13550"/>
                      </a:cubicBezTo>
                      <a:cubicBezTo>
                        <a:pt x="1841" y="13603"/>
                        <a:pt x="1909" y="13627"/>
                        <a:pt x="1998" y="13627"/>
                      </a:cubicBezTo>
                      <a:cubicBezTo>
                        <a:pt x="2794" y="13627"/>
                        <a:pt x="5239" y="11695"/>
                        <a:pt x="5892" y="11695"/>
                      </a:cubicBezTo>
                      <a:cubicBezTo>
                        <a:pt x="5931" y="11695"/>
                        <a:pt x="5963" y="11702"/>
                        <a:pt x="5989" y="11716"/>
                      </a:cubicBezTo>
                      <a:cubicBezTo>
                        <a:pt x="6455" y="11978"/>
                        <a:pt x="9238" y="15382"/>
                        <a:pt x="9848" y="15382"/>
                      </a:cubicBezTo>
                      <a:cubicBezTo>
                        <a:pt x="9876" y="15382"/>
                        <a:pt x="9899" y="15375"/>
                        <a:pt x="9918" y="15359"/>
                      </a:cubicBezTo>
                      <a:cubicBezTo>
                        <a:pt x="10323" y="15026"/>
                        <a:pt x="10597" y="10942"/>
                        <a:pt x="10751" y="10537"/>
                      </a:cubicBezTo>
                      <a:cubicBezTo>
                        <a:pt x="10894" y="10144"/>
                        <a:pt x="13859" y="9382"/>
                        <a:pt x="14097" y="8323"/>
                      </a:cubicBezTo>
                      <a:cubicBezTo>
                        <a:pt x="14383" y="7120"/>
                        <a:pt x="10311" y="5049"/>
                        <a:pt x="10073" y="4560"/>
                      </a:cubicBezTo>
                      <a:cubicBezTo>
                        <a:pt x="9835" y="4074"/>
                        <a:pt x="9444" y="0"/>
                        <a:pt x="891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1" name="Google Shape;1981;p40"/>
                <p:cNvSpPr/>
                <p:nvPr/>
              </p:nvSpPr>
              <p:spPr>
                <a:xfrm>
                  <a:off x="2564900" y="1928650"/>
                  <a:ext cx="66400" cy="3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1203" extrusionOk="0">
                      <a:moveTo>
                        <a:pt x="131" y="0"/>
                      </a:moveTo>
                      <a:cubicBezTo>
                        <a:pt x="84" y="0"/>
                        <a:pt x="36" y="12"/>
                        <a:pt x="36" y="60"/>
                      </a:cubicBezTo>
                      <a:cubicBezTo>
                        <a:pt x="0" y="119"/>
                        <a:pt x="24" y="179"/>
                        <a:pt x="60" y="214"/>
                      </a:cubicBezTo>
                      <a:cubicBezTo>
                        <a:pt x="60" y="214"/>
                        <a:pt x="214" y="298"/>
                        <a:pt x="441" y="417"/>
                      </a:cubicBezTo>
                      <a:cubicBezTo>
                        <a:pt x="655" y="536"/>
                        <a:pt x="953" y="667"/>
                        <a:pt x="1274" y="810"/>
                      </a:cubicBezTo>
                      <a:cubicBezTo>
                        <a:pt x="1429" y="845"/>
                        <a:pt x="1584" y="905"/>
                        <a:pt x="1727" y="965"/>
                      </a:cubicBezTo>
                      <a:cubicBezTo>
                        <a:pt x="1881" y="1024"/>
                        <a:pt x="2012" y="1060"/>
                        <a:pt x="2131" y="1107"/>
                      </a:cubicBezTo>
                      <a:cubicBezTo>
                        <a:pt x="2370" y="1179"/>
                        <a:pt x="2536" y="1203"/>
                        <a:pt x="2536" y="1203"/>
                      </a:cubicBezTo>
                      <a:cubicBezTo>
                        <a:pt x="2584" y="1203"/>
                        <a:pt x="2631" y="1191"/>
                        <a:pt x="2643" y="1143"/>
                      </a:cubicBezTo>
                      <a:cubicBezTo>
                        <a:pt x="2655" y="1084"/>
                        <a:pt x="2643" y="1024"/>
                        <a:pt x="2596" y="1000"/>
                      </a:cubicBezTo>
                      <a:cubicBezTo>
                        <a:pt x="2596" y="1000"/>
                        <a:pt x="2453" y="905"/>
                        <a:pt x="2227" y="786"/>
                      </a:cubicBezTo>
                      <a:cubicBezTo>
                        <a:pt x="2108" y="726"/>
                        <a:pt x="1989" y="655"/>
                        <a:pt x="1834" y="595"/>
                      </a:cubicBezTo>
                      <a:cubicBezTo>
                        <a:pt x="1703" y="536"/>
                        <a:pt x="1536" y="476"/>
                        <a:pt x="1393" y="405"/>
                      </a:cubicBezTo>
                      <a:cubicBezTo>
                        <a:pt x="1084" y="286"/>
                        <a:pt x="762" y="179"/>
                        <a:pt x="524" y="107"/>
                      </a:cubicBezTo>
                      <a:cubicBezTo>
                        <a:pt x="286" y="36"/>
                        <a:pt x="131" y="0"/>
                        <a:pt x="1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2" name="Google Shape;1982;p40"/>
                <p:cNvSpPr/>
                <p:nvPr/>
              </p:nvSpPr>
              <p:spPr>
                <a:xfrm>
                  <a:off x="2716100" y="1836550"/>
                  <a:ext cx="31275" cy="10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4034" extrusionOk="0">
                      <a:moveTo>
                        <a:pt x="1117" y="1"/>
                      </a:moveTo>
                      <a:cubicBezTo>
                        <a:pt x="1083" y="1"/>
                        <a:pt x="1043" y="18"/>
                        <a:pt x="1024" y="65"/>
                      </a:cubicBezTo>
                      <a:cubicBezTo>
                        <a:pt x="1024" y="65"/>
                        <a:pt x="941" y="291"/>
                        <a:pt x="822" y="648"/>
                      </a:cubicBezTo>
                      <a:cubicBezTo>
                        <a:pt x="703" y="1005"/>
                        <a:pt x="572" y="1481"/>
                        <a:pt x="429" y="1958"/>
                      </a:cubicBezTo>
                      <a:cubicBezTo>
                        <a:pt x="370" y="2208"/>
                        <a:pt x="310" y="2446"/>
                        <a:pt x="251" y="2672"/>
                      </a:cubicBezTo>
                      <a:cubicBezTo>
                        <a:pt x="215" y="2898"/>
                        <a:pt x="167" y="3113"/>
                        <a:pt x="120" y="3291"/>
                      </a:cubicBezTo>
                      <a:cubicBezTo>
                        <a:pt x="48" y="3648"/>
                        <a:pt x="1" y="3910"/>
                        <a:pt x="1" y="3910"/>
                      </a:cubicBezTo>
                      <a:cubicBezTo>
                        <a:pt x="1" y="3946"/>
                        <a:pt x="12" y="4006"/>
                        <a:pt x="60" y="4029"/>
                      </a:cubicBezTo>
                      <a:cubicBezTo>
                        <a:pt x="71" y="4032"/>
                        <a:pt x="82" y="4034"/>
                        <a:pt x="93" y="4034"/>
                      </a:cubicBezTo>
                      <a:cubicBezTo>
                        <a:pt x="132" y="4034"/>
                        <a:pt x="170" y="4016"/>
                        <a:pt x="179" y="3970"/>
                      </a:cubicBezTo>
                      <a:cubicBezTo>
                        <a:pt x="179" y="3970"/>
                        <a:pt x="274" y="3744"/>
                        <a:pt x="393" y="3386"/>
                      </a:cubicBezTo>
                      <a:cubicBezTo>
                        <a:pt x="453" y="3208"/>
                        <a:pt x="524" y="3005"/>
                        <a:pt x="584" y="2779"/>
                      </a:cubicBezTo>
                      <a:cubicBezTo>
                        <a:pt x="655" y="2553"/>
                        <a:pt x="715" y="2315"/>
                        <a:pt x="786" y="2077"/>
                      </a:cubicBezTo>
                      <a:cubicBezTo>
                        <a:pt x="929" y="1589"/>
                        <a:pt x="1048" y="1112"/>
                        <a:pt x="1120" y="743"/>
                      </a:cubicBezTo>
                      <a:cubicBezTo>
                        <a:pt x="1191" y="374"/>
                        <a:pt x="1239" y="124"/>
                        <a:pt x="1239" y="124"/>
                      </a:cubicBezTo>
                      <a:cubicBezTo>
                        <a:pt x="1251" y="88"/>
                        <a:pt x="1227" y="41"/>
                        <a:pt x="1144" y="5"/>
                      </a:cubicBezTo>
                      <a:cubicBezTo>
                        <a:pt x="1136" y="2"/>
                        <a:pt x="1126" y="1"/>
                        <a:pt x="11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3" name="Google Shape;1983;p40"/>
                <p:cNvSpPr/>
                <p:nvPr/>
              </p:nvSpPr>
              <p:spPr>
                <a:xfrm>
                  <a:off x="2594950" y="2035050"/>
                  <a:ext cx="670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0" h="2683" extrusionOk="0">
                      <a:moveTo>
                        <a:pt x="2560" y="1"/>
                      </a:moveTo>
                      <a:cubicBezTo>
                        <a:pt x="2542" y="1"/>
                        <a:pt x="2525" y="6"/>
                        <a:pt x="2513" y="18"/>
                      </a:cubicBezTo>
                      <a:cubicBezTo>
                        <a:pt x="2513" y="18"/>
                        <a:pt x="2346" y="149"/>
                        <a:pt x="2096" y="376"/>
                      </a:cubicBezTo>
                      <a:cubicBezTo>
                        <a:pt x="1977" y="483"/>
                        <a:pt x="1822" y="602"/>
                        <a:pt x="1679" y="745"/>
                      </a:cubicBezTo>
                      <a:cubicBezTo>
                        <a:pt x="1525" y="876"/>
                        <a:pt x="1382" y="1042"/>
                        <a:pt x="1215" y="1197"/>
                      </a:cubicBezTo>
                      <a:cubicBezTo>
                        <a:pt x="906" y="1507"/>
                        <a:pt x="608" y="1828"/>
                        <a:pt x="382" y="2090"/>
                      </a:cubicBezTo>
                      <a:cubicBezTo>
                        <a:pt x="155" y="2340"/>
                        <a:pt x="25" y="2519"/>
                        <a:pt x="25" y="2519"/>
                      </a:cubicBezTo>
                      <a:cubicBezTo>
                        <a:pt x="13" y="2543"/>
                        <a:pt x="1" y="2602"/>
                        <a:pt x="25" y="2638"/>
                      </a:cubicBezTo>
                      <a:cubicBezTo>
                        <a:pt x="39" y="2667"/>
                        <a:pt x="71" y="2682"/>
                        <a:pt x="102" y="2682"/>
                      </a:cubicBezTo>
                      <a:cubicBezTo>
                        <a:pt x="122" y="2682"/>
                        <a:pt x="141" y="2676"/>
                        <a:pt x="155" y="2662"/>
                      </a:cubicBezTo>
                      <a:cubicBezTo>
                        <a:pt x="155" y="2662"/>
                        <a:pt x="322" y="2543"/>
                        <a:pt x="572" y="2328"/>
                      </a:cubicBezTo>
                      <a:cubicBezTo>
                        <a:pt x="810" y="2102"/>
                        <a:pt x="1144" y="1804"/>
                        <a:pt x="1453" y="1495"/>
                      </a:cubicBezTo>
                      <a:cubicBezTo>
                        <a:pt x="1596" y="1340"/>
                        <a:pt x="1751" y="1173"/>
                        <a:pt x="1894" y="1030"/>
                      </a:cubicBezTo>
                      <a:cubicBezTo>
                        <a:pt x="2049" y="876"/>
                        <a:pt x="2168" y="733"/>
                        <a:pt x="2287" y="614"/>
                      </a:cubicBezTo>
                      <a:cubicBezTo>
                        <a:pt x="2513" y="364"/>
                        <a:pt x="2644" y="185"/>
                        <a:pt x="2644" y="185"/>
                      </a:cubicBezTo>
                      <a:cubicBezTo>
                        <a:pt x="2656" y="138"/>
                        <a:pt x="2680" y="90"/>
                        <a:pt x="2644" y="42"/>
                      </a:cubicBezTo>
                      <a:cubicBezTo>
                        <a:pt x="2628" y="19"/>
                        <a:pt x="2593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4" name="Google Shape;1984;p40"/>
                <p:cNvSpPr/>
                <p:nvPr/>
              </p:nvSpPr>
              <p:spPr>
                <a:xfrm>
                  <a:off x="2731275" y="2042350"/>
                  <a:ext cx="26225" cy="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3311" extrusionOk="0">
                      <a:moveTo>
                        <a:pt x="72" y="0"/>
                      </a:moveTo>
                      <a:cubicBezTo>
                        <a:pt x="36" y="0"/>
                        <a:pt x="1" y="72"/>
                        <a:pt x="1" y="131"/>
                      </a:cubicBezTo>
                      <a:cubicBezTo>
                        <a:pt x="1" y="131"/>
                        <a:pt x="36" y="334"/>
                        <a:pt x="96" y="631"/>
                      </a:cubicBezTo>
                      <a:cubicBezTo>
                        <a:pt x="156" y="929"/>
                        <a:pt x="239" y="1334"/>
                        <a:pt x="346" y="1715"/>
                      </a:cubicBezTo>
                      <a:cubicBezTo>
                        <a:pt x="406" y="1917"/>
                        <a:pt x="465" y="2108"/>
                        <a:pt x="513" y="2286"/>
                      </a:cubicBezTo>
                      <a:cubicBezTo>
                        <a:pt x="572" y="2465"/>
                        <a:pt x="632" y="2632"/>
                        <a:pt x="679" y="2774"/>
                      </a:cubicBezTo>
                      <a:cubicBezTo>
                        <a:pt x="775" y="3060"/>
                        <a:pt x="858" y="3251"/>
                        <a:pt x="858" y="3251"/>
                      </a:cubicBezTo>
                      <a:cubicBezTo>
                        <a:pt x="870" y="3298"/>
                        <a:pt x="918" y="3310"/>
                        <a:pt x="953" y="3310"/>
                      </a:cubicBezTo>
                      <a:cubicBezTo>
                        <a:pt x="1001" y="3310"/>
                        <a:pt x="1049" y="3251"/>
                        <a:pt x="1037" y="3191"/>
                      </a:cubicBezTo>
                      <a:cubicBezTo>
                        <a:pt x="1037" y="3191"/>
                        <a:pt x="1001" y="2989"/>
                        <a:pt x="941" y="2691"/>
                      </a:cubicBezTo>
                      <a:cubicBezTo>
                        <a:pt x="918" y="2536"/>
                        <a:pt x="882" y="2358"/>
                        <a:pt x="834" y="2179"/>
                      </a:cubicBezTo>
                      <a:lnTo>
                        <a:pt x="703" y="1596"/>
                      </a:lnTo>
                      <a:cubicBezTo>
                        <a:pt x="596" y="1215"/>
                        <a:pt x="501" y="822"/>
                        <a:pt x="394" y="548"/>
                      </a:cubicBezTo>
                      <a:cubicBezTo>
                        <a:pt x="287" y="250"/>
                        <a:pt x="215" y="72"/>
                        <a:pt x="215" y="72"/>
                      </a:cubicBezTo>
                      <a:cubicBezTo>
                        <a:pt x="203" y="36"/>
                        <a:pt x="156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5" name="Google Shape;1985;p40"/>
                <p:cNvSpPr/>
                <p:nvPr/>
              </p:nvSpPr>
              <p:spPr>
                <a:xfrm>
                  <a:off x="2779800" y="2000675"/>
                  <a:ext cx="64325" cy="1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3" h="446" extrusionOk="0">
                      <a:moveTo>
                        <a:pt x="1727" y="0"/>
                      </a:moveTo>
                      <a:cubicBezTo>
                        <a:pt x="1572" y="0"/>
                        <a:pt x="1429" y="24"/>
                        <a:pt x="1274" y="24"/>
                      </a:cubicBezTo>
                      <a:cubicBezTo>
                        <a:pt x="977" y="36"/>
                        <a:pt x="679" y="60"/>
                        <a:pt x="465" y="108"/>
                      </a:cubicBezTo>
                      <a:cubicBezTo>
                        <a:pt x="239" y="143"/>
                        <a:pt x="84" y="179"/>
                        <a:pt x="84" y="179"/>
                      </a:cubicBezTo>
                      <a:cubicBezTo>
                        <a:pt x="48" y="203"/>
                        <a:pt x="12" y="227"/>
                        <a:pt x="0" y="286"/>
                      </a:cubicBezTo>
                      <a:cubicBezTo>
                        <a:pt x="0" y="346"/>
                        <a:pt x="24" y="393"/>
                        <a:pt x="84" y="405"/>
                      </a:cubicBezTo>
                      <a:cubicBezTo>
                        <a:pt x="84" y="405"/>
                        <a:pt x="239" y="417"/>
                        <a:pt x="465" y="441"/>
                      </a:cubicBezTo>
                      <a:cubicBezTo>
                        <a:pt x="529" y="444"/>
                        <a:pt x="597" y="446"/>
                        <a:pt x="668" y="446"/>
                      </a:cubicBezTo>
                      <a:cubicBezTo>
                        <a:pt x="862" y="446"/>
                        <a:pt x="1080" y="435"/>
                        <a:pt x="1298" y="417"/>
                      </a:cubicBezTo>
                      <a:cubicBezTo>
                        <a:pt x="1441" y="405"/>
                        <a:pt x="1608" y="393"/>
                        <a:pt x="1739" y="381"/>
                      </a:cubicBezTo>
                      <a:cubicBezTo>
                        <a:pt x="1894" y="358"/>
                        <a:pt x="2013" y="334"/>
                        <a:pt x="2132" y="322"/>
                      </a:cubicBezTo>
                      <a:cubicBezTo>
                        <a:pt x="2346" y="286"/>
                        <a:pt x="2501" y="239"/>
                        <a:pt x="2501" y="239"/>
                      </a:cubicBezTo>
                      <a:cubicBezTo>
                        <a:pt x="2548" y="239"/>
                        <a:pt x="2572" y="203"/>
                        <a:pt x="2572" y="155"/>
                      </a:cubicBezTo>
                      <a:cubicBezTo>
                        <a:pt x="2572" y="96"/>
                        <a:pt x="2525" y="48"/>
                        <a:pt x="2489" y="36"/>
                      </a:cubicBezTo>
                      <a:cubicBezTo>
                        <a:pt x="2489" y="36"/>
                        <a:pt x="2334" y="24"/>
                        <a:pt x="21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C2586DD2-72C1-61A7-0339-146DD8DCE05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r="71793" b="46364"/>
              <a:stretch/>
            </p:blipFill>
            <p:spPr>
              <a:xfrm>
                <a:off x="183088" y="2241537"/>
                <a:ext cx="1110200" cy="1187463"/>
              </a:xfrm>
              <a:prstGeom prst="rect">
                <a:avLst/>
              </a:prstGeom>
            </p:spPr>
          </p:pic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6E2A518B-0695-C251-168E-AD7EB29430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65248" y="3655671"/>
                <a:ext cx="3767150" cy="0"/>
              </a:xfrm>
              <a:prstGeom prst="line">
                <a:avLst/>
              </a:prstGeom>
              <a:ln w="1143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Flowchart: Connector 16">
                <a:extLst>
                  <a:ext uri="{FF2B5EF4-FFF2-40B4-BE49-F238E27FC236}">
                    <a16:creationId xmlns:a16="http://schemas.microsoft.com/office/drawing/2014/main" id="{104FD16C-8629-1CEA-51C8-550BAD68C98E}"/>
                  </a:ext>
                </a:extLst>
              </p:cNvPr>
              <p:cNvSpPr/>
              <p:nvPr/>
            </p:nvSpPr>
            <p:spPr>
              <a:xfrm flipH="1">
                <a:off x="4606153" y="3554155"/>
                <a:ext cx="208982" cy="196033"/>
              </a:xfrm>
              <a:prstGeom prst="flowChartConnector">
                <a:avLst/>
              </a:prstGeom>
              <a:solidFill>
                <a:schemeClr val="accent1">
                  <a:lumMod val="10000"/>
                </a:schemeClr>
              </a:solidFill>
              <a:ln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3">
                <a:extLst>
                  <a:ext uri="{FF2B5EF4-FFF2-40B4-BE49-F238E27FC236}">
                    <a16:creationId xmlns:a16="http://schemas.microsoft.com/office/drawing/2014/main" id="{EBEBDD1A-AC7C-C2A8-FFF5-75EAE39F9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28708" y="2747491"/>
                <a:ext cx="529232" cy="923328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5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A</a:t>
                </a:r>
                <a:endParaRPr kumimoji="0" lang="zh-CN" altLang="en-US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19" name="Flowchart: Connector 18">
                <a:extLst>
                  <a:ext uri="{FF2B5EF4-FFF2-40B4-BE49-F238E27FC236}">
                    <a16:creationId xmlns:a16="http://schemas.microsoft.com/office/drawing/2014/main" id="{2A95F1D8-4A9F-AA8B-95BD-B490A28C73C6}"/>
                  </a:ext>
                </a:extLst>
              </p:cNvPr>
              <p:cNvSpPr/>
              <p:nvPr/>
            </p:nvSpPr>
            <p:spPr>
              <a:xfrm flipH="1">
                <a:off x="1488833" y="3557654"/>
                <a:ext cx="208982" cy="196033"/>
              </a:xfrm>
              <a:prstGeom prst="flowChartConnector">
                <a:avLst/>
              </a:prstGeom>
              <a:solidFill>
                <a:schemeClr val="accent1">
                  <a:lumMod val="10000"/>
                </a:schemeClr>
              </a:solidFill>
              <a:ln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3">
              <a:extLst>
                <a:ext uri="{FF2B5EF4-FFF2-40B4-BE49-F238E27FC236}">
                  <a16:creationId xmlns:a16="http://schemas.microsoft.com/office/drawing/2014/main" id="{99D38EAF-F784-8D36-3D6A-FE649EE07C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0102" y="2451600"/>
              <a:ext cx="529232" cy="923328"/>
            </a:xfrm>
            <a:prstGeom prst="rect">
              <a:avLst/>
            </a:prstGeom>
          </p:spPr>
          <p:txBody>
            <a:bodyPr wrap="square" lIns="91439" tIns="45719" rIns="91439" bIns="45719">
              <a:spAutoFit/>
            </a:bodyPr>
            <a:lstStyle>
              <a:defPPr>
                <a:defRPr lang="zh-CN"/>
              </a:defPPr>
              <a:lvl1pPr>
                <a:defRPr sz="2000" b="1">
                  <a:gradFill>
                    <a:gsLst>
                      <a:gs pos="100000">
                        <a:schemeClr val="tx2"/>
                      </a:gs>
                      <a:gs pos="0">
                        <a:schemeClr val="accent2"/>
                      </a:gs>
                    </a:gsLst>
                    <a:path path="circle">
                      <a:fillToRect l="50000" t="50000" r="50000" b="50000"/>
                    </a:path>
                  </a:gradFill>
                  <a:latin typeface="微软雅黑" pitchFamily="34" charset="-122"/>
                  <a:ea typeface="微软雅黑" pitchFamily="34" charset="-122"/>
                </a:defRPr>
              </a:lvl1pPr>
            </a:lstStyle>
            <a:p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>
                  <a:solidFill>
                    <a:srgbClr val="FF404A"/>
                  </a:solidFill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rPr>
                <a:t>C</a:t>
              </a:r>
              <a:endParaRPr kumimoji="0" lang="zh-C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#9Slide03 AmpleSoft Bold" panose="02000000000000000000" pitchFamily="2" charset="0"/>
                <a:ea typeface="方正少儿简体" panose="03000509000000000000" pitchFamily="65" charset="-122"/>
                <a:cs typeface="Calibri" panose="020F0502020204030204" pitchFamily="34" charset="0"/>
                <a:sym typeface="+mn-lt"/>
              </a:endParaRPr>
            </a:p>
          </p:txBody>
        </p:sp>
      </p:grpSp>
      <p:grpSp>
        <p:nvGrpSpPr>
          <p:cNvPr id="2008" name="Group 2007">
            <a:extLst>
              <a:ext uri="{FF2B5EF4-FFF2-40B4-BE49-F238E27FC236}">
                <a16:creationId xmlns:a16="http://schemas.microsoft.com/office/drawing/2014/main" id="{F4F57F22-A489-F921-1E9B-21174049E035}"/>
              </a:ext>
            </a:extLst>
          </p:cNvPr>
          <p:cNvGrpSpPr/>
          <p:nvPr/>
        </p:nvGrpSpPr>
        <p:grpSpPr>
          <a:xfrm>
            <a:off x="5581423" y="1969377"/>
            <a:ext cx="5581102" cy="2374716"/>
            <a:chOff x="5581423" y="1969377"/>
            <a:chExt cx="5581102" cy="2374716"/>
          </a:xfrm>
        </p:grpSpPr>
        <p:grpSp>
          <p:nvGrpSpPr>
            <p:cNvPr id="1959" name="Group 1958">
              <a:extLst>
                <a:ext uri="{FF2B5EF4-FFF2-40B4-BE49-F238E27FC236}">
                  <a16:creationId xmlns:a16="http://schemas.microsoft.com/office/drawing/2014/main" id="{F9C487A3-1999-AA73-81DC-DAE480BDC773}"/>
                </a:ext>
              </a:extLst>
            </p:cNvPr>
            <p:cNvGrpSpPr/>
            <p:nvPr/>
          </p:nvGrpSpPr>
          <p:grpSpPr>
            <a:xfrm>
              <a:off x="5581423" y="1969377"/>
              <a:ext cx="5570885" cy="2339527"/>
              <a:chOff x="5581423" y="1969377"/>
              <a:chExt cx="5570885" cy="2339527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95C0F692-C44C-A882-4CE8-4E693EFE55DE}"/>
                  </a:ext>
                </a:extLst>
              </p:cNvPr>
              <p:cNvGrpSpPr/>
              <p:nvPr/>
            </p:nvGrpSpPr>
            <p:grpSpPr>
              <a:xfrm>
                <a:off x="6273064" y="2427536"/>
                <a:ext cx="4879244" cy="1881368"/>
                <a:chOff x="797431" y="2370374"/>
                <a:chExt cx="4879244" cy="1881368"/>
              </a:xfrm>
            </p:grpSpPr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F2A1F820-6358-0446-2134-17868BAFB5EA}"/>
                    </a:ext>
                  </a:extLst>
                </p:cNvPr>
                <p:cNvGrpSpPr/>
                <p:nvPr/>
              </p:nvGrpSpPr>
              <p:grpSpPr>
                <a:xfrm>
                  <a:off x="797431" y="2370374"/>
                  <a:ext cx="4879244" cy="1881368"/>
                  <a:chOff x="828119" y="2649814"/>
                  <a:chExt cx="4879244" cy="1881368"/>
                </a:xfrm>
              </p:grpSpPr>
              <p:sp>
                <p:nvSpPr>
                  <p:cNvPr id="26" name="Google Shape;1971;p40">
                    <a:extLst>
                      <a:ext uri="{FF2B5EF4-FFF2-40B4-BE49-F238E27FC236}">
                        <a16:creationId xmlns:a16="http://schemas.microsoft.com/office/drawing/2014/main" id="{D897F6CB-CEE0-57C0-F446-12D0E767D9D0}"/>
                      </a:ext>
                    </a:extLst>
                  </p:cNvPr>
                  <p:cNvSpPr/>
                  <p:nvPr/>
                </p:nvSpPr>
                <p:spPr>
                  <a:xfrm>
                    <a:off x="828119" y="2649814"/>
                    <a:ext cx="4665859" cy="1483680"/>
                  </a:xfrm>
                  <a:prstGeom prst="rect">
                    <a:avLst/>
                  </a:prstGeom>
                  <a:solidFill>
                    <a:schemeClr val="lt2"/>
                  </a:solidFill>
                  <a:ln>
                    <a:noFill/>
                  </a:ln>
                  <a:effectLst>
                    <a:outerShdw dist="104775" dir="2580000" algn="bl" rotWithShape="0">
                      <a:srgbClr val="000000">
                        <a:alpha val="13000"/>
                      </a:srgbClr>
                    </a:outerShdw>
                  </a:effectLst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7" name="Google Shape;1979;p40">
                    <a:extLst>
                      <a:ext uri="{FF2B5EF4-FFF2-40B4-BE49-F238E27FC236}">
                        <a16:creationId xmlns:a16="http://schemas.microsoft.com/office/drawing/2014/main" id="{FE3085D0-268B-9344-D464-D10E13B15125}"/>
                      </a:ext>
                    </a:extLst>
                  </p:cNvPr>
                  <p:cNvGrpSpPr/>
                  <p:nvPr/>
                </p:nvGrpSpPr>
                <p:grpSpPr>
                  <a:xfrm>
                    <a:off x="5033124" y="3861807"/>
                    <a:ext cx="674239" cy="669375"/>
                    <a:chOff x="2564900" y="1836550"/>
                    <a:chExt cx="279225" cy="288575"/>
                  </a:xfrm>
                </p:grpSpPr>
                <p:sp>
                  <p:nvSpPr>
                    <p:cNvPr id="1954" name="Google Shape;1981;p40">
                      <a:extLst>
                        <a:ext uri="{FF2B5EF4-FFF2-40B4-BE49-F238E27FC236}">
                          <a16:creationId xmlns:a16="http://schemas.microsoft.com/office/drawing/2014/main" id="{57CC6A82-3CAA-1BE9-2CAA-EB590E04B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64900" y="1928650"/>
                      <a:ext cx="66400" cy="3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56" h="1203" extrusionOk="0">
                          <a:moveTo>
                            <a:pt x="131" y="0"/>
                          </a:moveTo>
                          <a:cubicBezTo>
                            <a:pt x="84" y="0"/>
                            <a:pt x="36" y="12"/>
                            <a:pt x="36" y="60"/>
                          </a:cubicBezTo>
                          <a:cubicBezTo>
                            <a:pt x="0" y="119"/>
                            <a:pt x="24" y="179"/>
                            <a:pt x="60" y="214"/>
                          </a:cubicBezTo>
                          <a:cubicBezTo>
                            <a:pt x="60" y="214"/>
                            <a:pt x="214" y="298"/>
                            <a:pt x="441" y="417"/>
                          </a:cubicBezTo>
                          <a:cubicBezTo>
                            <a:pt x="655" y="536"/>
                            <a:pt x="953" y="667"/>
                            <a:pt x="1274" y="810"/>
                          </a:cubicBezTo>
                          <a:cubicBezTo>
                            <a:pt x="1429" y="845"/>
                            <a:pt x="1584" y="905"/>
                            <a:pt x="1727" y="965"/>
                          </a:cubicBezTo>
                          <a:cubicBezTo>
                            <a:pt x="1881" y="1024"/>
                            <a:pt x="2012" y="1060"/>
                            <a:pt x="2131" y="1107"/>
                          </a:cubicBezTo>
                          <a:cubicBezTo>
                            <a:pt x="2370" y="1179"/>
                            <a:pt x="2536" y="1203"/>
                            <a:pt x="2536" y="1203"/>
                          </a:cubicBezTo>
                          <a:cubicBezTo>
                            <a:pt x="2584" y="1203"/>
                            <a:pt x="2631" y="1191"/>
                            <a:pt x="2643" y="1143"/>
                          </a:cubicBezTo>
                          <a:cubicBezTo>
                            <a:pt x="2655" y="1084"/>
                            <a:pt x="2643" y="1024"/>
                            <a:pt x="2596" y="1000"/>
                          </a:cubicBezTo>
                          <a:cubicBezTo>
                            <a:pt x="2596" y="1000"/>
                            <a:pt x="2453" y="905"/>
                            <a:pt x="2227" y="786"/>
                          </a:cubicBezTo>
                          <a:cubicBezTo>
                            <a:pt x="2108" y="726"/>
                            <a:pt x="1989" y="655"/>
                            <a:pt x="1834" y="595"/>
                          </a:cubicBezTo>
                          <a:cubicBezTo>
                            <a:pt x="1703" y="536"/>
                            <a:pt x="1536" y="476"/>
                            <a:pt x="1393" y="405"/>
                          </a:cubicBezTo>
                          <a:cubicBezTo>
                            <a:pt x="1084" y="286"/>
                            <a:pt x="762" y="179"/>
                            <a:pt x="524" y="107"/>
                          </a:cubicBezTo>
                          <a:cubicBezTo>
                            <a:pt x="286" y="36"/>
                            <a:pt x="131" y="0"/>
                            <a:pt x="131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955" name="Google Shape;1982;p40">
                      <a:extLst>
                        <a:ext uri="{FF2B5EF4-FFF2-40B4-BE49-F238E27FC236}">
                          <a16:creationId xmlns:a16="http://schemas.microsoft.com/office/drawing/2014/main" id="{B5EB6256-FEA8-3ECF-98FF-FB76AF61D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6100" y="1836550"/>
                      <a:ext cx="31275" cy="100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1" h="4034" extrusionOk="0">
                          <a:moveTo>
                            <a:pt x="1117" y="1"/>
                          </a:moveTo>
                          <a:cubicBezTo>
                            <a:pt x="1083" y="1"/>
                            <a:pt x="1043" y="18"/>
                            <a:pt x="1024" y="65"/>
                          </a:cubicBezTo>
                          <a:cubicBezTo>
                            <a:pt x="1024" y="65"/>
                            <a:pt x="941" y="291"/>
                            <a:pt x="822" y="648"/>
                          </a:cubicBezTo>
                          <a:cubicBezTo>
                            <a:pt x="703" y="1005"/>
                            <a:pt x="572" y="1481"/>
                            <a:pt x="429" y="1958"/>
                          </a:cubicBezTo>
                          <a:cubicBezTo>
                            <a:pt x="370" y="2208"/>
                            <a:pt x="310" y="2446"/>
                            <a:pt x="251" y="2672"/>
                          </a:cubicBezTo>
                          <a:cubicBezTo>
                            <a:pt x="215" y="2898"/>
                            <a:pt x="167" y="3113"/>
                            <a:pt x="120" y="3291"/>
                          </a:cubicBezTo>
                          <a:cubicBezTo>
                            <a:pt x="48" y="3648"/>
                            <a:pt x="1" y="3910"/>
                            <a:pt x="1" y="3910"/>
                          </a:cubicBezTo>
                          <a:cubicBezTo>
                            <a:pt x="1" y="3946"/>
                            <a:pt x="12" y="4006"/>
                            <a:pt x="60" y="4029"/>
                          </a:cubicBezTo>
                          <a:cubicBezTo>
                            <a:pt x="71" y="4032"/>
                            <a:pt x="82" y="4034"/>
                            <a:pt x="93" y="4034"/>
                          </a:cubicBezTo>
                          <a:cubicBezTo>
                            <a:pt x="132" y="4034"/>
                            <a:pt x="170" y="4016"/>
                            <a:pt x="179" y="3970"/>
                          </a:cubicBezTo>
                          <a:cubicBezTo>
                            <a:pt x="179" y="3970"/>
                            <a:pt x="274" y="3744"/>
                            <a:pt x="393" y="3386"/>
                          </a:cubicBezTo>
                          <a:cubicBezTo>
                            <a:pt x="453" y="3208"/>
                            <a:pt x="524" y="3005"/>
                            <a:pt x="584" y="2779"/>
                          </a:cubicBezTo>
                          <a:cubicBezTo>
                            <a:pt x="655" y="2553"/>
                            <a:pt x="715" y="2315"/>
                            <a:pt x="786" y="2077"/>
                          </a:cubicBezTo>
                          <a:cubicBezTo>
                            <a:pt x="929" y="1589"/>
                            <a:pt x="1048" y="1112"/>
                            <a:pt x="1120" y="743"/>
                          </a:cubicBezTo>
                          <a:cubicBezTo>
                            <a:pt x="1191" y="374"/>
                            <a:pt x="1239" y="124"/>
                            <a:pt x="1239" y="124"/>
                          </a:cubicBezTo>
                          <a:cubicBezTo>
                            <a:pt x="1251" y="88"/>
                            <a:pt x="1227" y="41"/>
                            <a:pt x="1144" y="5"/>
                          </a:cubicBezTo>
                          <a:cubicBezTo>
                            <a:pt x="1136" y="2"/>
                            <a:pt x="1126" y="1"/>
                            <a:pt x="111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956" name="Google Shape;1983;p40">
                      <a:extLst>
                        <a:ext uri="{FF2B5EF4-FFF2-40B4-BE49-F238E27FC236}">
                          <a16:creationId xmlns:a16="http://schemas.microsoft.com/office/drawing/2014/main" id="{D6434BCF-88F9-595B-9162-9E905A857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94950" y="2035050"/>
                      <a:ext cx="67000" cy="67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80" h="2683" extrusionOk="0">
                          <a:moveTo>
                            <a:pt x="2560" y="1"/>
                          </a:moveTo>
                          <a:cubicBezTo>
                            <a:pt x="2542" y="1"/>
                            <a:pt x="2525" y="6"/>
                            <a:pt x="2513" y="18"/>
                          </a:cubicBezTo>
                          <a:cubicBezTo>
                            <a:pt x="2513" y="18"/>
                            <a:pt x="2346" y="149"/>
                            <a:pt x="2096" y="376"/>
                          </a:cubicBezTo>
                          <a:cubicBezTo>
                            <a:pt x="1977" y="483"/>
                            <a:pt x="1822" y="602"/>
                            <a:pt x="1679" y="745"/>
                          </a:cubicBezTo>
                          <a:cubicBezTo>
                            <a:pt x="1525" y="876"/>
                            <a:pt x="1382" y="1042"/>
                            <a:pt x="1215" y="1197"/>
                          </a:cubicBezTo>
                          <a:cubicBezTo>
                            <a:pt x="906" y="1507"/>
                            <a:pt x="608" y="1828"/>
                            <a:pt x="382" y="2090"/>
                          </a:cubicBezTo>
                          <a:cubicBezTo>
                            <a:pt x="155" y="2340"/>
                            <a:pt x="25" y="2519"/>
                            <a:pt x="25" y="2519"/>
                          </a:cubicBezTo>
                          <a:cubicBezTo>
                            <a:pt x="13" y="2543"/>
                            <a:pt x="1" y="2602"/>
                            <a:pt x="25" y="2638"/>
                          </a:cubicBezTo>
                          <a:cubicBezTo>
                            <a:pt x="39" y="2667"/>
                            <a:pt x="71" y="2682"/>
                            <a:pt x="102" y="2682"/>
                          </a:cubicBezTo>
                          <a:cubicBezTo>
                            <a:pt x="122" y="2682"/>
                            <a:pt x="141" y="2676"/>
                            <a:pt x="155" y="2662"/>
                          </a:cubicBezTo>
                          <a:cubicBezTo>
                            <a:pt x="155" y="2662"/>
                            <a:pt x="322" y="2543"/>
                            <a:pt x="572" y="2328"/>
                          </a:cubicBezTo>
                          <a:cubicBezTo>
                            <a:pt x="810" y="2102"/>
                            <a:pt x="1144" y="1804"/>
                            <a:pt x="1453" y="1495"/>
                          </a:cubicBezTo>
                          <a:cubicBezTo>
                            <a:pt x="1596" y="1340"/>
                            <a:pt x="1751" y="1173"/>
                            <a:pt x="1894" y="1030"/>
                          </a:cubicBezTo>
                          <a:cubicBezTo>
                            <a:pt x="2049" y="876"/>
                            <a:pt x="2168" y="733"/>
                            <a:pt x="2287" y="614"/>
                          </a:cubicBezTo>
                          <a:cubicBezTo>
                            <a:pt x="2513" y="364"/>
                            <a:pt x="2644" y="185"/>
                            <a:pt x="2644" y="185"/>
                          </a:cubicBezTo>
                          <a:cubicBezTo>
                            <a:pt x="2656" y="138"/>
                            <a:pt x="2680" y="90"/>
                            <a:pt x="2644" y="42"/>
                          </a:cubicBezTo>
                          <a:cubicBezTo>
                            <a:pt x="2628" y="19"/>
                            <a:pt x="2593" y="1"/>
                            <a:pt x="2560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957" name="Google Shape;1984;p40">
                      <a:extLst>
                        <a:ext uri="{FF2B5EF4-FFF2-40B4-BE49-F238E27FC236}">
                          <a16:creationId xmlns:a16="http://schemas.microsoft.com/office/drawing/2014/main" id="{D4CF5CD0-993A-8CE4-5C9E-6BCBC1262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31275" y="2042350"/>
                      <a:ext cx="26225" cy="8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49" h="3311" extrusionOk="0">
                          <a:moveTo>
                            <a:pt x="72" y="0"/>
                          </a:moveTo>
                          <a:cubicBezTo>
                            <a:pt x="36" y="0"/>
                            <a:pt x="1" y="72"/>
                            <a:pt x="1" y="131"/>
                          </a:cubicBezTo>
                          <a:cubicBezTo>
                            <a:pt x="1" y="131"/>
                            <a:pt x="36" y="334"/>
                            <a:pt x="96" y="631"/>
                          </a:cubicBezTo>
                          <a:cubicBezTo>
                            <a:pt x="156" y="929"/>
                            <a:pt x="239" y="1334"/>
                            <a:pt x="346" y="1715"/>
                          </a:cubicBezTo>
                          <a:cubicBezTo>
                            <a:pt x="406" y="1917"/>
                            <a:pt x="465" y="2108"/>
                            <a:pt x="513" y="2286"/>
                          </a:cubicBezTo>
                          <a:cubicBezTo>
                            <a:pt x="572" y="2465"/>
                            <a:pt x="632" y="2632"/>
                            <a:pt x="679" y="2774"/>
                          </a:cubicBezTo>
                          <a:cubicBezTo>
                            <a:pt x="775" y="3060"/>
                            <a:pt x="858" y="3251"/>
                            <a:pt x="858" y="3251"/>
                          </a:cubicBezTo>
                          <a:cubicBezTo>
                            <a:pt x="870" y="3298"/>
                            <a:pt x="918" y="3310"/>
                            <a:pt x="953" y="3310"/>
                          </a:cubicBezTo>
                          <a:cubicBezTo>
                            <a:pt x="1001" y="3310"/>
                            <a:pt x="1049" y="3251"/>
                            <a:pt x="1037" y="3191"/>
                          </a:cubicBezTo>
                          <a:cubicBezTo>
                            <a:pt x="1037" y="3191"/>
                            <a:pt x="1001" y="2989"/>
                            <a:pt x="941" y="2691"/>
                          </a:cubicBezTo>
                          <a:cubicBezTo>
                            <a:pt x="918" y="2536"/>
                            <a:pt x="882" y="2358"/>
                            <a:pt x="834" y="2179"/>
                          </a:cubicBezTo>
                          <a:lnTo>
                            <a:pt x="703" y="1596"/>
                          </a:lnTo>
                          <a:cubicBezTo>
                            <a:pt x="596" y="1215"/>
                            <a:pt x="501" y="822"/>
                            <a:pt x="394" y="548"/>
                          </a:cubicBezTo>
                          <a:cubicBezTo>
                            <a:pt x="287" y="250"/>
                            <a:pt x="215" y="72"/>
                            <a:pt x="215" y="72"/>
                          </a:cubicBezTo>
                          <a:cubicBezTo>
                            <a:pt x="203" y="36"/>
                            <a:pt x="156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958" name="Google Shape;1985;p40">
                      <a:extLst>
                        <a:ext uri="{FF2B5EF4-FFF2-40B4-BE49-F238E27FC236}">
                          <a16:creationId xmlns:a16="http://schemas.microsoft.com/office/drawing/2014/main" id="{DD64B2A0-3B2C-164C-41F0-AEB2E0B71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79800" y="2000675"/>
                      <a:ext cx="64325" cy="11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446" extrusionOk="0">
                          <a:moveTo>
                            <a:pt x="1727" y="0"/>
                          </a:moveTo>
                          <a:cubicBezTo>
                            <a:pt x="1572" y="0"/>
                            <a:pt x="1429" y="24"/>
                            <a:pt x="1274" y="24"/>
                          </a:cubicBezTo>
                          <a:cubicBezTo>
                            <a:pt x="977" y="36"/>
                            <a:pt x="679" y="60"/>
                            <a:pt x="465" y="108"/>
                          </a:cubicBezTo>
                          <a:cubicBezTo>
                            <a:pt x="239" y="143"/>
                            <a:pt x="84" y="179"/>
                            <a:pt x="84" y="179"/>
                          </a:cubicBezTo>
                          <a:cubicBezTo>
                            <a:pt x="48" y="203"/>
                            <a:pt x="12" y="227"/>
                            <a:pt x="0" y="286"/>
                          </a:cubicBezTo>
                          <a:cubicBezTo>
                            <a:pt x="0" y="346"/>
                            <a:pt x="24" y="393"/>
                            <a:pt x="84" y="405"/>
                          </a:cubicBezTo>
                          <a:cubicBezTo>
                            <a:pt x="84" y="405"/>
                            <a:pt x="239" y="417"/>
                            <a:pt x="465" y="441"/>
                          </a:cubicBezTo>
                          <a:cubicBezTo>
                            <a:pt x="529" y="444"/>
                            <a:pt x="597" y="446"/>
                            <a:pt x="668" y="446"/>
                          </a:cubicBezTo>
                          <a:cubicBezTo>
                            <a:pt x="862" y="446"/>
                            <a:pt x="1080" y="435"/>
                            <a:pt x="1298" y="417"/>
                          </a:cubicBezTo>
                          <a:cubicBezTo>
                            <a:pt x="1441" y="405"/>
                            <a:pt x="1608" y="393"/>
                            <a:pt x="1739" y="381"/>
                          </a:cubicBezTo>
                          <a:cubicBezTo>
                            <a:pt x="1894" y="358"/>
                            <a:pt x="2013" y="334"/>
                            <a:pt x="2132" y="322"/>
                          </a:cubicBezTo>
                          <a:cubicBezTo>
                            <a:pt x="2346" y="286"/>
                            <a:pt x="2501" y="239"/>
                            <a:pt x="2501" y="239"/>
                          </a:cubicBezTo>
                          <a:cubicBezTo>
                            <a:pt x="2548" y="239"/>
                            <a:pt x="2572" y="203"/>
                            <a:pt x="2572" y="155"/>
                          </a:cubicBezTo>
                          <a:cubicBezTo>
                            <a:pt x="2572" y="96"/>
                            <a:pt x="2525" y="48"/>
                            <a:pt x="2489" y="36"/>
                          </a:cubicBezTo>
                          <a:cubicBezTo>
                            <a:pt x="2489" y="36"/>
                            <a:pt x="2334" y="24"/>
                            <a:pt x="2108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cxnSp>
                <p:nvCxnSpPr>
                  <p:cNvPr id="29" name="Straight Connector 28">
                    <a:extLst>
                      <a:ext uri="{FF2B5EF4-FFF2-40B4-BE49-F238E27FC236}">
                        <a16:creationId xmlns:a16="http://schemas.microsoft.com/office/drawing/2014/main" id="{80C5AE0B-0A91-1369-6009-20D049AA1E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416075" y="2929806"/>
                    <a:ext cx="3581988" cy="1048968"/>
                  </a:xfrm>
                  <a:prstGeom prst="line">
                    <a:avLst/>
                  </a:prstGeom>
                  <a:ln w="114300"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" name="Flowchart: Connector 29">
                    <a:extLst>
                      <a:ext uri="{FF2B5EF4-FFF2-40B4-BE49-F238E27FC236}">
                        <a16:creationId xmlns:a16="http://schemas.microsoft.com/office/drawing/2014/main" id="{59D594A8-2C21-7F72-3C18-F8E836485DD4}"/>
                      </a:ext>
                    </a:extLst>
                  </p:cNvPr>
                  <p:cNvSpPr/>
                  <p:nvPr/>
                </p:nvSpPr>
                <p:spPr>
                  <a:xfrm flipH="1">
                    <a:off x="2633670" y="3493089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3">
                    <a:extLst>
                      <a:ext uri="{FF2B5EF4-FFF2-40B4-BE49-F238E27FC236}">
                        <a16:creationId xmlns:a16="http://schemas.microsoft.com/office/drawing/2014/main" id="{966C3E97-FB10-A832-2F67-CD6906D504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34754" y="3039175"/>
                    <a:ext cx="529232" cy="923328"/>
                  </a:xfrm>
                  <a:prstGeom prst="rect">
                    <a:avLst/>
                  </a:prstGeom>
                </p:spPr>
                <p:txBody>
                  <a:bodyPr wrap="square" lIns="91439" tIns="45719" rIns="91439" bIns="45719">
                    <a:spAutoFit/>
                  </a:bodyPr>
                  <a:lstStyle>
                    <a:defPPr>
                      <a:defRPr lang="zh-CN"/>
                    </a:defPPr>
                    <a:lvl1pPr>
                      <a:defRPr sz="2000" b="1">
                        <a:gradFill>
                          <a:gsLst>
                            <a:gs pos="100000">
                              <a:schemeClr val="tx2"/>
                            </a:gs>
                            <a:gs pos="0">
                              <a:schemeClr val="accent2"/>
                            </a:gs>
                          </a:gsLst>
                          <a:path path="circle">
                            <a:fillToRect l="50000" t="50000" r="50000" b="50000"/>
                          </a:path>
                        </a:gradFill>
                        <a:latin typeface="微软雅黑" pitchFamily="34" charset="-122"/>
                        <a:ea typeface="微软雅黑" pitchFamily="34" charset="-122"/>
                      </a:defRPr>
                    </a:lvl1pPr>
                  </a:lstStyle>
                  <a:p>
                    <a:pPr marL="0" marR="0" lvl="0" indent="0" algn="ctr" defTabSz="914354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lang="en-US" altLang="zh-CN" sz="5400">
                        <a:solidFill>
                          <a:srgbClr val="FF404A"/>
                        </a:solidFill>
                        <a:latin typeface="#9Slide03 AmpleSoft Bold" panose="02000000000000000000" pitchFamily="2" charset="0"/>
                        <a:ea typeface="方正少儿简体" panose="03000509000000000000" pitchFamily="65" charset="-122"/>
                        <a:cs typeface="Calibri" panose="020F0502020204030204" pitchFamily="34" charset="0"/>
                        <a:sym typeface="+mn-lt"/>
                      </a:rPr>
                      <a:t>M</a:t>
                    </a:r>
                    <a:endParaRPr kumimoji="0" lang="zh-CN" altLang="en-US" sz="5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404A"/>
                      </a:solidFill>
                      <a:effectLst/>
                      <a:uLnTx/>
                      <a:uFillTx/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endParaRPr>
                  </a:p>
                </p:txBody>
              </p:sp>
              <p:sp>
                <p:nvSpPr>
                  <p:cNvPr id="1952" name="Flowchart: Connector 1951">
                    <a:extLst>
                      <a:ext uri="{FF2B5EF4-FFF2-40B4-BE49-F238E27FC236}">
                        <a16:creationId xmlns:a16="http://schemas.microsoft.com/office/drawing/2014/main" id="{00D8D283-70AA-4EFD-3F88-AD28F0013056}"/>
                      </a:ext>
                    </a:extLst>
                  </p:cNvPr>
                  <p:cNvSpPr/>
                  <p:nvPr/>
                </p:nvSpPr>
                <p:spPr>
                  <a:xfrm flipH="1">
                    <a:off x="1615441" y="3782741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6" name="Flowchart: Connector 2005">
                    <a:extLst>
                      <a:ext uri="{FF2B5EF4-FFF2-40B4-BE49-F238E27FC236}">
                        <a16:creationId xmlns:a16="http://schemas.microsoft.com/office/drawing/2014/main" id="{5A146E42-B117-EC2B-B9B6-37EF4022C26F}"/>
                      </a:ext>
                    </a:extLst>
                  </p:cNvPr>
                  <p:cNvSpPr/>
                  <p:nvPr/>
                </p:nvSpPr>
                <p:spPr>
                  <a:xfrm flipH="1">
                    <a:off x="4571228" y="2915485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" name="3">
                  <a:extLst>
                    <a:ext uri="{FF2B5EF4-FFF2-40B4-BE49-F238E27FC236}">
                      <a16:creationId xmlns:a16="http://schemas.microsoft.com/office/drawing/2014/main" id="{9BDE1580-2AA6-D081-6ABB-64845B2EE9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17508" y="2718220"/>
                  <a:ext cx="529232" cy="923328"/>
                </a:xfrm>
                <a:prstGeom prst="rect">
                  <a:avLst/>
                </a:prstGeom>
              </p:spPr>
              <p:txBody>
                <a:bodyPr wrap="square" lIns="91439" tIns="45719" rIns="91439" bIns="45719">
                  <a:spAutoFit/>
                </a:bodyPr>
                <a:lstStyle>
                  <a:defPPr>
                    <a:defRPr lang="zh-CN"/>
                  </a:defPPr>
                  <a:lvl1pPr>
                    <a:defRPr sz="2000" b="1">
                      <a:gradFill>
                        <a:gsLst>
                          <a:gs pos="100000">
                            <a:schemeClr val="tx2"/>
                          </a:gs>
                          <a:gs pos="0">
                            <a:schemeClr val="accent2"/>
                          </a:gs>
                        </a:gsLst>
                        <a:path path="circle">
                          <a:fillToRect l="50000" t="50000" r="50000" b="50000"/>
                        </a:path>
                      </a:gradFill>
                      <a:latin typeface="微软雅黑" pitchFamily="34" charset="-122"/>
                      <a:ea typeface="微软雅黑" pitchFamily="34" charset="-122"/>
                    </a:defRPr>
                  </a:lvl1pPr>
                </a:lstStyle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5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404A"/>
                      </a:solidFill>
                      <a:effectLst/>
                      <a:uLnTx/>
                      <a:uFillTx/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rPr>
                    <a:t>N</a:t>
                  </a:r>
                  <a:endParaRPr kumimoji="0" lang="zh-CN" altLang="en-US" sz="5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endParaRPr>
                </a:p>
              </p:txBody>
            </p:sp>
            <p:sp>
              <p:nvSpPr>
                <p:cNvPr id="2007" name="3">
                  <a:extLst>
                    <a:ext uri="{FF2B5EF4-FFF2-40B4-BE49-F238E27FC236}">
                      <a16:creationId xmlns:a16="http://schemas.microsoft.com/office/drawing/2014/main" id="{52BBB7A3-4DDB-9616-730D-14F6FAAB86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30884" y="2370374"/>
                  <a:ext cx="529232" cy="923328"/>
                </a:xfrm>
                <a:prstGeom prst="rect">
                  <a:avLst/>
                </a:prstGeom>
              </p:spPr>
              <p:txBody>
                <a:bodyPr wrap="square" lIns="91439" tIns="45719" rIns="91439" bIns="45719">
                  <a:spAutoFit/>
                </a:bodyPr>
                <a:lstStyle>
                  <a:defPPr>
                    <a:defRPr lang="zh-CN"/>
                  </a:defPPr>
                  <a:lvl1pPr>
                    <a:defRPr sz="2000" b="1">
                      <a:gradFill>
                        <a:gsLst>
                          <a:gs pos="100000">
                            <a:schemeClr val="tx2"/>
                          </a:gs>
                          <a:gs pos="0">
                            <a:schemeClr val="accent2"/>
                          </a:gs>
                        </a:gsLst>
                        <a:path path="circle">
                          <a:fillToRect l="50000" t="50000" r="50000" b="50000"/>
                        </a:path>
                      </a:gradFill>
                      <a:latin typeface="微软雅黑" pitchFamily="34" charset="-122"/>
                      <a:ea typeface="微软雅黑" pitchFamily="34" charset="-122"/>
                    </a:defRPr>
                  </a:lvl1pPr>
                </a:lstStyle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5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404A"/>
                      </a:solidFill>
                      <a:effectLst/>
                      <a:uLnTx/>
                      <a:uFillTx/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rPr>
                    <a:t>I</a:t>
                  </a:r>
                  <a:endParaRPr kumimoji="0" lang="zh-CN" altLang="en-US" sz="5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endParaRPr>
                </a:p>
              </p:txBody>
            </p:sp>
          </p:grpSp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740B608D-1215-721F-F07A-312273E7DE9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l="33814" r="35199" b="46364"/>
              <a:stretch/>
            </p:blipFill>
            <p:spPr>
              <a:xfrm>
                <a:off x="5581423" y="1969377"/>
                <a:ext cx="1219622" cy="1187463"/>
              </a:xfrm>
              <a:prstGeom prst="rect">
                <a:avLst/>
              </a:prstGeom>
            </p:spPr>
          </p:pic>
        </p:grpSp>
        <p:grpSp>
          <p:nvGrpSpPr>
            <p:cNvPr id="1986" name="Google Shape;1986;p40"/>
            <p:cNvGrpSpPr/>
            <p:nvPr/>
          </p:nvGrpSpPr>
          <p:grpSpPr>
            <a:xfrm rot="3523537">
              <a:off x="10378697" y="3560265"/>
              <a:ext cx="710318" cy="857338"/>
              <a:chOff x="2257425" y="2373925"/>
              <a:chExt cx="495100" cy="597475"/>
            </a:xfrm>
          </p:grpSpPr>
          <p:sp>
            <p:nvSpPr>
              <p:cNvPr id="1987" name="Google Shape;1987;p40"/>
              <p:cNvSpPr/>
              <p:nvPr/>
            </p:nvSpPr>
            <p:spPr>
              <a:xfrm>
                <a:off x="2582150" y="2805400"/>
                <a:ext cx="124450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6640" extrusionOk="0">
                    <a:moveTo>
                      <a:pt x="2261" y="0"/>
                    </a:moveTo>
                    <a:cubicBezTo>
                      <a:pt x="367" y="0"/>
                      <a:pt x="1" y="1363"/>
                      <a:pt x="1" y="1363"/>
                    </a:cubicBezTo>
                    <a:cubicBezTo>
                      <a:pt x="1" y="1363"/>
                      <a:pt x="1872" y="6640"/>
                      <a:pt x="3283" y="6640"/>
                    </a:cubicBezTo>
                    <a:cubicBezTo>
                      <a:pt x="3300" y="6640"/>
                      <a:pt x="3318" y="6639"/>
                      <a:pt x="3334" y="6638"/>
                    </a:cubicBezTo>
                    <a:cubicBezTo>
                      <a:pt x="4918" y="6483"/>
                      <a:pt x="4978" y="5149"/>
                      <a:pt x="4644" y="4066"/>
                    </a:cubicBezTo>
                    <a:cubicBezTo>
                      <a:pt x="4168" y="2542"/>
                      <a:pt x="3156" y="89"/>
                      <a:pt x="3156" y="89"/>
                    </a:cubicBezTo>
                    <a:cubicBezTo>
                      <a:pt x="2825" y="27"/>
                      <a:pt x="2528" y="0"/>
                      <a:pt x="22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40"/>
              <p:cNvSpPr/>
              <p:nvPr/>
            </p:nvSpPr>
            <p:spPr>
              <a:xfrm>
                <a:off x="2257425" y="2373925"/>
                <a:ext cx="495100" cy="486300"/>
              </a:xfrm>
              <a:custGeom>
                <a:avLst/>
                <a:gdLst/>
                <a:ahLst/>
                <a:cxnLst/>
                <a:rect l="l" t="t" r="r" b="b"/>
                <a:pathLst>
                  <a:path w="19804" h="19452" extrusionOk="0">
                    <a:moveTo>
                      <a:pt x="9258" y="0"/>
                    </a:moveTo>
                    <a:cubicBezTo>
                      <a:pt x="8639" y="0"/>
                      <a:pt x="7997" y="124"/>
                      <a:pt x="7334" y="394"/>
                    </a:cubicBezTo>
                    <a:cubicBezTo>
                      <a:pt x="0" y="3370"/>
                      <a:pt x="7680" y="18860"/>
                      <a:pt x="8656" y="19337"/>
                    </a:cubicBezTo>
                    <a:cubicBezTo>
                      <a:pt x="8821" y="19415"/>
                      <a:pt x="9053" y="19452"/>
                      <a:pt x="9337" y="19452"/>
                    </a:cubicBezTo>
                    <a:cubicBezTo>
                      <a:pt x="12097" y="19452"/>
                      <a:pt x="19803" y="16001"/>
                      <a:pt x="19717" y="14479"/>
                    </a:cubicBezTo>
                    <a:cubicBezTo>
                      <a:pt x="19619" y="12982"/>
                      <a:pt x="15608" y="0"/>
                      <a:pt x="9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40"/>
              <p:cNvSpPr/>
              <p:nvPr/>
            </p:nvSpPr>
            <p:spPr>
              <a:xfrm>
                <a:off x="2493750" y="2438825"/>
                <a:ext cx="205400" cy="330950"/>
              </a:xfrm>
              <a:custGeom>
                <a:avLst/>
                <a:gdLst/>
                <a:ahLst/>
                <a:cxnLst/>
                <a:rect l="l" t="t" r="r" b="b"/>
                <a:pathLst>
                  <a:path w="8216" h="13238" extrusionOk="0">
                    <a:moveTo>
                      <a:pt x="1178" y="0"/>
                    </a:moveTo>
                    <a:cubicBezTo>
                      <a:pt x="1067" y="0"/>
                      <a:pt x="960" y="27"/>
                      <a:pt x="858" y="84"/>
                    </a:cubicBezTo>
                    <a:cubicBezTo>
                      <a:pt x="1" y="584"/>
                      <a:pt x="1263" y="3703"/>
                      <a:pt x="2513" y="6858"/>
                    </a:cubicBezTo>
                    <a:cubicBezTo>
                      <a:pt x="3727" y="9906"/>
                      <a:pt x="4918" y="12990"/>
                      <a:pt x="5156" y="13181"/>
                    </a:cubicBezTo>
                    <a:cubicBezTo>
                      <a:pt x="5206" y="13220"/>
                      <a:pt x="5278" y="13238"/>
                      <a:pt x="5366" y="13238"/>
                    </a:cubicBezTo>
                    <a:cubicBezTo>
                      <a:pt x="5886" y="13238"/>
                      <a:pt x="6977" y="12620"/>
                      <a:pt x="7537" y="12264"/>
                    </a:cubicBezTo>
                    <a:cubicBezTo>
                      <a:pt x="8216" y="11847"/>
                      <a:pt x="6454" y="8109"/>
                      <a:pt x="4989" y="5132"/>
                    </a:cubicBezTo>
                    <a:cubicBezTo>
                      <a:pt x="3788" y="2655"/>
                      <a:pt x="2283" y="0"/>
                      <a:pt x="1178" y="0"/>
                    </a:cubicBezTo>
                    <a:close/>
                  </a:path>
                </a:pathLst>
              </a:custGeom>
              <a:solidFill>
                <a:srgbClr val="E59A5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40"/>
              <p:cNvSpPr/>
              <p:nvPr/>
            </p:nvSpPr>
            <p:spPr>
              <a:xfrm>
                <a:off x="2400575" y="2471850"/>
                <a:ext cx="175650" cy="337375"/>
              </a:xfrm>
              <a:custGeom>
                <a:avLst/>
                <a:gdLst/>
                <a:ahLst/>
                <a:cxnLst/>
                <a:rect l="l" t="t" r="r" b="b"/>
                <a:pathLst>
                  <a:path w="7026" h="13495" extrusionOk="0">
                    <a:moveTo>
                      <a:pt x="1355" y="0"/>
                    </a:moveTo>
                    <a:cubicBezTo>
                      <a:pt x="1320" y="0"/>
                      <a:pt x="1286" y="4"/>
                      <a:pt x="1251" y="13"/>
                    </a:cubicBezTo>
                    <a:cubicBezTo>
                      <a:pt x="1" y="311"/>
                      <a:pt x="775" y="3632"/>
                      <a:pt x="1644" y="6526"/>
                    </a:cubicBezTo>
                    <a:cubicBezTo>
                      <a:pt x="2580" y="9637"/>
                      <a:pt x="3803" y="13495"/>
                      <a:pt x="4579" y="13495"/>
                    </a:cubicBezTo>
                    <a:cubicBezTo>
                      <a:pt x="4593" y="13495"/>
                      <a:pt x="4607" y="13493"/>
                      <a:pt x="4621" y="13491"/>
                    </a:cubicBezTo>
                    <a:cubicBezTo>
                      <a:pt x="5394" y="13348"/>
                      <a:pt x="6918" y="12967"/>
                      <a:pt x="6978" y="12550"/>
                    </a:cubicBezTo>
                    <a:cubicBezTo>
                      <a:pt x="7026" y="12241"/>
                      <a:pt x="5811" y="9169"/>
                      <a:pt x="4632" y="6109"/>
                    </a:cubicBezTo>
                    <a:cubicBezTo>
                      <a:pt x="3473" y="3043"/>
                      <a:pt x="2302" y="0"/>
                      <a:pt x="1355" y="0"/>
                    </a:cubicBezTo>
                    <a:close/>
                  </a:path>
                </a:pathLst>
              </a:custGeom>
              <a:solidFill>
                <a:srgbClr val="E59A5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40"/>
              <p:cNvSpPr/>
              <p:nvPr/>
            </p:nvSpPr>
            <p:spPr>
              <a:xfrm>
                <a:off x="2467850" y="2384075"/>
                <a:ext cx="151825" cy="86575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3463" extrusionOk="0">
                    <a:moveTo>
                      <a:pt x="1301" y="1"/>
                    </a:moveTo>
                    <a:cubicBezTo>
                      <a:pt x="569" y="1"/>
                      <a:pt x="100" y="267"/>
                      <a:pt x="60" y="654"/>
                    </a:cubicBezTo>
                    <a:cubicBezTo>
                      <a:pt x="1" y="1226"/>
                      <a:pt x="1429" y="821"/>
                      <a:pt x="2918" y="1702"/>
                    </a:cubicBezTo>
                    <a:cubicBezTo>
                      <a:pt x="3992" y="2321"/>
                      <a:pt x="4888" y="3463"/>
                      <a:pt x="5426" y="3463"/>
                    </a:cubicBezTo>
                    <a:cubicBezTo>
                      <a:pt x="5478" y="3463"/>
                      <a:pt x="5527" y="3452"/>
                      <a:pt x="5573" y="3429"/>
                    </a:cubicBezTo>
                    <a:cubicBezTo>
                      <a:pt x="6073" y="3167"/>
                      <a:pt x="4585" y="869"/>
                      <a:pt x="2596" y="226"/>
                    </a:cubicBezTo>
                    <a:cubicBezTo>
                      <a:pt x="2111" y="70"/>
                      <a:pt x="1672" y="1"/>
                      <a:pt x="13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40"/>
              <p:cNvSpPr/>
              <p:nvPr/>
            </p:nvSpPr>
            <p:spPr>
              <a:xfrm>
                <a:off x="2417200" y="2394950"/>
                <a:ext cx="370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856" extrusionOk="0">
                    <a:moveTo>
                      <a:pt x="1145" y="1"/>
                    </a:moveTo>
                    <a:cubicBezTo>
                      <a:pt x="868" y="1"/>
                      <a:pt x="483" y="85"/>
                      <a:pt x="288" y="243"/>
                    </a:cubicBezTo>
                    <a:cubicBezTo>
                      <a:pt x="1" y="478"/>
                      <a:pt x="142" y="855"/>
                      <a:pt x="508" y="855"/>
                    </a:cubicBezTo>
                    <a:cubicBezTo>
                      <a:pt x="551" y="855"/>
                      <a:pt x="597" y="850"/>
                      <a:pt x="646" y="839"/>
                    </a:cubicBezTo>
                    <a:cubicBezTo>
                      <a:pt x="1122" y="743"/>
                      <a:pt x="1479" y="446"/>
                      <a:pt x="1467" y="112"/>
                    </a:cubicBezTo>
                    <a:cubicBezTo>
                      <a:pt x="1462" y="37"/>
                      <a:pt x="1327" y="1"/>
                      <a:pt x="11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29" name="Group 2028">
            <a:extLst>
              <a:ext uri="{FF2B5EF4-FFF2-40B4-BE49-F238E27FC236}">
                <a16:creationId xmlns:a16="http://schemas.microsoft.com/office/drawing/2014/main" id="{89133262-0BF3-A22C-F136-212A0E1417C2}"/>
              </a:ext>
            </a:extLst>
          </p:cNvPr>
          <p:cNvGrpSpPr/>
          <p:nvPr/>
        </p:nvGrpSpPr>
        <p:grpSpPr>
          <a:xfrm>
            <a:off x="3450720" y="4361219"/>
            <a:ext cx="5752545" cy="2094345"/>
            <a:chOff x="3450720" y="4361219"/>
            <a:chExt cx="5752545" cy="2094345"/>
          </a:xfrm>
        </p:grpSpPr>
        <p:grpSp>
          <p:nvGrpSpPr>
            <p:cNvPr id="1960" name="Group 1959">
              <a:extLst>
                <a:ext uri="{FF2B5EF4-FFF2-40B4-BE49-F238E27FC236}">
                  <a16:creationId xmlns:a16="http://schemas.microsoft.com/office/drawing/2014/main" id="{AFEA93F1-D90C-B421-D80A-504FDB1336BA}"/>
                </a:ext>
              </a:extLst>
            </p:cNvPr>
            <p:cNvGrpSpPr/>
            <p:nvPr/>
          </p:nvGrpSpPr>
          <p:grpSpPr>
            <a:xfrm>
              <a:off x="3450720" y="4361219"/>
              <a:ext cx="5275670" cy="1953484"/>
              <a:chOff x="5581423" y="1969377"/>
              <a:chExt cx="5275670" cy="1953484"/>
            </a:xfrm>
          </p:grpSpPr>
          <p:grpSp>
            <p:nvGrpSpPr>
              <p:cNvPr id="1961" name="Group 1960">
                <a:extLst>
                  <a:ext uri="{FF2B5EF4-FFF2-40B4-BE49-F238E27FC236}">
                    <a16:creationId xmlns:a16="http://schemas.microsoft.com/office/drawing/2014/main" id="{BED1864C-86B4-9757-B5CB-46B69D349F4E}"/>
                  </a:ext>
                </a:extLst>
              </p:cNvPr>
              <p:cNvGrpSpPr/>
              <p:nvPr/>
            </p:nvGrpSpPr>
            <p:grpSpPr>
              <a:xfrm>
                <a:off x="6191234" y="2293136"/>
                <a:ext cx="4665859" cy="1629725"/>
                <a:chOff x="715601" y="2235974"/>
                <a:chExt cx="4665859" cy="1629725"/>
              </a:xfrm>
            </p:grpSpPr>
            <p:grpSp>
              <p:nvGrpSpPr>
                <p:cNvPr id="1963" name="Group 1962">
                  <a:extLst>
                    <a:ext uri="{FF2B5EF4-FFF2-40B4-BE49-F238E27FC236}">
                      <a16:creationId xmlns:a16="http://schemas.microsoft.com/office/drawing/2014/main" id="{3D35112B-220D-D2FD-A4BF-C0CECA434012}"/>
                    </a:ext>
                  </a:extLst>
                </p:cNvPr>
                <p:cNvGrpSpPr/>
                <p:nvPr/>
              </p:nvGrpSpPr>
              <p:grpSpPr>
                <a:xfrm>
                  <a:off x="715601" y="2382019"/>
                  <a:ext cx="4665859" cy="1483680"/>
                  <a:chOff x="746289" y="2661459"/>
                  <a:chExt cx="4665859" cy="1483680"/>
                </a:xfrm>
              </p:grpSpPr>
              <p:sp>
                <p:nvSpPr>
                  <p:cNvPr id="1965" name="Google Shape;1971;p40">
                    <a:extLst>
                      <a:ext uri="{FF2B5EF4-FFF2-40B4-BE49-F238E27FC236}">
                        <a16:creationId xmlns:a16="http://schemas.microsoft.com/office/drawing/2014/main" id="{D9B035B8-CB47-343D-077F-29276DC2588A}"/>
                      </a:ext>
                    </a:extLst>
                  </p:cNvPr>
                  <p:cNvSpPr/>
                  <p:nvPr/>
                </p:nvSpPr>
                <p:spPr>
                  <a:xfrm>
                    <a:off x="746289" y="2661459"/>
                    <a:ext cx="4665859" cy="1483680"/>
                  </a:xfrm>
                  <a:prstGeom prst="rect">
                    <a:avLst/>
                  </a:prstGeom>
                  <a:solidFill>
                    <a:schemeClr val="lt2"/>
                  </a:solidFill>
                  <a:ln>
                    <a:noFill/>
                  </a:ln>
                  <a:effectLst>
                    <a:outerShdw dist="104775" dir="2580000" algn="bl" rotWithShape="0">
                      <a:srgbClr val="000000">
                        <a:alpha val="13000"/>
                      </a:srgbClr>
                    </a:outerShdw>
                  </a:effectLst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E443BD26-C265-FC01-2215-5FAE6839920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265248" y="3655671"/>
                    <a:ext cx="3767150" cy="0"/>
                  </a:xfrm>
                  <a:prstGeom prst="line">
                    <a:avLst/>
                  </a:prstGeom>
                  <a:ln w="114300"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968" name="Flowchart: Connector 1967">
                    <a:extLst>
                      <a:ext uri="{FF2B5EF4-FFF2-40B4-BE49-F238E27FC236}">
                        <a16:creationId xmlns:a16="http://schemas.microsoft.com/office/drawing/2014/main" id="{A0B0C71A-B475-055B-7F4B-1F019037D580}"/>
                      </a:ext>
                    </a:extLst>
                  </p:cNvPr>
                  <p:cNvSpPr/>
                  <p:nvPr/>
                </p:nvSpPr>
                <p:spPr>
                  <a:xfrm flipH="1">
                    <a:off x="4606153" y="3554155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9" name="3">
                    <a:extLst>
                      <a:ext uri="{FF2B5EF4-FFF2-40B4-BE49-F238E27FC236}">
                        <a16:creationId xmlns:a16="http://schemas.microsoft.com/office/drawing/2014/main" id="{41247D00-6805-1412-5FE3-731B3BB274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328708" y="2747491"/>
                    <a:ext cx="529232" cy="923328"/>
                  </a:xfrm>
                  <a:prstGeom prst="rect">
                    <a:avLst/>
                  </a:prstGeom>
                </p:spPr>
                <p:txBody>
                  <a:bodyPr wrap="square" lIns="91439" tIns="45719" rIns="91439" bIns="45719">
                    <a:spAutoFit/>
                  </a:bodyPr>
                  <a:lstStyle>
                    <a:defPPr>
                      <a:defRPr lang="zh-CN"/>
                    </a:defPPr>
                    <a:lvl1pPr>
                      <a:defRPr sz="2000" b="1">
                        <a:gradFill>
                          <a:gsLst>
                            <a:gs pos="100000">
                              <a:schemeClr val="tx2"/>
                            </a:gs>
                            <a:gs pos="0">
                              <a:schemeClr val="accent2"/>
                            </a:gs>
                          </a:gsLst>
                          <a:path path="circle">
                            <a:fillToRect l="50000" t="50000" r="50000" b="50000"/>
                          </a:path>
                        </a:gradFill>
                        <a:latin typeface="微软雅黑" pitchFamily="34" charset="-122"/>
                        <a:ea typeface="微软雅黑" pitchFamily="34" charset="-122"/>
                      </a:defRPr>
                    </a:lvl1pPr>
                  </a:lstStyle>
                  <a:p>
                    <a:pPr marL="0" marR="0" lvl="0" indent="0" algn="ctr" defTabSz="914354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lang="en-US" altLang="zh-CN" sz="5400">
                        <a:solidFill>
                          <a:srgbClr val="FF404A"/>
                        </a:solidFill>
                        <a:latin typeface="#9Slide03 AmpleSoft Bold" panose="02000000000000000000" pitchFamily="2" charset="0"/>
                        <a:ea typeface="方正少儿简体" panose="03000509000000000000" pitchFamily="65" charset="-122"/>
                        <a:cs typeface="Calibri" panose="020F0502020204030204" pitchFamily="34" charset="0"/>
                        <a:sym typeface="+mn-lt"/>
                      </a:rPr>
                      <a:t>E</a:t>
                    </a:r>
                    <a:endParaRPr kumimoji="0" lang="zh-CN" altLang="en-US" sz="5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404A"/>
                      </a:solidFill>
                      <a:effectLst/>
                      <a:uLnTx/>
                      <a:uFillTx/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endParaRPr>
                  </a:p>
                </p:txBody>
              </p:sp>
              <p:sp>
                <p:nvSpPr>
                  <p:cNvPr id="1997" name="Flowchart: Connector 1996">
                    <a:extLst>
                      <a:ext uri="{FF2B5EF4-FFF2-40B4-BE49-F238E27FC236}">
                        <a16:creationId xmlns:a16="http://schemas.microsoft.com/office/drawing/2014/main" id="{CD1D9FBD-0B2E-4294-C9AC-8FA0DB04EB64}"/>
                      </a:ext>
                    </a:extLst>
                  </p:cNvPr>
                  <p:cNvSpPr/>
                  <p:nvPr/>
                </p:nvSpPr>
                <p:spPr>
                  <a:xfrm flipH="1">
                    <a:off x="1488833" y="3557654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9" name="Flowchart: Connector 2008">
                    <a:extLst>
                      <a:ext uri="{FF2B5EF4-FFF2-40B4-BE49-F238E27FC236}">
                        <a16:creationId xmlns:a16="http://schemas.microsoft.com/office/drawing/2014/main" id="{17EC2FF4-77BF-781A-218B-FE2AE30AAC93}"/>
                      </a:ext>
                    </a:extLst>
                  </p:cNvPr>
                  <p:cNvSpPr/>
                  <p:nvPr/>
                </p:nvSpPr>
                <p:spPr>
                  <a:xfrm flipH="1">
                    <a:off x="3146601" y="3103565"/>
                    <a:ext cx="208982" cy="196033"/>
                  </a:xfrm>
                  <a:prstGeom prst="flowChartConnector">
                    <a:avLst/>
                  </a:prstGeom>
                  <a:solidFill>
                    <a:schemeClr val="accent1">
                      <a:lumMod val="10000"/>
                    </a:schemeClr>
                  </a:solidFill>
                  <a:ln>
                    <a:solidFill>
                      <a:schemeClr val="accent1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64" name="3">
                  <a:extLst>
                    <a:ext uri="{FF2B5EF4-FFF2-40B4-BE49-F238E27FC236}">
                      <a16:creationId xmlns:a16="http://schemas.microsoft.com/office/drawing/2014/main" id="{3156D808-317F-FBBC-26C1-EE4BE83BFA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9772" y="2469535"/>
                  <a:ext cx="529232" cy="923328"/>
                </a:xfrm>
                <a:prstGeom prst="rect">
                  <a:avLst/>
                </a:prstGeom>
              </p:spPr>
              <p:txBody>
                <a:bodyPr wrap="square" lIns="91439" tIns="45719" rIns="91439" bIns="45719">
                  <a:spAutoFit/>
                </a:bodyPr>
                <a:lstStyle>
                  <a:defPPr>
                    <a:defRPr lang="zh-CN"/>
                  </a:defPPr>
                  <a:lvl1pPr>
                    <a:defRPr sz="2000" b="1">
                      <a:gradFill>
                        <a:gsLst>
                          <a:gs pos="100000">
                            <a:schemeClr val="tx2"/>
                          </a:gs>
                          <a:gs pos="0">
                            <a:schemeClr val="accent2"/>
                          </a:gs>
                        </a:gsLst>
                        <a:path path="circle">
                          <a:fillToRect l="50000" t="50000" r="50000" b="50000"/>
                        </a:path>
                      </a:gradFill>
                      <a:latin typeface="微软雅黑" pitchFamily="34" charset="-122"/>
                      <a:ea typeface="微软雅黑" pitchFamily="34" charset="-122"/>
                    </a:defRPr>
                  </a:lvl1pPr>
                </a:lstStyle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zh-CN" sz="5400">
                      <a:solidFill>
                        <a:srgbClr val="FF404A"/>
                      </a:solidFill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rPr>
                    <a:t>K</a:t>
                  </a:r>
                  <a:endParaRPr kumimoji="0" lang="zh-CN" altLang="en-US" sz="5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endParaRPr>
                </a:p>
              </p:txBody>
            </p:sp>
            <p:sp>
              <p:nvSpPr>
                <p:cNvPr id="2010" name="3">
                  <a:extLst>
                    <a:ext uri="{FF2B5EF4-FFF2-40B4-BE49-F238E27FC236}">
                      <a16:creationId xmlns:a16="http://schemas.microsoft.com/office/drawing/2014/main" id="{83E75444-17FD-25B0-C125-264F137B62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0248" y="2235974"/>
                  <a:ext cx="529232" cy="923328"/>
                </a:xfrm>
                <a:prstGeom prst="rect">
                  <a:avLst/>
                </a:prstGeom>
              </p:spPr>
              <p:txBody>
                <a:bodyPr wrap="square" lIns="91439" tIns="45719" rIns="91439" bIns="45719">
                  <a:spAutoFit/>
                </a:bodyPr>
                <a:lstStyle>
                  <a:defPPr>
                    <a:defRPr lang="zh-CN"/>
                  </a:defPPr>
                  <a:lvl1pPr>
                    <a:defRPr sz="2000" b="1">
                      <a:gradFill>
                        <a:gsLst>
                          <a:gs pos="100000">
                            <a:schemeClr val="tx2"/>
                          </a:gs>
                          <a:gs pos="0">
                            <a:schemeClr val="accent2"/>
                          </a:gs>
                        </a:gsLst>
                        <a:path path="circle">
                          <a:fillToRect l="50000" t="50000" r="50000" b="50000"/>
                        </a:path>
                      </a:gradFill>
                      <a:latin typeface="微软雅黑" pitchFamily="34" charset="-122"/>
                      <a:ea typeface="微软雅黑" pitchFamily="34" charset="-122"/>
                    </a:defRPr>
                  </a:lvl1pPr>
                </a:lstStyle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5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404A"/>
                      </a:solidFill>
                      <a:effectLst/>
                      <a:uLnTx/>
                      <a:uFillTx/>
                      <a:latin typeface="#9Slide03 AmpleSoft Bold" panose="02000000000000000000" pitchFamily="2" charset="0"/>
                      <a:ea typeface="方正少儿简体" panose="03000509000000000000" pitchFamily="65" charset="-122"/>
                      <a:cs typeface="Calibri" panose="020F0502020204030204" pitchFamily="34" charset="0"/>
                      <a:sym typeface="+mn-lt"/>
                    </a:rPr>
                    <a:t>F</a:t>
                  </a:r>
                  <a:endParaRPr kumimoji="0" lang="zh-CN" altLang="en-US" sz="5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endParaRPr>
                </a:p>
              </p:txBody>
            </p:sp>
          </p:grpSp>
          <p:pic>
            <p:nvPicPr>
              <p:cNvPr id="1962" name="Picture 1961">
                <a:extLst>
                  <a:ext uri="{FF2B5EF4-FFF2-40B4-BE49-F238E27FC236}">
                    <a16:creationId xmlns:a16="http://schemas.microsoft.com/office/drawing/2014/main" id="{29075A2C-D0A9-BCF2-243B-AF796B5BC46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l="70408" t="1142" r="-1395" b="45222"/>
              <a:stretch/>
            </p:blipFill>
            <p:spPr>
              <a:xfrm>
                <a:off x="5581423" y="1969377"/>
                <a:ext cx="1219622" cy="1187463"/>
              </a:xfrm>
              <a:prstGeom prst="rect">
                <a:avLst/>
              </a:prstGeom>
            </p:spPr>
          </p:pic>
        </p:grpSp>
        <p:grpSp>
          <p:nvGrpSpPr>
            <p:cNvPr id="2011" name="Google Shape;2089;p42">
              <a:extLst>
                <a:ext uri="{FF2B5EF4-FFF2-40B4-BE49-F238E27FC236}">
                  <a16:creationId xmlns:a16="http://schemas.microsoft.com/office/drawing/2014/main" id="{AB5AA211-1FE1-B085-FA4B-9A83A83993F6}"/>
                </a:ext>
              </a:extLst>
            </p:cNvPr>
            <p:cNvGrpSpPr/>
            <p:nvPr/>
          </p:nvGrpSpPr>
          <p:grpSpPr>
            <a:xfrm>
              <a:off x="8171133" y="5939884"/>
              <a:ext cx="1032132" cy="515680"/>
              <a:chOff x="6136475" y="3359325"/>
              <a:chExt cx="675700" cy="337575"/>
            </a:xfrm>
          </p:grpSpPr>
          <p:sp>
            <p:nvSpPr>
              <p:cNvPr id="2012" name="Google Shape;2090;p42">
                <a:extLst>
                  <a:ext uri="{FF2B5EF4-FFF2-40B4-BE49-F238E27FC236}">
                    <a16:creationId xmlns:a16="http://schemas.microsoft.com/office/drawing/2014/main" id="{32FE8720-6E05-1FFA-4C9C-B029914206A2}"/>
                  </a:ext>
                </a:extLst>
              </p:cNvPr>
              <p:cNvSpPr/>
              <p:nvPr/>
            </p:nvSpPr>
            <p:spPr>
              <a:xfrm>
                <a:off x="6407050" y="3490050"/>
                <a:ext cx="132175" cy="43875"/>
              </a:xfrm>
              <a:custGeom>
                <a:avLst/>
                <a:gdLst/>
                <a:ahLst/>
                <a:cxnLst/>
                <a:rect l="l" t="t" r="r" b="b"/>
                <a:pathLst>
                  <a:path w="5287" h="1755" extrusionOk="0">
                    <a:moveTo>
                      <a:pt x="3443" y="0"/>
                    </a:moveTo>
                    <a:cubicBezTo>
                      <a:pt x="2829" y="0"/>
                      <a:pt x="2212" y="108"/>
                      <a:pt x="1643" y="338"/>
                    </a:cubicBezTo>
                    <a:cubicBezTo>
                      <a:pt x="1298" y="457"/>
                      <a:pt x="1000" y="611"/>
                      <a:pt x="750" y="802"/>
                    </a:cubicBezTo>
                    <a:cubicBezTo>
                      <a:pt x="429" y="1004"/>
                      <a:pt x="179" y="1278"/>
                      <a:pt x="0" y="1552"/>
                    </a:cubicBezTo>
                    <a:lnTo>
                      <a:pt x="310" y="1754"/>
                    </a:lnTo>
                    <a:cubicBezTo>
                      <a:pt x="452" y="1528"/>
                      <a:pt x="643" y="1338"/>
                      <a:pt x="833" y="1183"/>
                    </a:cubicBezTo>
                    <a:cubicBezTo>
                      <a:pt x="1143" y="933"/>
                      <a:pt x="1488" y="766"/>
                      <a:pt x="1774" y="659"/>
                    </a:cubicBezTo>
                    <a:cubicBezTo>
                      <a:pt x="2310" y="456"/>
                      <a:pt x="2891" y="358"/>
                      <a:pt x="3470" y="358"/>
                    </a:cubicBezTo>
                    <a:cubicBezTo>
                      <a:pt x="3740" y="358"/>
                      <a:pt x="4010" y="379"/>
                      <a:pt x="4274" y="421"/>
                    </a:cubicBezTo>
                    <a:cubicBezTo>
                      <a:pt x="4572" y="480"/>
                      <a:pt x="4870" y="564"/>
                      <a:pt x="5155" y="659"/>
                    </a:cubicBezTo>
                    <a:lnTo>
                      <a:pt x="5286" y="326"/>
                    </a:lnTo>
                    <a:cubicBezTo>
                      <a:pt x="4941" y="183"/>
                      <a:pt x="4572" y="99"/>
                      <a:pt x="4179" y="52"/>
                    </a:cubicBezTo>
                    <a:cubicBezTo>
                      <a:pt x="3937" y="18"/>
                      <a:pt x="3690" y="0"/>
                      <a:pt x="3443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91;p42">
                <a:extLst>
                  <a:ext uri="{FF2B5EF4-FFF2-40B4-BE49-F238E27FC236}">
                    <a16:creationId xmlns:a16="http://schemas.microsoft.com/office/drawing/2014/main" id="{9687B98B-AED4-1492-87D1-B471805EB06D}"/>
                  </a:ext>
                </a:extLst>
              </p:cNvPr>
              <p:cNvSpPr/>
              <p:nvPr/>
            </p:nvSpPr>
            <p:spPr>
              <a:xfrm>
                <a:off x="6407325" y="3510075"/>
                <a:ext cx="208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966" extrusionOk="0">
                    <a:moveTo>
                      <a:pt x="751" y="1"/>
                    </a:moveTo>
                    <a:cubicBezTo>
                      <a:pt x="441" y="203"/>
                      <a:pt x="180" y="477"/>
                      <a:pt x="1" y="775"/>
                    </a:cubicBezTo>
                    <a:lnTo>
                      <a:pt x="311" y="965"/>
                    </a:lnTo>
                    <a:cubicBezTo>
                      <a:pt x="453" y="739"/>
                      <a:pt x="644" y="549"/>
                      <a:pt x="834" y="394"/>
                    </a:cubicBezTo>
                    <a:lnTo>
                      <a:pt x="751" y="1"/>
                    </a:ln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92;p42">
                <a:extLst>
                  <a:ext uri="{FF2B5EF4-FFF2-40B4-BE49-F238E27FC236}">
                    <a16:creationId xmlns:a16="http://schemas.microsoft.com/office/drawing/2014/main" id="{18407B7C-6A1E-6FB8-A461-436885C11805}"/>
                  </a:ext>
                </a:extLst>
              </p:cNvPr>
              <p:cNvSpPr/>
              <p:nvPr/>
            </p:nvSpPr>
            <p:spPr>
              <a:xfrm>
                <a:off x="6511525" y="3491025"/>
                <a:ext cx="277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621" extrusionOk="0">
                    <a:moveTo>
                      <a:pt x="0" y="1"/>
                    </a:moveTo>
                    <a:lnTo>
                      <a:pt x="95" y="382"/>
                    </a:lnTo>
                    <a:cubicBezTo>
                      <a:pt x="393" y="441"/>
                      <a:pt x="691" y="525"/>
                      <a:pt x="976" y="620"/>
                    </a:cubicBezTo>
                    <a:lnTo>
                      <a:pt x="1107" y="287"/>
                    </a:lnTo>
                    <a:cubicBezTo>
                      <a:pt x="762" y="144"/>
                      <a:pt x="393" y="60"/>
                      <a:pt x="0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93;p42">
                <a:extLst>
                  <a:ext uri="{FF2B5EF4-FFF2-40B4-BE49-F238E27FC236}">
                    <a16:creationId xmlns:a16="http://schemas.microsoft.com/office/drawing/2014/main" id="{F53B9906-578F-C3C7-FD2E-BB8BF96EF195}"/>
                  </a:ext>
                </a:extLst>
              </p:cNvPr>
              <p:cNvSpPr/>
              <p:nvPr/>
            </p:nvSpPr>
            <p:spPr>
              <a:xfrm>
                <a:off x="6510025" y="3359325"/>
                <a:ext cx="286075" cy="260400"/>
              </a:xfrm>
              <a:custGeom>
                <a:avLst/>
                <a:gdLst/>
                <a:ahLst/>
                <a:cxnLst/>
                <a:rect l="l" t="t" r="r" b="b"/>
                <a:pathLst>
                  <a:path w="11443" h="10416" extrusionOk="0">
                    <a:moveTo>
                      <a:pt x="5722" y="0"/>
                    </a:moveTo>
                    <a:cubicBezTo>
                      <a:pt x="4388" y="0"/>
                      <a:pt x="3055" y="506"/>
                      <a:pt x="2037" y="1518"/>
                    </a:cubicBezTo>
                    <a:cubicBezTo>
                      <a:pt x="1" y="3554"/>
                      <a:pt x="1" y="6852"/>
                      <a:pt x="2037" y="8888"/>
                    </a:cubicBezTo>
                    <a:cubicBezTo>
                      <a:pt x="3055" y="9906"/>
                      <a:pt x="4388" y="10415"/>
                      <a:pt x="5722" y="10415"/>
                    </a:cubicBezTo>
                    <a:cubicBezTo>
                      <a:pt x="7055" y="10415"/>
                      <a:pt x="8389" y="9906"/>
                      <a:pt x="9407" y="8888"/>
                    </a:cubicBezTo>
                    <a:cubicBezTo>
                      <a:pt x="11443" y="6852"/>
                      <a:pt x="11443" y="3554"/>
                      <a:pt x="9407" y="1518"/>
                    </a:cubicBezTo>
                    <a:cubicBezTo>
                      <a:pt x="8389" y="506"/>
                      <a:pt x="7055" y="0"/>
                      <a:pt x="5722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94;p42">
                <a:extLst>
                  <a:ext uri="{FF2B5EF4-FFF2-40B4-BE49-F238E27FC236}">
                    <a16:creationId xmlns:a16="http://schemas.microsoft.com/office/drawing/2014/main" id="{2FCB263F-71C9-6A00-4484-608D8BD55A77}"/>
                  </a:ext>
                </a:extLst>
              </p:cNvPr>
              <p:cNvSpPr/>
              <p:nvPr/>
            </p:nvSpPr>
            <p:spPr>
              <a:xfrm>
                <a:off x="6529975" y="3370425"/>
                <a:ext cx="246475" cy="237600"/>
              </a:xfrm>
              <a:custGeom>
                <a:avLst/>
                <a:gdLst/>
                <a:ahLst/>
                <a:cxnLst/>
                <a:rect l="l" t="t" r="r" b="b"/>
                <a:pathLst>
                  <a:path w="9859" h="9504" extrusionOk="0">
                    <a:moveTo>
                      <a:pt x="4914" y="1"/>
                    </a:moveTo>
                    <a:cubicBezTo>
                      <a:pt x="4578" y="1"/>
                      <a:pt x="4237" y="36"/>
                      <a:pt x="3894" y="110"/>
                    </a:cubicBezTo>
                    <a:cubicBezTo>
                      <a:pt x="2560" y="384"/>
                      <a:pt x="1465" y="1217"/>
                      <a:pt x="810" y="2325"/>
                    </a:cubicBezTo>
                    <a:cubicBezTo>
                      <a:pt x="238" y="3325"/>
                      <a:pt x="0" y="4527"/>
                      <a:pt x="262" y="5742"/>
                    </a:cubicBezTo>
                    <a:cubicBezTo>
                      <a:pt x="759" y="7987"/>
                      <a:pt x="2729" y="9503"/>
                      <a:pt x="4917" y="9503"/>
                    </a:cubicBezTo>
                    <a:cubicBezTo>
                      <a:pt x="5247" y="9503"/>
                      <a:pt x="5582" y="9469"/>
                      <a:pt x="5918" y="9397"/>
                    </a:cubicBezTo>
                    <a:cubicBezTo>
                      <a:pt x="7144" y="9123"/>
                      <a:pt x="8156" y="8421"/>
                      <a:pt x="8811" y="7468"/>
                    </a:cubicBezTo>
                    <a:cubicBezTo>
                      <a:pt x="9549" y="6432"/>
                      <a:pt x="9859" y="5087"/>
                      <a:pt x="9561" y="3753"/>
                    </a:cubicBezTo>
                    <a:cubicBezTo>
                      <a:pt x="9086" y="1532"/>
                      <a:pt x="7122" y="1"/>
                      <a:pt x="4914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95;p42">
                <a:extLst>
                  <a:ext uri="{FF2B5EF4-FFF2-40B4-BE49-F238E27FC236}">
                    <a16:creationId xmlns:a16="http://schemas.microsoft.com/office/drawing/2014/main" id="{BB6DCAFF-A864-8F86-962D-3D521B39934B}"/>
                  </a:ext>
                </a:extLst>
              </p:cNvPr>
              <p:cNvSpPr/>
              <p:nvPr/>
            </p:nvSpPr>
            <p:spPr>
              <a:xfrm>
                <a:off x="6691000" y="3404400"/>
                <a:ext cx="58075" cy="6322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2529" extrusionOk="0">
                    <a:moveTo>
                      <a:pt x="408" y="0"/>
                    </a:moveTo>
                    <a:cubicBezTo>
                      <a:pt x="355" y="0"/>
                      <a:pt x="302" y="11"/>
                      <a:pt x="251" y="37"/>
                    </a:cubicBezTo>
                    <a:cubicBezTo>
                      <a:pt x="167" y="96"/>
                      <a:pt x="108" y="192"/>
                      <a:pt x="72" y="299"/>
                    </a:cubicBezTo>
                    <a:cubicBezTo>
                      <a:pt x="1" y="513"/>
                      <a:pt x="13" y="775"/>
                      <a:pt x="72" y="1013"/>
                    </a:cubicBezTo>
                    <a:cubicBezTo>
                      <a:pt x="239" y="1573"/>
                      <a:pt x="727" y="2109"/>
                      <a:pt x="1179" y="2382"/>
                    </a:cubicBezTo>
                    <a:cubicBezTo>
                      <a:pt x="1314" y="2465"/>
                      <a:pt x="1492" y="2529"/>
                      <a:pt x="1659" y="2529"/>
                    </a:cubicBezTo>
                    <a:cubicBezTo>
                      <a:pt x="1756" y="2529"/>
                      <a:pt x="1850" y="2507"/>
                      <a:pt x="1929" y="2454"/>
                    </a:cubicBezTo>
                    <a:cubicBezTo>
                      <a:pt x="2322" y="2168"/>
                      <a:pt x="2037" y="1573"/>
                      <a:pt x="1858" y="1251"/>
                    </a:cubicBezTo>
                    <a:cubicBezTo>
                      <a:pt x="1596" y="787"/>
                      <a:pt x="1203" y="382"/>
                      <a:pt x="739" y="120"/>
                    </a:cubicBezTo>
                    <a:cubicBezTo>
                      <a:pt x="640" y="55"/>
                      <a:pt x="525" y="0"/>
                      <a:pt x="4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96;p42">
                <a:extLst>
                  <a:ext uri="{FF2B5EF4-FFF2-40B4-BE49-F238E27FC236}">
                    <a16:creationId xmlns:a16="http://schemas.microsoft.com/office/drawing/2014/main" id="{C0B82D82-D092-DA6D-D9BF-31FF530BA300}"/>
                  </a:ext>
                </a:extLst>
              </p:cNvPr>
              <p:cNvSpPr/>
              <p:nvPr/>
            </p:nvSpPr>
            <p:spPr>
              <a:xfrm>
                <a:off x="6730000" y="3472800"/>
                <a:ext cx="28750" cy="2462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985" extrusionOk="0">
                    <a:moveTo>
                      <a:pt x="628" y="1"/>
                    </a:moveTo>
                    <a:cubicBezTo>
                      <a:pt x="574" y="1"/>
                      <a:pt x="515" y="13"/>
                      <a:pt x="453" y="39"/>
                    </a:cubicBezTo>
                    <a:cubicBezTo>
                      <a:pt x="0" y="218"/>
                      <a:pt x="167" y="920"/>
                      <a:pt x="608" y="980"/>
                    </a:cubicBezTo>
                    <a:cubicBezTo>
                      <a:pt x="625" y="983"/>
                      <a:pt x="642" y="985"/>
                      <a:pt x="660" y="985"/>
                    </a:cubicBezTo>
                    <a:cubicBezTo>
                      <a:pt x="702" y="985"/>
                      <a:pt x="744" y="976"/>
                      <a:pt x="786" y="968"/>
                    </a:cubicBezTo>
                    <a:cubicBezTo>
                      <a:pt x="869" y="932"/>
                      <a:pt x="929" y="873"/>
                      <a:pt x="953" y="813"/>
                    </a:cubicBezTo>
                    <a:cubicBezTo>
                      <a:pt x="1149" y="524"/>
                      <a:pt x="987" y="1"/>
                      <a:pt x="628" y="1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97;p42">
                <a:extLst>
                  <a:ext uri="{FF2B5EF4-FFF2-40B4-BE49-F238E27FC236}">
                    <a16:creationId xmlns:a16="http://schemas.microsoft.com/office/drawing/2014/main" id="{34D03C9F-9183-AAD3-9CDA-04EC362673F9}"/>
                  </a:ext>
                </a:extLst>
              </p:cNvPr>
              <p:cNvSpPr/>
              <p:nvPr/>
            </p:nvSpPr>
            <p:spPr>
              <a:xfrm>
                <a:off x="6541875" y="3396075"/>
                <a:ext cx="20035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8288" extrusionOk="0">
                    <a:moveTo>
                      <a:pt x="1763" y="1"/>
                    </a:moveTo>
                    <a:cubicBezTo>
                      <a:pt x="1584" y="120"/>
                      <a:pt x="1406" y="239"/>
                      <a:pt x="1251" y="370"/>
                    </a:cubicBezTo>
                    <a:cubicBezTo>
                      <a:pt x="1132" y="465"/>
                      <a:pt x="1013" y="572"/>
                      <a:pt x="905" y="668"/>
                    </a:cubicBezTo>
                    <a:cubicBezTo>
                      <a:pt x="691" y="870"/>
                      <a:pt x="513" y="1072"/>
                      <a:pt x="358" y="1311"/>
                    </a:cubicBezTo>
                    <a:cubicBezTo>
                      <a:pt x="215" y="1549"/>
                      <a:pt x="96" y="1799"/>
                      <a:pt x="1" y="2061"/>
                    </a:cubicBezTo>
                    <a:cubicBezTo>
                      <a:pt x="1584" y="4442"/>
                      <a:pt x="3572" y="6537"/>
                      <a:pt x="5811" y="8288"/>
                    </a:cubicBezTo>
                    <a:cubicBezTo>
                      <a:pt x="5870" y="8276"/>
                      <a:pt x="5930" y="8252"/>
                      <a:pt x="5989" y="8228"/>
                    </a:cubicBezTo>
                    <a:cubicBezTo>
                      <a:pt x="6442" y="8073"/>
                      <a:pt x="6835" y="7859"/>
                      <a:pt x="7204" y="7609"/>
                    </a:cubicBezTo>
                    <a:cubicBezTo>
                      <a:pt x="7394" y="7478"/>
                      <a:pt x="7585" y="7323"/>
                      <a:pt x="7752" y="7156"/>
                    </a:cubicBezTo>
                    <a:cubicBezTo>
                      <a:pt x="7835" y="7073"/>
                      <a:pt x="7930" y="6978"/>
                      <a:pt x="8013" y="6883"/>
                    </a:cubicBezTo>
                    <a:cubicBezTo>
                      <a:pt x="7775" y="6704"/>
                      <a:pt x="7561" y="6537"/>
                      <a:pt x="7335" y="6359"/>
                    </a:cubicBezTo>
                    <a:cubicBezTo>
                      <a:pt x="5787" y="5120"/>
                      <a:pt x="4525" y="3561"/>
                      <a:pt x="3287" y="2013"/>
                    </a:cubicBezTo>
                    <a:cubicBezTo>
                      <a:pt x="2763" y="1358"/>
                      <a:pt x="2239" y="703"/>
                      <a:pt x="17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98;p42">
                <a:extLst>
                  <a:ext uri="{FF2B5EF4-FFF2-40B4-BE49-F238E27FC236}">
                    <a16:creationId xmlns:a16="http://schemas.microsoft.com/office/drawing/2014/main" id="{2255D8D4-2CC2-E665-7B77-4A6BDAA7D83F}"/>
                  </a:ext>
                </a:extLst>
              </p:cNvPr>
              <p:cNvSpPr/>
              <p:nvPr/>
            </p:nvSpPr>
            <p:spPr>
              <a:xfrm>
                <a:off x="6605275" y="3380000"/>
                <a:ext cx="156000" cy="173575"/>
              </a:xfrm>
              <a:custGeom>
                <a:avLst/>
                <a:gdLst/>
                <a:ahLst/>
                <a:cxnLst/>
                <a:rect l="l" t="t" r="r" b="b"/>
                <a:pathLst>
                  <a:path w="6240" h="6943" extrusionOk="0">
                    <a:moveTo>
                      <a:pt x="929" y="1"/>
                    </a:moveTo>
                    <a:cubicBezTo>
                      <a:pt x="846" y="25"/>
                      <a:pt x="763" y="37"/>
                      <a:pt x="691" y="49"/>
                    </a:cubicBezTo>
                    <a:lnTo>
                      <a:pt x="679" y="49"/>
                    </a:lnTo>
                    <a:cubicBezTo>
                      <a:pt x="453" y="96"/>
                      <a:pt x="215" y="156"/>
                      <a:pt x="1" y="239"/>
                    </a:cubicBezTo>
                    <a:cubicBezTo>
                      <a:pt x="120" y="418"/>
                      <a:pt x="239" y="584"/>
                      <a:pt x="358" y="751"/>
                    </a:cubicBezTo>
                    <a:cubicBezTo>
                      <a:pt x="1156" y="1823"/>
                      <a:pt x="1989" y="2882"/>
                      <a:pt x="2834" y="3906"/>
                    </a:cubicBezTo>
                    <a:cubicBezTo>
                      <a:pt x="3751" y="5001"/>
                      <a:pt x="4739" y="6097"/>
                      <a:pt x="5882" y="6942"/>
                    </a:cubicBezTo>
                    <a:cubicBezTo>
                      <a:pt x="5954" y="6823"/>
                      <a:pt x="6001" y="6704"/>
                      <a:pt x="6061" y="6585"/>
                    </a:cubicBezTo>
                    <a:cubicBezTo>
                      <a:pt x="6132" y="6418"/>
                      <a:pt x="6192" y="6275"/>
                      <a:pt x="6239" y="6109"/>
                    </a:cubicBezTo>
                    <a:cubicBezTo>
                      <a:pt x="4263" y="4263"/>
                      <a:pt x="2441" y="2251"/>
                      <a:pt x="9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99;p42">
                <a:extLst>
                  <a:ext uri="{FF2B5EF4-FFF2-40B4-BE49-F238E27FC236}">
                    <a16:creationId xmlns:a16="http://schemas.microsoft.com/office/drawing/2014/main" id="{42194550-4D4E-7FBA-0D3D-E95E620B1905}"/>
                  </a:ext>
                </a:extLst>
              </p:cNvPr>
              <p:cNvSpPr/>
              <p:nvPr/>
            </p:nvSpPr>
            <p:spPr>
              <a:xfrm>
                <a:off x="6149275" y="3436400"/>
                <a:ext cx="292900" cy="2605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0420" extrusionOk="0">
                    <a:moveTo>
                      <a:pt x="5863" y="0"/>
                    </a:moveTo>
                    <a:cubicBezTo>
                      <a:pt x="3693" y="0"/>
                      <a:pt x="1667" y="1361"/>
                      <a:pt x="929" y="3519"/>
                    </a:cubicBezTo>
                    <a:cubicBezTo>
                      <a:pt x="0" y="6246"/>
                      <a:pt x="1453" y="9211"/>
                      <a:pt x="4179" y="10139"/>
                    </a:cubicBezTo>
                    <a:cubicBezTo>
                      <a:pt x="4735" y="10329"/>
                      <a:pt x="5301" y="10420"/>
                      <a:pt x="5859" y="10420"/>
                    </a:cubicBezTo>
                    <a:cubicBezTo>
                      <a:pt x="8023" y="10420"/>
                      <a:pt x="10049" y="9057"/>
                      <a:pt x="10787" y="6889"/>
                    </a:cubicBezTo>
                    <a:cubicBezTo>
                      <a:pt x="11716" y="4174"/>
                      <a:pt x="10263" y="1210"/>
                      <a:pt x="7549" y="281"/>
                    </a:cubicBezTo>
                    <a:cubicBezTo>
                      <a:pt x="6990" y="91"/>
                      <a:pt x="6422" y="0"/>
                      <a:pt x="5863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100;p42">
                <a:extLst>
                  <a:ext uri="{FF2B5EF4-FFF2-40B4-BE49-F238E27FC236}">
                    <a16:creationId xmlns:a16="http://schemas.microsoft.com/office/drawing/2014/main" id="{3920A219-F12E-72B5-516B-69593909F1DB}"/>
                  </a:ext>
                </a:extLst>
              </p:cNvPr>
              <p:cNvSpPr/>
              <p:nvPr/>
            </p:nvSpPr>
            <p:spPr>
              <a:xfrm>
                <a:off x="6172775" y="3447800"/>
                <a:ext cx="246500" cy="237600"/>
              </a:xfrm>
              <a:custGeom>
                <a:avLst/>
                <a:gdLst/>
                <a:ahLst/>
                <a:cxnLst/>
                <a:rect l="l" t="t" r="r" b="b"/>
                <a:pathLst>
                  <a:path w="9860" h="9504" extrusionOk="0">
                    <a:moveTo>
                      <a:pt x="4920" y="1"/>
                    </a:moveTo>
                    <a:cubicBezTo>
                      <a:pt x="4582" y="1"/>
                      <a:pt x="4239" y="36"/>
                      <a:pt x="3894" y="111"/>
                    </a:cubicBezTo>
                    <a:cubicBezTo>
                      <a:pt x="2561" y="385"/>
                      <a:pt x="1465" y="1218"/>
                      <a:pt x="810" y="2325"/>
                    </a:cubicBezTo>
                    <a:cubicBezTo>
                      <a:pt x="239" y="3325"/>
                      <a:pt x="1" y="4528"/>
                      <a:pt x="263" y="5742"/>
                    </a:cubicBezTo>
                    <a:cubicBezTo>
                      <a:pt x="760" y="7978"/>
                      <a:pt x="2733" y="9503"/>
                      <a:pt x="4922" y="9503"/>
                    </a:cubicBezTo>
                    <a:cubicBezTo>
                      <a:pt x="5251" y="9503"/>
                      <a:pt x="5584" y="9469"/>
                      <a:pt x="5918" y="9398"/>
                    </a:cubicBezTo>
                    <a:cubicBezTo>
                      <a:pt x="7145" y="9124"/>
                      <a:pt x="8157" y="8421"/>
                      <a:pt x="8811" y="7469"/>
                    </a:cubicBezTo>
                    <a:cubicBezTo>
                      <a:pt x="9550" y="6433"/>
                      <a:pt x="9859" y="5087"/>
                      <a:pt x="9562" y="3754"/>
                    </a:cubicBezTo>
                    <a:cubicBezTo>
                      <a:pt x="9087" y="1524"/>
                      <a:pt x="7125" y="1"/>
                      <a:pt x="4920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101;p42">
                <a:extLst>
                  <a:ext uri="{FF2B5EF4-FFF2-40B4-BE49-F238E27FC236}">
                    <a16:creationId xmlns:a16="http://schemas.microsoft.com/office/drawing/2014/main" id="{82808461-2373-67FE-6836-46EA5234AA47}"/>
                  </a:ext>
                </a:extLst>
              </p:cNvPr>
              <p:cNvSpPr/>
              <p:nvPr/>
            </p:nvSpPr>
            <p:spPr>
              <a:xfrm>
                <a:off x="6333825" y="3481475"/>
                <a:ext cx="58050" cy="63225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529" extrusionOk="0">
                    <a:moveTo>
                      <a:pt x="410" y="0"/>
                    </a:moveTo>
                    <a:cubicBezTo>
                      <a:pt x="356" y="0"/>
                      <a:pt x="303" y="11"/>
                      <a:pt x="250" y="38"/>
                    </a:cubicBezTo>
                    <a:cubicBezTo>
                      <a:pt x="167" y="97"/>
                      <a:pt x="107" y="192"/>
                      <a:pt x="72" y="288"/>
                    </a:cubicBezTo>
                    <a:cubicBezTo>
                      <a:pt x="0" y="526"/>
                      <a:pt x="0" y="764"/>
                      <a:pt x="72" y="1002"/>
                    </a:cubicBezTo>
                    <a:cubicBezTo>
                      <a:pt x="238" y="1574"/>
                      <a:pt x="726" y="2109"/>
                      <a:pt x="1179" y="2371"/>
                    </a:cubicBezTo>
                    <a:cubicBezTo>
                      <a:pt x="1315" y="2462"/>
                      <a:pt x="1494" y="2529"/>
                      <a:pt x="1662" y="2529"/>
                    </a:cubicBezTo>
                    <a:cubicBezTo>
                      <a:pt x="1758" y="2529"/>
                      <a:pt x="1851" y="2507"/>
                      <a:pt x="1929" y="2455"/>
                    </a:cubicBezTo>
                    <a:cubicBezTo>
                      <a:pt x="2322" y="2169"/>
                      <a:pt x="2036" y="1574"/>
                      <a:pt x="1857" y="1240"/>
                    </a:cubicBezTo>
                    <a:cubicBezTo>
                      <a:pt x="1596" y="788"/>
                      <a:pt x="1203" y="383"/>
                      <a:pt x="738" y="109"/>
                    </a:cubicBezTo>
                    <a:cubicBezTo>
                      <a:pt x="640" y="52"/>
                      <a:pt x="526" y="0"/>
                      <a:pt x="4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102;p42">
                <a:extLst>
                  <a:ext uri="{FF2B5EF4-FFF2-40B4-BE49-F238E27FC236}">
                    <a16:creationId xmlns:a16="http://schemas.microsoft.com/office/drawing/2014/main" id="{1BD6280B-6697-CD89-B6B0-3138A147AC98}"/>
                  </a:ext>
                </a:extLst>
              </p:cNvPr>
              <p:cNvSpPr/>
              <p:nvPr/>
            </p:nvSpPr>
            <p:spPr>
              <a:xfrm>
                <a:off x="6372800" y="3549875"/>
                <a:ext cx="284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986" extrusionOk="0">
                    <a:moveTo>
                      <a:pt x="608" y="1"/>
                    </a:moveTo>
                    <a:cubicBezTo>
                      <a:pt x="553" y="1"/>
                      <a:pt x="493" y="13"/>
                      <a:pt x="429" y="40"/>
                    </a:cubicBezTo>
                    <a:cubicBezTo>
                      <a:pt x="1" y="219"/>
                      <a:pt x="168" y="921"/>
                      <a:pt x="596" y="981"/>
                    </a:cubicBezTo>
                    <a:cubicBezTo>
                      <a:pt x="614" y="984"/>
                      <a:pt x="631" y="986"/>
                      <a:pt x="648" y="986"/>
                    </a:cubicBezTo>
                    <a:cubicBezTo>
                      <a:pt x="691" y="986"/>
                      <a:pt x="733" y="977"/>
                      <a:pt x="775" y="969"/>
                    </a:cubicBezTo>
                    <a:cubicBezTo>
                      <a:pt x="846" y="933"/>
                      <a:pt x="906" y="873"/>
                      <a:pt x="941" y="814"/>
                    </a:cubicBezTo>
                    <a:cubicBezTo>
                      <a:pt x="1137" y="515"/>
                      <a:pt x="967" y="1"/>
                      <a:pt x="608" y="1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103;p42">
                <a:extLst>
                  <a:ext uri="{FF2B5EF4-FFF2-40B4-BE49-F238E27FC236}">
                    <a16:creationId xmlns:a16="http://schemas.microsoft.com/office/drawing/2014/main" id="{06717925-DA7C-C833-A414-F7525E104FC1}"/>
                  </a:ext>
                </a:extLst>
              </p:cNvPr>
              <p:cNvSpPr/>
              <p:nvPr/>
            </p:nvSpPr>
            <p:spPr>
              <a:xfrm>
                <a:off x="6184100" y="3473175"/>
                <a:ext cx="20065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288" extrusionOk="0">
                    <a:moveTo>
                      <a:pt x="1774" y="1"/>
                    </a:moveTo>
                    <a:cubicBezTo>
                      <a:pt x="1596" y="120"/>
                      <a:pt x="1417" y="239"/>
                      <a:pt x="1250" y="370"/>
                    </a:cubicBezTo>
                    <a:cubicBezTo>
                      <a:pt x="1131" y="465"/>
                      <a:pt x="1012" y="560"/>
                      <a:pt x="917" y="667"/>
                    </a:cubicBezTo>
                    <a:cubicBezTo>
                      <a:pt x="703" y="858"/>
                      <a:pt x="524" y="1072"/>
                      <a:pt x="357" y="1310"/>
                    </a:cubicBezTo>
                    <a:cubicBezTo>
                      <a:pt x="226" y="1548"/>
                      <a:pt x="107" y="1798"/>
                      <a:pt x="0" y="2048"/>
                    </a:cubicBezTo>
                    <a:cubicBezTo>
                      <a:pt x="1596" y="4430"/>
                      <a:pt x="3572" y="6537"/>
                      <a:pt x="5822" y="8287"/>
                    </a:cubicBezTo>
                    <a:cubicBezTo>
                      <a:pt x="5882" y="8275"/>
                      <a:pt x="5941" y="8240"/>
                      <a:pt x="6001" y="8228"/>
                    </a:cubicBezTo>
                    <a:cubicBezTo>
                      <a:pt x="6453" y="8061"/>
                      <a:pt x="6846" y="7859"/>
                      <a:pt x="7204" y="7609"/>
                    </a:cubicBezTo>
                    <a:cubicBezTo>
                      <a:pt x="7406" y="7466"/>
                      <a:pt x="7596" y="7323"/>
                      <a:pt x="7763" y="7156"/>
                    </a:cubicBezTo>
                    <a:cubicBezTo>
                      <a:pt x="7846" y="7073"/>
                      <a:pt x="7942" y="6978"/>
                      <a:pt x="8025" y="6870"/>
                    </a:cubicBezTo>
                    <a:cubicBezTo>
                      <a:pt x="7799" y="6716"/>
                      <a:pt x="7585" y="6537"/>
                      <a:pt x="7346" y="6358"/>
                    </a:cubicBezTo>
                    <a:cubicBezTo>
                      <a:pt x="5799" y="5120"/>
                      <a:pt x="4525" y="3560"/>
                      <a:pt x="3298" y="2013"/>
                    </a:cubicBezTo>
                    <a:cubicBezTo>
                      <a:pt x="2774" y="1358"/>
                      <a:pt x="2251" y="703"/>
                      <a:pt x="17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104;p42">
                <a:extLst>
                  <a:ext uri="{FF2B5EF4-FFF2-40B4-BE49-F238E27FC236}">
                    <a16:creationId xmlns:a16="http://schemas.microsoft.com/office/drawing/2014/main" id="{526AA096-EC54-71EC-CAE4-8C1041553EAA}"/>
                  </a:ext>
                </a:extLst>
              </p:cNvPr>
              <p:cNvSpPr/>
              <p:nvPr/>
            </p:nvSpPr>
            <p:spPr>
              <a:xfrm>
                <a:off x="6248100" y="3457400"/>
                <a:ext cx="155975" cy="1735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6942" extrusionOk="0">
                    <a:moveTo>
                      <a:pt x="929" y="1"/>
                    </a:moveTo>
                    <a:cubicBezTo>
                      <a:pt x="845" y="24"/>
                      <a:pt x="762" y="36"/>
                      <a:pt x="691" y="48"/>
                    </a:cubicBezTo>
                    <a:lnTo>
                      <a:pt x="679" y="48"/>
                    </a:lnTo>
                    <a:cubicBezTo>
                      <a:pt x="453" y="96"/>
                      <a:pt x="214" y="155"/>
                      <a:pt x="0" y="239"/>
                    </a:cubicBezTo>
                    <a:cubicBezTo>
                      <a:pt x="119" y="417"/>
                      <a:pt x="238" y="584"/>
                      <a:pt x="357" y="751"/>
                    </a:cubicBezTo>
                    <a:cubicBezTo>
                      <a:pt x="1155" y="1822"/>
                      <a:pt x="1988" y="2882"/>
                      <a:pt x="2834" y="3906"/>
                    </a:cubicBezTo>
                    <a:cubicBezTo>
                      <a:pt x="3751" y="5001"/>
                      <a:pt x="4739" y="6096"/>
                      <a:pt x="5882" y="6942"/>
                    </a:cubicBezTo>
                    <a:cubicBezTo>
                      <a:pt x="5953" y="6823"/>
                      <a:pt x="6001" y="6704"/>
                      <a:pt x="6060" y="6585"/>
                    </a:cubicBezTo>
                    <a:cubicBezTo>
                      <a:pt x="6132" y="6418"/>
                      <a:pt x="6191" y="6275"/>
                      <a:pt x="6239" y="6108"/>
                    </a:cubicBezTo>
                    <a:cubicBezTo>
                      <a:pt x="4263" y="4251"/>
                      <a:pt x="2429" y="2251"/>
                      <a:pt x="9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105;p42">
                <a:extLst>
                  <a:ext uri="{FF2B5EF4-FFF2-40B4-BE49-F238E27FC236}">
                    <a16:creationId xmlns:a16="http://schemas.microsoft.com/office/drawing/2014/main" id="{828FE210-A0E6-452F-89F5-BD212866E41F}"/>
                  </a:ext>
                </a:extLst>
              </p:cNvPr>
              <p:cNvSpPr/>
              <p:nvPr/>
            </p:nvSpPr>
            <p:spPr>
              <a:xfrm>
                <a:off x="6136475" y="3584800"/>
                <a:ext cx="42275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1270" extrusionOk="0">
                    <a:moveTo>
                      <a:pt x="1393" y="0"/>
                    </a:moveTo>
                    <a:lnTo>
                      <a:pt x="381" y="322"/>
                    </a:lnTo>
                    <a:cubicBezTo>
                      <a:pt x="143" y="405"/>
                      <a:pt x="0" y="667"/>
                      <a:pt x="84" y="905"/>
                    </a:cubicBezTo>
                    <a:lnTo>
                      <a:pt x="96" y="953"/>
                    </a:lnTo>
                    <a:cubicBezTo>
                      <a:pt x="154" y="1147"/>
                      <a:pt x="347" y="1270"/>
                      <a:pt x="545" y="1270"/>
                    </a:cubicBezTo>
                    <a:cubicBezTo>
                      <a:pt x="590" y="1270"/>
                      <a:pt x="635" y="1264"/>
                      <a:pt x="679" y="1251"/>
                    </a:cubicBezTo>
                    <a:lnTo>
                      <a:pt x="1691" y="917"/>
                    </a:lnTo>
                    <a:lnTo>
                      <a:pt x="1393" y="0"/>
                    </a:ln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106;p42">
                <a:extLst>
                  <a:ext uri="{FF2B5EF4-FFF2-40B4-BE49-F238E27FC236}">
                    <a16:creationId xmlns:a16="http://schemas.microsoft.com/office/drawing/2014/main" id="{138A02AA-F12B-AF84-325C-AD8DF060699C}"/>
                  </a:ext>
                </a:extLst>
              </p:cNvPr>
              <p:cNvSpPr/>
              <p:nvPr/>
            </p:nvSpPr>
            <p:spPr>
              <a:xfrm>
                <a:off x="6772550" y="3444775"/>
                <a:ext cx="39625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77" extrusionOk="0">
                    <a:moveTo>
                      <a:pt x="1115" y="1"/>
                    </a:moveTo>
                    <a:cubicBezTo>
                      <a:pt x="1093" y="1"/>
                      <a:pt x="1071" y="2"/>
                      <a:pt x="1049" y="5"/>
                    </a:cubicBezTo>
                    <a:lnTo>
                      <a:pt x="1" y="125"/>
                    </a:lnTo>
                    <a:lnTo>
                      <a:pt x="96" y="1077"/>
                    </a:lnTo>
                    <a:lnTo>
                      <a:pt x="1156" y="958"/>
                    </a:lnTo>
                    <a:cubicBezTo>
                      <a:pt x="1406" y="922"/>
                      <a:pt x="1584" y="708"/>
                      <a:pt x="1561" y="446"/>
                    </a:cubicBezTo>
                    <a:lnTo>
                      <a:pt x="1561" y="410"/>
                    </a:lnTo>
                    <a:cubicBezTo>
                      <a:pt x="1528" y="171"/>
                      <a:pt x="1346" y="1"/>
                      <a:pt x="1115" y="1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033" name="Đúng_win 2">
            <a:hlinkClick r:id="" action="ppaction://media"/>
            <a:extLst>
              <a:ext uri="{FF2B5EF4-FFF2-40B4-BE49-F238E27FC236}">
                <a16:creationId xmlns:a16="http://schemas.microsoft.com/office/drawing/2014/main" id="{5F6EFB99-03FF-3C3F-7F10-FD51B89679C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19200" y="545672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3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675" decel="100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8" presetID="3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00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675" decel="100000" fill="hold"/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3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20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675" decel="100000" fill="hold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20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" dur="500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0" dur="8085" fill="hold"/>
                                            <p:tgtEl>
                                              <p:spTgt spid="203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033"/>
                    </p:tgtEl>
                  </p:cMediaNode>
                </p:audio>
              </p:childTnLst>
            </p:cTn>
          </p:par>
        </p:tnLst>
        <p:bldLst>
          <p:bldP spid="197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3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675" decel="100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8" presetID="3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00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675" decel="100000" fill="hold"/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3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20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675" decel="100000" fill="hold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las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20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" dur="500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/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0" dur="8085" fill="hold"/>
                                            <p:tgtEl>
                                              <p:spTgt spid="203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5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033"/>
                    </p:tgtEl>
                  </p:cMediaNode>
                </p:audio>
              </p:childTnLst>
            </p:cTn>
          </p:par>
        </p:tnLst>
        <p:bldLst>
          <p:bldP spid="1972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" name="Google Shape;1174;p30"/>
          <p:cNvGrpSpPr/>
          <p:nvPr/>
        </p:nvGrpSpPr>
        <p:grpSpPr>
          <a:xfrm>
            <a:off x="4087436" y="162867"/>
            <a:ext cx="2606000" cy="2606000"/>
            <a:chOff x="3065577" y="122150"/>
            <a:chExt cx="1954500" cy="1954500"/>
          </a:xfrm>
        </p:grpSpPr>
        <p:sp>
          <p:nvSpPr>
            <p:cNvPr id="1175" name="Google Shape;1175;p30"/>
            <p:cNvSpPr/>
            <p:nvPr/>
          </p:nvSpPr>
          <p:spPr>
            <a:xfrm>
              <a:off x="3065577" y="122150"/>
              <a:ext cx="1954500" cy="1954500"/>
            </a:xfrm>
            <a:prstGeom prst="ellipse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3190350" y="254000"/>
              <a:ext cx="1606200" cy="1606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7" name="Google Shape;1177;p30"/>
          <p:cNvSpPr txBox="1">
            <a:spLocks noGrp="1"/>
          </p:cNvSpPr>
          <p:nvPr>
            <p:ph type="title"/>
          </p:nvPr>
        </p:nvSpPr>
        <p:spPr>
          <a:xfrm>
            <a:off x="4873180" y="2078928"/>
            <a:ext cx="7547524" cy="2337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kumimoji="0" lang="en" sz="15000" b="0" i="0" u="none" strike="noStrike" kern="0" cap="none" spc="0" normalizeH="0" baseline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UTM Cookies" panose="02040603050506020204" pitchFamily="18" charset="0"/>
                <a:sym typeface="Fredoka One"/>
              </a:rPr>
              <a:t>LUYỆN</a:t>
            </a:r>
            <a:r>
              <a:rPr kumimoji="0" lang="en" sz="15000" b="0" i="0" u="none" strike="noStrike" kern="0" cap="none" spc="0" normalizeH="0" noProof="0" dirty="0">
                <a:ln>
                  <a:noFill/>
                </a:ln>
                <a:solidFill>
                  <a:srgbClr val="FF404A"/>
                </a:solidFill>
                <a:effectLst/>
                <a:uLnTx/>
                <a:uFillTx/>
                <a:latin typeface="UTM Cookies" panose="02040603050506020204" pitchFamily="18" charset="0"/>
                <a:sym typeface="Fredoka One"/>
              </a:rPr>
              <a:t> TẬP</a:t>
            </a:r>
            <a:endParaRPr sz="15000" dirty="0">
              <a:latin typeface="UTM Cookies" panose="02040603050506020204" pitchFamily="18" charset="0"/>
            </a:endParaRPr>
          </a:p>
        </p:txBody>
      </p:sp>
      <p:grpSp>
        <p:nvGrpSpPr>
          <p:cNvPr id="1179" name="Google Shape;1179;p30"/>
          <p:cNvGrpSpPr/>
          <p:nvPr/>
        </p:nvGrpSpPr>
        <p:grpSpPr>
          <a:xfrm rot="-858830">
            <a:off x="497548" y="1759141"/>
            <a:ext cx="4961756" cy="3415112"/>
            <a:chOff x="4056150" y="3580925"/>
            <a:chExt cx="822150" cy="565875"/>
          </a:xfrm>
        </p:grpSpPr>
        <p:sp>
          <p:nvSpPr>
            <p:cNvPr id="1180" name="Google Shape;1180;p30"/>
            <p:cNvSpPr/>
            <p:nvPr/>
          </p:nvSpPr>
          <p:spPr>
            <a:xfrm>
              <a:off x="4056150" y="3580925"/>
              <a:ext cx="822150" cy="565875"/>
            </a:xfrm>
            <a:custGeom>
              <a:avLst/>
              <a:gdLst/>
              <a:ahLst/>
              <a:cxnLst/>
              <a:rect l="l" t="t" r="r" b="b"/>
              <a:pathLst>
                <a:path w="32886" h="22635" extrusionOk="0">
                  <a:moveTo>
                    <a:pt x="5334" y="1"/>
                  </a:moveTo>
                  <a:cubicBezTo>
                    <a:pt x="5239" y="1"/>
                    <a:pt x="5156" y="24"/>
                    <a:pt x="5061" y="48"/>
                  </a:cubicBezTo>
                  <a:cubicBezTo>
                    <a:pt x="4751" y="167"/>
                    <a:pt x="4561" y="465"/>
                    <a:pt x="4561" y="798"/>
                  </a:cubicBezTo>
                  <a:lnTo>
                    <a:pt x="4572" y="1215"/>
                  </a:lnTo>
                  <a:lnTo>
                    <a:pt x="4572" y="1215"/>
                  </a:lnTo>
                  <a:lnTo>
                    <a:pt x="4168" y="1120"/>
                  </a:lnTo>
                  <a:cubicBezTo>
                    <a:pt x="4108" y="1108"/>
                    <a:pt x="4072" y="1108"/>
                    <a:pt x="4013" y="1108"/>
                  </a:cubicBezTo>
                  <a:cubicBezTo>
                    <a:pt x="3739" y="1108"/>
                    <a:pt x="3489" y="1251"/>
                    <a:pt x="3358" y="1489"/>
                  </a:cubicBezTo>
                  <a:cubicBezTo>
                    <a:pt x="3191" y="1775"/>
                    <a:pt x="3215" y="2132"/>
                    <a:pt x="3441" y="2382"/>
                  </a:cubicBezTo>
                  <a:lnTo>
                    <a:pt x="3727" y="2679"/>
                  </a:lnTo>
                  <a:lnTo>
                    <a:pt x="3370" y="2882"/>
                  </a:lnTo>
                  <a:cubicBezTo>
                    <a:pt x="3215" y="2953"/>
                    <a:pt x="3096" y="3084"/>
                    <a:pt x="3025" y="3239"/>
                  </a:cubicBezTo>
                  <a:cubicBezTo>
                    <a:pt x="2977" y="3275"/>
                    <a:pt x="2953" y="3311"/>
                    <a:pt x="2918" y="3358"/>
                  </a:cubicBezTo>
                  <a:cubicBezTo>
                    <a:pt x="1786" y="2263"/>
                    <a:pt x="1274" y="2263"/>
                    <a:pt x="1048" y="2263"/>
                  </a:cubicBezTo>
                  <a:cubicBezTo>
                    <a:pt x="834" y="2263"/>
                    <a:pt x="643" y="2322"/>
                    <a:pt x="465" y="2429"/>
                  </a:cubicBezTo>
                  <a:cubicBezTo>
                    <a:pt x="167" y="2608"/>
                    <a:pt x="0" y="2918"/>
                    <a:pt x="24" y="3251"/>
                  </a:cubicBezTo>
                  <a:cubicBezTo>
                    <a:pt x="24" y="3561"/>
                    <a:pt x="36" y="4049"/>
                    <a:pt x="1870" y="5275"/>
                  </a:cubicBezTo>
                  <a:cubicBezTo>
                    <a:pt x="1632" y="5323"/>
                    <a:pt x="1429" y="5418"/>
                    <a:pt x="1286" y="5585"/>
                  </a:cubicBezTo>
                  <a:cubicBezTo>
                    <a:pt x="1072" y="5823"/>
                    <a:pt x="1001" y="6156"/>
                    <a:pt x="1108" y="6454"/>
                  </a:cubicBezTo>
                  <a:cubicBezTo>
                    <a:pt x="1191" y="6728"/>
                    <a:pt x="1310" y="7061"/>
                    <a:pt x="2906" y="7525"/>
                  </a:cubicBezTo>
                  <a:cubicBezTo>
                    <a:pt x="2906" y="7537"/>
                    <a:pt x="2906" y="7561"/>
                    <a:pt x="2918" y="7585"/>
                  </a:cubicBezTo>
                  <a:cubicBezTo>
                    <a:pt x="3013" y="8037"/>
                    <a:pt x="3382" y="8371"/>
                    <a:pt x="4442" y="8811"/>
                  </a:cubicBezTo>
                  <a:cubicBezTo>
                    <a:pt x="4334" y="8775"/>
                    <a:pt x="4227" y="8740"/>
                    <a:pt x="4132" y="8716"/>
                  </a:cubicBezTo>
                  <a:lnTo>
                    <a:pt x="4084" y="8692"/>
                  </a:lnTo>
                  <a:cubicBezTo>
                    <a:pt x="3144" y="8394"/>
                    <a:pt x="2179" y="8216"/>
                    <a:pt x="1215" y="8156"/>
                  </a:cubicBezTo>
                  <a:lnTo>
                    <a:pt x="1167" y="8156"/>
                  </a:lnTo>
                  <a:cubicBezTo>
                    <a:pt x="893" y="8156"/>
                    <a:pt x="655" y="8287"/>
                    <a:pt x="524" y="8514"/>
                  </a:cubicBezTo>
                  <a:cubicBezTo>
                    <a:pt x="381" y="8752"/>
                    <a:pt x="381" y="9049"/>
                    <a:pt x="512" y="9299"/>
                  </a:cubicBezTo>
                  <a:lnTo>
                    <a:pt x="572" y="9407"/>
                  </a:lnTo>
                  <a:cubicBezTo>
                    <a:pt x="893" y="10002"/>
                    <a:pt x="1096" y="10490"/>
                    <a:pt x="1227" y="10990"/>
                  </a:cubicBezTo>
                  <a:cubicBezTo>
                    <a:pt x="1227" y="11014"/>
                    <a:pt x="1239" y="11050"/>
                    <a:pt x="1239" y="11061"/>
                  </a:cubicBezTo>
                  <a:cubicBezTo>
                    <a:pt x="1239" y="11073"/>
                    <a:pt x="1239" y="11097"/>
                    <a:pt x="1251" y="11109"/>
                  </a:cubicBezTo>
                  <a:lnTo>
                    <a:pt x="1251" y="11121"/>
                  </a:lnTo>
                  <a:cubicBezTo>
                    <a:pt x="1334" y="11431"/>
                    <a:pt x="1394" y="11764"/>
                    <a:pt x="1453" y="12062"/>
                  </a:cubicBezTo>
                  <a:cubicBezTo>
                    <a:pt x="1453" y="12073"/>
                    <a:pt x="1453" y="12097"/>
                    <a:pt x="1465" y="12121"/>
                  </a:cubicBezTo>
                  <a:lnTo>
                    <a:pt x="1489" y="12276"/>
                  </a:lnTo>
                  <a:cubicBezTo>
                    <a:pt x="1548" y="12657"/>
                    <a:pt x="1632" y="13038"/>
                    <a:pt x="1715" y="13443"/>
                  </a:cubicBezTo>
                  <a:cubicBezTo>
                    <a:pt x="1810" y="13824"/>
                    <a:pt x="1905" y="14169"/>
                    <a:pt x="2048" y="14479"/>
                  </a:cubicBezTo>
                  <a:cubicBezTo>
                    <a:pt x="2060" y="14502"/>
                    <a:pt x="2060" y="14526"/>
                    <a:pt x="2072" y="14538"/>
                  </a:cubicBezTo>
                  <a:cubicBezTo>
                    <a:pt x="2298" y="15074"/>
                    <a:pt x="2560" y="15538"/>
                    <a:pt x="2906" y="15907"/>
                  </a:cubicBezTo>
                  <a:lnTo>
                    <a:pt x="2953" y="15955"/>
                  </a:lnTo>
                  <a:cubicBezTo>
                    <a:pt x="2953" y="15955"/>
                    <a:pt x="3001" y="16014"/>
                    <a:pt x="3013" y="16014"/>
                  </a:cubicBezTo>
                  <a:cubicBezTo>
                    <a:pt x="3513" y="16538"/>
                    <a:pt x="4191" y="16943"/>
                    <a:pt x="5084" y="17241"/>
                  </a:cubicBezTo>
                  <a:cubicBezTo>
                    <a:pt x="5084" y="17241"/>
                    <a:pt x="5096" y="17241"/>
                    <a:pt x="5108" y="17253"/>
                  </a:cubicBezTo>
                  <a:cubicBezTo>
                    <a:pt x="5120" y="17253"/>
                    <a:pt x="5144" y="17265"/>
                    <a:pt x="5156" y="17265"/>
                  </a:cubicBezTo>
                  <a:cubicBezTo>
                    <a:pt x="5454" y="17372"/>
                    <a:pt x="5739" y="17443"/>
                    <a:pt x="6049" y="17515"/>
                  </a:cubicBezTo>
                  <a:cubicBezTo>
                    <a:pt x="5954" y="17658"/>
                    <a:pt x="5882" y="17812"/>
                    <a:pt x="5858" y="17979"/>
                  </a:cubicBezTo>
                  <a:cubicBezTo>
                    <a:pt x="5811" y="18158"/>
                    <a:pt x="5823" y="18336"/>
                    <a:pt x="5882" y="18515"/>
                  </a:cubicBezTo>
                  <a:cubicBezTo>
                    <a:pt x="5930" y="18670"/>
                    <a:pt x="6013" y="18801"/>
                    <a:pt x="6132" y="18920"/>
                  </a:cubicBezTo>
                  <a:cubicBezTo>
                    <a:pt x="6275" y="19051"/>
                    <a:pt x="6454" y="19158"/>
                    <a:pt x="6668" y="19205"/>
                  </a:cubicBezTo>
                  <a:lnTo>
                    <a:pt x="6704" y="19205"/>
                  </a:lnTo>
                  <a:cubicBezTo>
                    <a:pt x="6692" y="19217"/>
                    <a:pt x="6668" y="19253"/>
                    <a:pt x="6656" y="19265"/>
                  </a:cubicBezTo>
                  <a:cubicBezTo>
                    <a:pt x="6573" y="19408"/>
                    <a:pt x="6477" y="19563"/>
                    <a:pt x="6406" y="19693"/>
                  </a:cubicBezTo>
                  <a:cubicBezTo>
                    <a:pt x="6347" y="19813"/>
                    <a:pt x="6287" y="19920"/>
                    <a:pt x="6227" y="20039"/>
                  </a:cubicBezTo>
                  <a:lnTo>
                    <a:pt x="6061" y="20348"/>
                  </a:lnTo>
                  <a:cubicBezTo>
                    <a:pt x="6013" y="20444"/>
                    <a:pt x="5977" y="20527"/>
                    <a:pt x="5954" y="20610"/>
                  </a:cubicBezTo>
                  <a:cubicBezTo>
                    <a:pt x="5882" y="20956"/>
                    <a:pt x="5977" y="21289"/>
                    <a:pt x="6216" y="21503"/>
                  </a:cubicBezTo>
                  <a:cubicBezTo>
                    <a:pt x="6358" y="21658"/>
                    <a:pt x="6549" y="21765"/>
                    <a:pt x="6787" y="21801"/>
                  </a:cubicBezTo>
                  <a:cubicBezTo>
                    <a:pt x="6847" y="21825"/>
                    <a:pt x="6930" y="21825"/>
                    <a:pt x="7001" y="21825"/>
                  </a:cubicBezTo>
                  <a:cubicBezTo>
                    <a:pt x="7073" y="21825"/>
                    <a:pt x="7144" y="21801"/>
                    <a:pt x="7204" y="21789"/>
                  </a:cubicBezTo>
                  <a:cubicBezTo>
                    <a:pt x="7311" y="21765"/>
                    <a:pt x="7430" y="21729"/>
                    <a:pt x="7537" y="21670"/>
                  </a:cubicBezTo>
                  <a:cubicBezTo>
                    <a:pt x="7609" y="21634"/>
                    <a:pt x="7668" y="21587"/>
                    <a:pt x="7740" y="21539"/>
                  </a:cubicBezTo>
                  <a:cubicBezTo>
                    <a:pt x="7835" y="21658"/>
                    <a:pt x="7954" y="21765"/>
                    <a:pt x="8085" y="21837"/>
                  </a:cubicBezTo>
                  <a:cubicBezTo>
                    <a:pt x="8240" y="21932"/>
                    <a:pt x="8382" y="21979"/>
                    <a:pt x="8549" y="22015"/>
                  </a:cubicBezTo>
                  <a:cubicBezTo>
                    <a:pt x="8621" y="22027"/>
                    <a:pt x="8716" y="22027"/>
                    <a:pt x="8787" y="22027"/>
                  </a:cubicBezTo>
                  <a:cubicBezTo>
                    <a:pt x="8847" y="22027"/>
                    <a:pt x="8906" y="22027"/>
                    <a:pt x="8966" y="22015"/>
                  </a:cubicBezTo>
                  <a:cubicBezTo>
                    <a:pt x="9025" y="22003"/>
                    <a:pt x="9085" y="22003"/>
                    <a:pt x="9144" y="21979"/>
                  </a:cubicBezTo>
                  <a:cubicBezTo>
                    <a:pt x="9287" y="22087"/>
                    <a:pt x="9466" y="22170"/>
                    <a:pt x="9645" y="22194"/>
                  </a:cubicBezTo>
                  <a:cubicBezTo>
                    <a:pt x="9704" y="22206"/>
                    <a:pt x="9764" y="22206"/>
                    <a:pt x="9847" y="22206"/>
                  </a:cubicBezTo>
                  <a:cubicBezTo>
                    <a:pt x="9942" y="22206"/>
                    <a:pt x="10037" y="22194"/>
                    <a:pt x="10145" y="22182"/>
                  </a:cubicBezTo>
                  <a:cubicBezTo>
                    <a:pt x="10264" y="22253"/>
                    <a:pt x="10395" y="22277"/>
                    <a:pt x="10538" y="22313"/>
                  </a:cubicBezTo>
                  <a:cubicBezTo>
                    <a:pt x="10585" y="22313"/>
                    <a:pt x="10633" y="22325"/>
                    <a:pt x="10680" y="22325"/>
                  </a:cubicBezTo>
                  <a:cubicBezTo>
                    <a:pt x="10811" y="22325"/>
                    <a:pt x="10930" y="22301"/>
                    <a:pt x="11061" y="22253"/>
                  </a:cubicBezTo>
                  <a:cubicBezTo>
                    <a:pt x="11073" y="22253"/>
                    <a:pt x="11073" y="22241"/>
                    <a:pt x="11097" y="22241"/>
                  </a:cubicBezTo>
                  <a:lnTo>
                    <a:pt x="11276" y="22325"/>
                  </a:lnTo>
                  <a:cubicBezTo>
                    <a:pt x="11407" y="22384"/>
                    <a:pt x="11573" y="22432"/>
                    <a:pt x="11764" y="22444"/>
                  </a:cubicBezTo>
                  <a:cubicBezTo>
                    <a:pt x="11823" y="22444"/>
                    <a:pt x="11883" y="22456"/>
                    <a:pt x="11931" y="22456"/>
                  </a:cubicBezTo>
                  <a:cubicBezTo>
                    <a:pt x="12014" y="22456"/>
                    <a:pt x="12109" y="22456"/>
                    <a:pt x="12181" y="22444"/>
                  </a:cubicBezTo>
                  <a:cubicBezTo>
                    <a:pt x="12300" y="22432"/>
                    <a:pt x="12407" y="22396"/>
                    <a:pt x="12526" y="22372"/>
                  </a:cubicBezTo>
                  <a:cubicBezTo>
                    <a:pt x="12538" y="22372"/>
                    <a:pt x="12538" y="22384"/>
                    <a:pt x="12550" y="22384"/>
                  </a:cubicBezTo>
                  <a:cubicBezTo>
                    <a:pt x="12740" y="22491"/>
                    <a:pt x="12966" y="22551"/>
                    <a:pt x="13216" y="22563"/>
                  </a:cubicBezTo>
                  <a:lnTo>
                    <a:pt x="13335" y="22563"/>
                  </a:lnTo>
                  <a:cubicBezTo>
                    <a:pt x="13443" y="22563"/>
                    <a:pt x="13550" y="22551"/>
                    <a:pt x="13657" y="22539"/>
                  </a:cubicBezTo>
                  <a:cubicBezTo>
                    <a:pt x="13788" y="22515"/>
                    <a:pt x="13907" y="22491"/>
                    <a:pt x="14026" y="22444"/>
                  </a:cubicBezTo>
                  <a:cubicBezTo>
                    <a:pt x="14145" y="22396"/>
                    <a:pt x="14252" y="22360"/>
                    <a:pt x="14348" y="22313"/>
                  </a:cubicBezTo>
                  <a:cubicBezTo>
                    <a:pt x="14443" y="22265"/>
                    <a:pt x="14526" y="22218"/>
                    <a:pt x="14621" y="22158"/>
                  </a:cubicBezTo>
                  <a:cubicBezTo>
                    <a:pt x="14669" y="22134"/>
                    <a:pt x="14693" y="22122"/>
                    <a:pt x="14740" y="22087"/>
                  </a:cubicBezTo>
                  <a:cubicBezTo>
                    <a:pt x="14788" y="22146"/>
                    <a:pt x="14848" y="22218"/>
                    <a:pt x="14883" y="22265"/>
                  </a:cubicBezTo>
                  <a:cubicBezTo>
                    <a:pt x="15002" y="22384"/>
                    <a:pt x="15157" y="22480"/>
                    <a:pt x="15324" y="22551"/>
                  </a:cubicBezTo>
                  <a:cubicBezTo>
                    <a:pt x="15479" y="22611"/>
                    <a:pt x="15645" y="22634"/>
                    <a:pt x="15812" y="22634"/>
                  </a:cubicBezTo>
                  <a:cubicBezTo>
                    <a:pt x="15943" y="22634"/>
                    <a:pt x="16098" y="22622"/>
                    <a:pt x="16229" y="22575"/>
                  </a:cubicBezTo>
                  <a:cubicBezTo>
                    <a:pt x="16288" y="22563"/>
                    <a:pt x="16348" y="22539"/>
                    <a:pt x="16407" y="22527"/>
                  </a:cubicBezTo>
                  <a:cubicBezTo>
                    <a:pt x="16550" y="22599"/>
                    <a:pt x="16729" y="22634"/>
                    <a:pt x="16907" y="22634"/>
                  </a:cubicBezTo>
                  <a:lnTo>
                    <a:pt x="16943" y="22634"/>
                  </a:lnTo>
                  <a:cubicBezTo>
                    <a:pt x="17134" y="22634"/>
                    <a:pt x="17312" y="22599"/>
                    <a:pt x="17491" y="22503"/>
                  </a:cubicBezTo>
                  <a:cubicBezTo>
                    <a:pt x="17622" y="22444"/>
                    <a:pt x="17741" y="22360"/>
                    <a:pt x="17860" y="22265"/>
                  </a:cubicBezTo>
                  <a:cubicBezTo>
                    <a:pt x="17943" y="22206"/>
                    <a:pt x="18015" y="22134"/>
                    <a:pt x="18074" y="22075"/>
                  </a:cubicBezTo>
                  <a:cubicBezTo>
                    <a:pt x="18122" y="22122"/>
                    <a:pt x="18158" y="22170"/>
                    <a:pt x="18217" y="22194"/>
                  </a:cubicBezTo>
                  <a:cubicBezTo>
                    <a:pt x="18312" y="22253"/>
                    <a:pt x="18419" y="22301"/>
                    <a:pt x="18515" y="22360"/>
                  </a:cubicBezTo>
                  <a:cubicBezTo>
                    <a:pt x="18515" y="22360"/>
                    <a:pt x="18539" y="22360"/>
                    <a:pt x="18539" y="22372"/>
                  </a:cubicBezTo>
                  <a:cubicBezTo>
                    <a:pt x="18634" y="22420"/>
                    <a:pt x="18753" y="22468"/>
                    <a:pt x="19074" y="22503"/>
                  </a:cubicBezTo>
                  <a:cubicBezTo>
                    <a:pt x="19134" y="22527"/>
                    <a:pt x="19193" y="22527"/>
                    <a:pt x="19217" y="22527"/>
                  </a:cubicBezTo>
                  <a:cubicBezTo>
                    <a:pt x="19253" y="22527"/>
                    <a:pt x="19324" y="22527"/>
                    <a:pt x="19634" y="22491"/>
                  </a:cubicBezTo>
                  <a:lnTo>
                    <a:pt x="19682" y="22491"/>
                  </a:lnTo>
                  <a:cubicBezTo>
                    <a:pt x="19765" y="22491"/>
                    <a:pt x="19860" y="22456"/>
                    <a:pt x="19932" y="22432"/>
                  </a:cubicBezTo>
                  <a:cubicBezTo>
                    <a:pt x="20003" y="22396"/>
                    <a:pt x="20063" y="22360"/>
                    <a:pt x="20122" y="22325"/>
                  </a:cubicBezTo>
                  <a:cubicBezTo>
                    <a:pt x="20182" y="22301"/>
                    <a:pt x="20241" y="22265"/>
                    <a:pt x="20289" y="22218"/>
                  </a:cubicBezTo>
                  <a:cubicBezTo>
                    <a:pt x="20301" y="22206"/>
                    <a:pt x="20336" y="22194"/>
                    <a:pt x="20348" y="22182"/>
                  </a:cubicBezTo>
                  <a:cubicBezTo>
                    <a:pt x="20396" y="22158"/>
                    <a:pt x="20420" y="22146"/>
                    <a:pt x="20467" y="22134"/>
                  </a:cubicBezTo>
                  <a:cubicBezTo>
                    <a:pt x="20574" y="22206"/>
                    <a:pt x="20694" y="22253"/>
                    <a:pt x="20825" y="22277"/>
                  </a:cubicBezTo>
                  <a:cubicBezTo>
                    <a:pt x="20920" y="22301"/>
                    <a:pt x="21003" y="22313"/>
                    <a:pt x="21110" y="22313"/>
                  </a:cubicBezTo>
                  <a:cubicBezTo>
                    <a:pt x="21170" y="22313"/>
                    <a:pt x="21229" y="22313"/>
                    <a:pt x="21301" y="22301"/>
                  </a:cubicBezTo>
                  <a:cubicBezTo>
                    <a:pt x="21467" y="22277"/>
                    <a:pt x="21610" y="22241"/>
                    <a:pt x="21777" y="22170"/>
                  </a:cubicBezTo>
                  <a:cubicBezTo>
                    <a:pt x="21896" y="22110"/>
                    <a:pt x="22027" y="22051"/>
                    <a:pt x="22146" y="21968"/>
                  </a:cubicBezTo>
                  <a:cubicBezTo>
                    <a:pt x="22146" y="21968"/>
                    <a:pt x="22170" y="21968"/>
                    <a:pt x="22170" y="21956"/>
                  </a:cubicBezTo>
                  <a:cubicBezTo>
                    <a:pt x="22325" y="22051"/>
                    <a:pt x="22527" y="22075"/>
                    <a:pt x="22718" y="22075"/>
                  </a:cubicBezTo>
                  <a:cubicBezTo>
                    <a:pt x="22789" y="22075"/>
                    <a:pt x="22860" y="22075"/>
                    <a:pt x="22920" y="22063"/>
                  </a:cubicBezTo>
                  <a:cubicBezTo>
                    <a:pt x="23039" y="22039"/>
                    <a:pt x="23182" y="22003"/>
                    <a:pt x="23301" y="21944"/>
                  </a:cubicBezTo>
                  <a:cubicBezTo>
                    <a:pt x="23396" y="21896"/>
                    <a:pt x="23492" y="21837"/>
                    <a:pt x="23611" y="21765"/>
                  </a:cubicBezTo>
                  <a:cubicBezTo>
                    <a:pt x="23634" y="21741"/>
                    <a:pt x="23682" y="21718"/>
                    <a:pt x="23718" y="21682"/>
                  </a:cubicBezTo>
                  <a:cubicBezTo>
                    <a:pt x="23777" y="21706"/>
                    <a:pt x="23837" y="21729"/>
                    <a:pt x="23908" y="21741"/>
                  </a:cubicBezTo>
                  <a:cubicBezTo>
                    <a:pt x="24015" y="21777"/>
                    <a:pt x="24134" y="21777"/>
                    <a:pt x="24254" y="21777"/>
                  </a:cubicBezTo>
                  <a:cubicBezTo>
                    <a:pt x="24373" y="21777"/>
                    <a:pt x="24492" y="21765"/>
                    <a:pt x="24611" y="21729"/>
                  </a:cubicBezTo>
                  <a:cubicBezTo>
                    <a:pt x="24742" y="21706"/>
                    <a:pt x="24885" y="21658"/>
                    <a:pt x="25004" y="21598"/>
                  </a:cubicBezTo>
                  <a:cubicBezTo>
                    <a:pt x="25123" y="21539"/>
                    <a:pt x="25242" y="21479"/>
                    <a:pt x="25349" y="21420"/>
                  </a:cubicBezTo>
                  <a:cubicBezTo>
                    <a:pt x="25456" y="21360"/>
                    <a:pt x="25539" y="21289"/>
                    <a:pt x="25635" y="21194"/>
                  </a:cubicBezTo>
                  <a:cubicBezTo>
                    <a:pt x="25706" y="21122"/>
                    <a:pt x="25778" y="21063"/>
                    <a:pt x="25861" y="20991"/>
                  </a:cubicBezTo>
                  <a:cubicBezTo>
                    <a:pt x="25897" y="20944"/>
                    <a:pt x="25932" y="20896"/>
                    <a:pt x="25980" y="20860"/>
                  </a:cubicBezTo>
                  <a:lnTo>
                    <a:pt x="25992" y="20860"/>
                  </a:lnTo>
                  <a:cubicBezTo>
                    <a:pt x="26313" y="20860"/>
                    <a:pt x="26611" y="20646"/>
                    <a:pt x="26718" y="20336"/>
                  </a:cubicBezTo>
                  <a:lnTo>
                    <a:pt x="26837" y="19944"/>
                  </a:lnTo>
                  <a:lnTo>
                    <a:pt x="27182" y="20170"/>
                  </a:lnTo>
                  <a:cubicBezTo>
                    <a:pt x="27302" y="20241"/>
                    <a:pt x="27444" y="20289"/>
                    <a:pt x="27587" y="20289"/>
                  </a:cubicBezTo>
                  <a:cubicBezTo>
                    <a:pt x="27766" y="20289"/>
                    <a:pt x="27921" y="20229"/>
                    <a:pt x="28075" y="20110"/>
                  </a:cubicBezTo>
                  <a:cubicBezTo>
                    <a:pt x="28325" y="19896"/>
                    <a:pt x="28421" y="19551"/>
                    <a:pt x="28302" y="19229"/>
                  </a:cubicBezTo>
                  <a:lnTo>
                    <a:pt x="28147" y="18848"/>
                  </a:lnTo>
                  <a:lnTo>
                    <a:pt x="28552" y="18789"/>
                  </a:lnTo>
                  <a:cubicBezTo>
                    <a:pt x="28873" y="18741"/>
                    <a:pt x="29147" y="18491"/>
                    <a:pt x="29195" y="18158"/>
                  </a:cubicBezTo>
                  <a:cubicBezTo>
                    <a:pt x="29254" y="17836"/>
                    <a:pt x="29087" y="17503"/>
                    <a:pt x="28802" y="17360"/>
                  </a:cubicBezTo>
                  <a:lnTo>
                    <a:pt x="28445" y="17169"/>
                  </a:lnTo>
                  <a:lnTo>
                    <a:pt x="28730" y="16872"/>
                  </a:lnTo>
                  <a:cubicBezTo>
                    <a:pt x="28956" y="16622"/>
                    <a:pt x="28980" y="16253"/>
                    <a:pt x="28814" y="15979"/>
                  </a:cubicBezTo>
                  <a:cubicBezTo>
                    <a:pt x="28683" y="15729"/>
                    <a:pt x="28433" y="15586"/>
                    <a:pt x="28159" y="15586"/>
                  </a:cubicBezTo>
                  <a:lnTo>
                    <a:pt x="28147" y="15586"/>
                  </a:lnTo>
                  <a:lnTo>
                    <a:pt x="28194" y="15538"/>
                  </a:lnTo>
                  <a:cubicBezTo>
                    <a:pt x="28540" y="15169"/>
                    <a:pt x="28814" y="14705"/>
                    <a:pt x="29028" y="14169"/>
                  </a:cubicBezTo>
                  <a:cubicBezTo>
                    <a:pt x="29040" y="14157"/>
                    <a:pt x="29040" y="14133"/>
                    <a:pt x="29052" y="14109"/>
                  </a:cubicBezTo>
                  <a:cubicBezTo>
                    <a:pt x="29171" y="13800"/>
                    <a:pt x="29290" y="13455"/>
                    <a:pt x="29385" y="13074"/>
                  </a:cubicBezTo>
                  <a:cubicBezTo>
                    <a:pt x="29468" y="12681"/>
                    <a:pt x="29552" y="12288"/>
                    <a:pt x="29611" y="11907"/>
                  </a:cubicBezTo>
                  <a:lnTo>
                    <a:pt x="29635" y="11764"/>
                  </a:lnTo>
                  <a:cubicBezTo>
                    <a:pt x="29635" y="11752"/>
                    <a:pt x="29647" y="11716"/>
                    <a:pt x="29647" y="11704"/>
                  </a:cubicBezTo>
                  <a:cubicBezTo>
                    <a:pt x="29707" y="11407"/>
                    <a:pt x="29766" y="11073"/>
                    <a:pt x="29849" y="10764"/>
                  </a:cubicBezTo>
                  <a:lnTo>
                    <a:pt x="29849" y="10752"/>
                  </a:lnTo>
                  <a:cubicBezTo>
                    <a:pt x="29849" y="10740"/>
                    <a:pt x="29849" y="10716"/>
                    <a:pt x="29861" y="10704"/>
                  </a:cubicBezTo>
                  <a:cubicBezTo>
                    <a:pt x="29861" y="10680"/>
                    <a:pt x="29873" y="10657"/>
                    <a:pt x="29873" y="10633"/>
                  </a:cubicBezTo>
                  <a:cubicBezTo>
                    <a:pt x="30004" y="10121"/>
                    <a:pt x="30207" y="9633"/>
                    <a:pt x="30528" y="9049"/>
                  </a:cubicBezTo>
                  <a:lnTo>
                    <a:pt x="30588" y="8954"/>
                  </a:lnTo>
                  <a:cubicBezTo>
                    <a:pt x="30719" y="8716"/>
                    <a:pt x="30719" y="8394"/>
                    <a:pt x="30576" y="8156"/>
                  </a:cubicBezTo>
                  <a:cubicBezTo>
                    <a:pt x="30445" y="7942"/>
                    <a:pt x="30183" y="7799"/>
                    <a:pt x="29933" y="7799"/>
                  </a:cubicBezTo>
                  <a:lnTo>
                    <a:pt x="29885" y="7799"/>
                  </a:lnTo>
                  <a:cubicBezTo>
                    <a:pt x="29683" y="7823"/>
                    <a:pt x="29457" y="7835"/>
                    <a:pt x="29254" y="7859"/>
                  </a:cubicBezTo>
                  <a:cubicBezTo>
                    <a:pt x="29671" y="7585"/>
                    <a:pt x="29754" y="7371"/>
                    <a:pt x="29802" y="7132"/>
                  </a:cubicBezTo>
                  <a:cubicBezTo>
                    <a:pt x="29814" y="7085"/>
                    <a:pt x="29814" y="7061"/>
                    <a:pt x="29814" y="7013"/>
                  </a:cubicBezTo>
                  <a:cubicBezTo>
                    <a:pt x="31254" y="6609"/>
                    <a:pt x="31612" y="6311"/>
                    <a:pt x="31754" y="5894"/>
                  </a:cubicBezTo>
                  <a:cubicBezTo>
                    <a:pt x="31850" y="5597"/>
                    <a:pt x="31778" y="5275"/>
                    <a:pt x="31576" y="5037"/>
                  </a:cubicBezTo>
                  <a:cubicBezTo>
                    <a:pt x="31397" y="4823"/>
                    <a:pt x="31135" y="4704"/>
                    <a:pt x="30814" y="4692"/>
                  </a:cubicBezTo>
                  <a:cubicBezTo>
                    <a:pt x="32874" y="3334"/>
                    <a:pt x="32874" y="2822"/>
                    <a:pt x="32886" y="2477"/>
                  </a:cubicBezTo>
                  <a:cubicBezTo>
                    <a:pt x="32886" y="2132"/>
                    <a:pt x="32719" y="1822"/>
                    <a:pt x="32421" y="1644"/>
                  </a:cubicBezTo>
                  <a:cubicBezTo>
                    <a:pt x="32243" y="1536"/>
                    <a:pt x="32052" y="1477"/>
                    <a:pt x="31826" y="1477"/>
                  </a:cubicBezTo>
                  <a:cubicBezTo>
                    <a:pt x="31540" y="1477"/>
                    <a:pt x="31159" y="1548"/>
                    <a:pt x="30528" y="2037"/>
                  </a:cubicBezTo>
                  <a:cubicBezTo>
                    <a:pt x="30540" y="1894"/>
                    <a:pt x="30504" y="1739"/>
                    <a:pt x="30421" y="1608"/>
                  </a:cubicBezTo>
                  <a:cubicBezTo>
                    <a:pt x="30290" y="1370"/>
                    <a:pt x="30040" y="1227"/>
                    <a:pt x="29766" y="1227"/>
                  </a:cubicBezTo>
                  <a:cubicBezTo>
                    <a:pt x="29707" y="1227"/>
                    <a:pt x="29671" y="1227"/>
                    <a:pt x="29611" y="1239"/>
                  </a:cubicBezTo>
                  <a:lnTo>
                    <a:pt x="29207" y="1334"/>
                  </a:lnTo>
                  <a:lnTo>
                    <a:pt x="29207" y="1334"/>
                  </a:lnTo>
                  <a:lnTo>
                    <a:pt x="29218" y="917"/>
                  </a:lnTo>
                  <a:cubicBezTo>
                    <a:pt x="29230" y="584"/>
                    <a:pt x="29028" y="286"/>
                    <a:pt x="28718" y="167"/>
                  </a:cubicBezTo>
                  <a:cubicBezTo>
                    <a:pt x="28623" y="143"/>
                    <a:pt x="28540" y="120"/>
                    <a:pt x="28445" y="120"/>
                  </a:cubicBezTo>
                  <a:cubicBezTo>
                    <a:pt x="28218" y="120"/>
                    <a:pt x="27980" y="227"/>
                    <a:pt x="27849" y="417"/>
                  </a:cubicBezTo>
                  <a:lnTo>
                    <a:pt x="27599" y="751"/>
                  </a:lnTo>
                  <a:lnTo>
                    <a:pt x="27349" y="417"/>
                  </a:lnTo>
                  <a:cubicBezTo>
                    <a:pt x="27194" y="227"/>
                    <a:pt x="26968" y="120"/>
                    <a:pt x="26754" y="120"/>
                  </a:cubicBezTo>
                  <a:cubicBezTo>
                    <a:pt x="26659" y="120"/>
                    <a:pt x="26575" y="143"/>
                    <a:pt x="26480" y="167"/>
                  </a:cubicBezTo>
                  <a:cubicBezTo>
                    <a:pt x="26170" y="286"/>
                    <a:pt x="25980" y="584"/>
                    <a:pt x="25980" y="917"/>
                  </a:cubicBezTo>
                  <a:lnTo>
                    <a:pt x="25992" y="1310"/>
                  </a:lnTo>
                  <a:lnTo>
                    <a:pt x="25980" y="1310"/>
                  </a:lnTo>
                  <a:lnTo>
                    <a:pt x="25587" y="1227"/>
                  </a:lnTo>
                  <a:cubicBezTo>
                    <a:pt x="25527" y="1215"/>
                    <a:pt x="25480" y="1215"/>
                    <a:pt x="25420" y="1215"/>
                  </a:cubicBezTo>
                  <a:cubicBezTo>
                    <a:pt x="25158" y="1215"/>
                    <a:pt x="24908" y="1358"/>
                    <a:pt x="24765" y="1596"/>
                  </a:cubicBezTo>
                  <a:cubicBezTo>
                    <a:pt x="24706" y="1703"/>
                    <a:pt x="24682" y="1810"/>
                    <a:pt x="24670" y="1929"/>
                  </a:cubicBezTo>
                  <a:cubicBezTo>
                    <a:pt x="24527" y="2048"/>
                    <a:pt x="24396" y="2179"/>
                    <a:pt x="24265" y="2322"/>
                  </a:cubicBezTo>
                  <a:cubicBezTo>
                    <a:pt x="24134" y="2477"/>
                    <a:pt x="23992" y="2668"/>
                    <a:pt x="23849" y="2918"/>
                  </a:cubicBezTo>
                  <a:cubicBezTo>
                    <a:pt x="23670" y="2834"/>
                    <a:pt x="23456" y="2763"/>
                    <a:pt x="23253" y="2715"/>
                  </a:cubicBezTo>
                  <a:cubicBezTo>
                    <a:pt x="23099" y="2679"/>
                    <a:pt x="22968" y="2668"/>
                    <a:pt x="22837" y="2668"/>
                  </a:cubicBezTo>
                  <a:cubicBezTo>
                    <a:pt x="22706" y="2668"/>
                    <a:pt x="22563" y="2679"/>
                    <a:pt x="22444" y="2715"/>
                  </a:cubicBezTo>
                  <a:cubicBezTo>
                    <a:pt x="22349" y="2727"/>
                    <a:pt x="22241" y="2775"/>
                    <a:pt x="22134" y="2799"/>
                  </a:cubicBezTo>
                  <a:cubicBezTo>
                    <a:pt x="22003" y="2715"/>
                    <a:pt x="21872" y="2620"/>
                    <a:pt x="21717" y="2549"/>
                  </a:cubicBezTo>
                  <a:cubicBezTo>
                    <a:pt x="21515" y="2441"/>
                    <a:pt x="21289" y="2382"/>
                    <a:pt x="21051" y="2358"/>
                  </a:cubicBezTo>
                  <a:cubicBezTo>
                    <a:pt x="20944" y="2346"/>
                    <a:pt x="20860" y="2346"/>
                    <a:pt x="20753" y="2346"/>
                  </a:cubicBezTo>
                  <a:cubicBezTo>
                    <a:pt x="20574" y="2346"/>
                    <a:pt x="20396" y="2370"/>
                    <a:pt x="20229" y="2406"/>
                  </a:cubicBezTo>
                  <a:cubicBezTo>
                    <a:pt x="20122" y="2429"/>
                    <a:pt x="20039" y="2465"/>
                    <a:pt x="19932" y="2501"/>
                  </a:cubicBezTo>
                  <a:lnTo>
                    <a:pt x="19920" y="2489"/>
                  </a:lnTo>
                  <a:cubicBezTo>
                    <a:pt x="19801" y="2382"/>
                    <a:pt x="19658" y="2298"/>
                    <a:pt x="19479" y="2227"/>
                  </a:cubicBezTo>
                  <a:cubicBezTo>
                    <a:pt x="19324" y="2168"/>
                    <a:pt x="19146" y="2120"/>
                    <a:pt x="18967" y="2120"/>
                  </a:cubicBezTo>
                  <a:lnTo>
                    <a:pt x="18836" y="2120"/>
                  </a:lnTo>
                  <a:cubicBezTo>
                    <a:pt x="18669" y="2120"/>
                    <a:pt x="18515" y="2144"/>
                    <a:pt x="18360" y="2191"/>
                  </a:cubicBezTo>
                  <a:cubicBezTo>
                    <a:pt x="18181" y="2251"/>
                    <a:pt x="18015" y="2322"/>
                    <a:pt x="17884" y="2429"/>
                  </a:cubicBezTo>
                  <a:cubicBezTo>
                    <a:pt x="17741" y="2537"/>
                    <a:pt x="17610" y="2656"/>
                    <a:pt x="17503" y="2787"/>
                  </a:cubicBezTo>
                  <a:cubicBezTo>
                    <a:pt x="17419" y="2906"/>
                    <a:pt x="17324" y="3037"/>
                    <a:pt x="17265" y="3180"/>
                  </a:cubicBezTo>
                  <a:cubicBezTo>
                    <a:pt x="17241" y="3251"/>
                    <a:pt x="17193" y="3322"/>
                    <a:pt x="17169" y="3418"/>
                  </a:cubicBezTo>
                  <a:cubicBezTo>
                    <a:pt x="17074" y="3334"/>
                    <a:pt x="16967" y="3275"/>
                    <a:pt x="16836" y="3239"/>
                  </a:cubicBezTo>
                  <a:lnTo>
                    <a:pt x="16836" y="3215"/>
                  </a:lnTo>
                  <a:cubicBezTo>
                    <a:pt x="16836" y="3191"/>
                    <a:pt x="16848" y="3180"/>
                    <a:pt x="16848" y="3156"/>
                  </a:cubicBezTo>
                  <a:cubicBezTo>
                    <a:pt x="16872" y="3096"/>
                    <a:pt x="16884" y="3025"/>
                    <a:pt x="16884" y="2941"/>
                  </a:cubicBezTo>
                  <a:cubicBezTo>
                    <a:pt x="16884" y="2620"/>
                    <a:pt x="16717" y="2346"/>
                    <a:pt x="16431" y="2179"/>
                  </a:cubicBezTo>
                  <a:cubicBezTo>
                    <a:pt x="16288" y="2084"/>
                    <a:pt x="16122" y="2060"/>
                    <a:pt x="15931" y="2060"/>
                  </a:cubicBezTo>
                  <a:cubicBezTo>
                    <a:pt x="15812" y="2060"/>
                    <a:pt x="15705" y="2072"/>
                    <a:pt x="15586" y="2108"/>
                  </a:cubicBezTo>
                  <a:cubicBezTo>
                    <a:pt x="15479" y="2132"/>
                    <a:pt x="15395" y="2179"/>
                    <a:pt x="15300" y="2227"/>
                  </a:cubicBezTo>
                  <a:cubicBezTo>
                    <a:pt x="15288" y="2203"/>
                    <a:pt x="15264" y="2191"/>
                    <a:pt x="15229" y="2179"/>
                  </a:cubicBezTo>
                  <a:cubicBezTo>
                    <a:pt x="15086" y="2084"/>
                    <a:pt x="14907" y="2048"/>
                    <a:pt x="14729" y="2048"/>
                  </a:cubicBezTo>
                  <a:lnTo>
                    <a:pt x="14681" y="2048"/>
                  </a:lnTo>
                  <a:cubicBezTo>
                    <a:pt x="14502" y="2060"/>
                    <a:pt x="14312" y="2108"/>
                    <a:pt x="14145" y="2191"/>
                  </a:cubicBezTo>
                  <a:cubicBezTo>
                    <a:pt x="14038" y="2251"/>
                    <a:pt x="13955" y="2310"/>
                    <a:pt x="13871" y="2406"/>
                  </a:cubicBezTo>
                  <a:cubicBezTo>
                    <a:pt x="13788" y="2358"/>
                    <a:pt x="13693" y="2346"/>
                    <a:pt x="13609" y="2322"/>
                  </a:cubicBezTo>
                  <a:cubicBezTo>
                    <a:pt x="13562" y="2322"/>
                    <a:pt x="13514" y="2310"/>
                    <a:pt x="13478" y="2310"/>
                  </a:cubicBezTo>
                  <a:lnTo>
                    <a:pt x="13443" y="2310"/>
                  </a:lnTo>
                  <a:cubicBezTo>
                    <a:pt x="13431" y="2298"/>
                    <a:pt x="13395" y="2287"/>
                    <a:pt x="13383" y="2287"/>
                  </a:cubicBezTo>
                  <a:cubicBezTo>
                    <a:pt x="13264" y="2227"/>
                    <a:pt x="13121" y="2191"/>
                    <a:pt x="12978" y="2191"/>
                  </a:cubicBezTo>
                  <a:lnTo>
                    <a:pt x="12895" y="2191"/>
                  </a:lnTo>
                  <a:cubicBezTo>
                    <a:pt x="12704" y="2203"/>
                    <a:pt x="12502" y="2263"/>
                    <a:pt x="12323" y="2346"/>
                  </a:cubicBezTo>
                  <a:cubicBezTo>
                    <a:pt x="12264" y="2298"/>
                    <a:pt x="12192" y="2251"/>
                    <a:pt x="12121" y="2227"/>
                  </a:cubicBezTo>
                  <a:cubicBezTo>
                    <a:pt x="12133" y="2108"/>
                    <a:pt x="12133" y="2001"/>
                    <a:pt x="12121" y="1894"/>
                  </a:cubicBezTo>
                  <a:cubicBezTo>
                    <a:pt x="12109" y="1727"/>
                    <a:pt x="12062" y="1584"/>
                    <a:pt x="11990" y="1453"/>
                  </a:cubicBezTo>
                  <a:cubicBezTo>
                    <a:pt x="11907" y="1286"/>
                    <a:pt x="11823" y="1155"/>
                    <a:pt x="11704" y="1036"/>
                  </a:cubicBezTo>
                  <a:cubicBezTo>
                    <a:pt x="11573" y="894"/>
                    <a:pt x="11419" y="810"/>
                    <a:pt x="11252" y="739"/>
                  </a:cubicBezTo>
                  <a:cubicBezTo>
                    <a:pt x="11121" y="679"/>
                    <a:pt x="10978" y="655"/>
                    <a:pt x="10823" y="655"/>
                  </a:cubicBezTo>
                  <a:cubicBezTo>
                    <a:pt x="10764" y="655"/>
                    <a:pt x="10704" y="655"/>
                    <a:pt x="10645" y="679"/>
                  </a:cubicBezTo>
                  <a:cubicBezTo>
                    <a:pt x="10347" y="715"/>
                    <a:pt x="10085" y="870"/>
                    <a:pt x="9871" y="1096"/>
                  </a:cubicBezTo>
                  <a:cubicBezTo>
                    <a:pt x="9728" y="1251"/>
                    <a:pt x="9585" y="1465"/>
                    <a:pt x="9502" y="1703"/>
                  </a:cubicBezTo>
                  <a:cubicBezTo>
                    <a:pt x="9502" y="1715"/>
                    <a:pt x="9490" y="1715"/>
                    <a:pt x="9490" y="1727"/>
                  </a:cubicBezTo>
                  <a:cubicBezTo>
                    <a:pt x="9335" y="1608"/>
                    <a:pt x="9156" y="1513"/>
                    <a:pt x="8966" y="1429"/>
                  </a:cubicBezTo>
                  <a:cubicBezTo>
                    <a:pt x="8811" y="1227"/>
                    <a:pt x="8597" y="1108"/>
                    <a:pt x="8335" y="1108"/>
                  </a:cubicBezTo>
                  <a:cubicBezTo>
                    <a:pt x="8275" y="1108"/>
                    <a:pt x="8240" y="1108"/>
                    <a:pt x="8180" y="1120"/>
                  </a:cubicBezTo>
                  <a:lnTo>
                    <a:pt x="7775" y="1215"/>
                  </a:lnTo>
                  <a:lnTo>
                    <a:pt x="7775" y="1215"/>
                  </a:lnTo>
                  <a:lnTo>
                    <a:pt x="7787" y="798"/>
                  </a:lnTo>
                  <a:cubicBezTo>
                    <a:pt x="7799" y="465"/>
                    <a:pt x="7597" y="167"/>
                    <a:pt x="7287" y="48"/>
                  </a:cubicBezTo>
                  <a:cubicBezTo>
                    <a:pt x="7192" y="24"/>
                    <a:pt x="7109" y="1"/>
                    <a:pt x="7025" y="1"/>
                  </a:cubicBezTo>
                  <a:cubicBezTo>
                    <a:pt x="6811" y="1"/>
                    <a:pt x="6573" y="108"/>
                    <a:pt x="6430" y="298"/>
                  </a:cubicBezTo>
                  <a:lnTo>
                    <a:pt x="6180" y="632"/>
                  </a:lnTo>
                  <a:lnTo>
                    <a:pt x="5930" y="298"/>
                  </a:lnTo>
                  <a:cubicBezTo>
                    <a:pt x="5775" y="108"/>
                    <a:pt x="5561" y="1"/>
                    <a:pt x="5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12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4681825" y="3603250"/>
              <a:ext cx="122650" cy="121175"/>
            </a:xfrm>
            <a:custGeom>
              <a:avLst/>
              <a:gdLst/>
              <a:ahLst/>
              <a:cxnLst/>
              <a:rect l="l" t="t" r="r" b="b"/>
              <a:pathLst>
                <a:path w="4906" h="4847" extrusionOk="0">
                  <a:moveTo>
                    <a:pt x="1596" y="1"/>
                  </a:moveTo>
                  <a:lnTo>
                    <a:pt x="1655" y="1394"/>
                  </a:lnTo>
                  <a:lnTo>
                    <a:pt x="298" y="1096"/>
                  </a:lnTo>
                  <a:lnTo>
                    <a:pt x="1215" y="2132"/>
                  </a:lnTo>
                  <a:lnTo>
                    <a:pt x="0" y="2775"/>
                  </a:lnTo>
                  <a:lnTo>
                    <a:pt x="1370" y="2965"/>
                  </a:lnTo>
                  <a:lnTo>
                    <a:pt x="846" y="4263"/>
                  </a:lnTo>
                  <a:lnTo>
                    <a:pt x="2024" y="3513"/>
                  </a:lnTo>
                  <a:lnTo>
                    <a:pt x="2453" y="4846"/>
                  </a:lnTo>
                  <a:lnTo>
                    <a:pt x="2882" y="3513"/>
                  </a:lnTo>
                  <a:lnTo>
                    <a:pt x="4060" y="4263"/>
                  </a:lnTo>
                  <a:lnTo>
                    <a:pt x="3525" y="2965"/>
                  </a:lnTo>
                  <a:lnTo>
                    <a:pt x="4906" y="2775"/>
                  </a:lnTo>
                  <a:lnTo>
                    <a:pt x="3679" y="2132"/>
                  </a:lnTo>
                  <a:lnTo>
                    <a:pt x="4608" y="1096"/>
                  </a:lnTo>
                  <a:lnTo>
                    <a:pt x="3263" y="1394"/>
                  </a:lnTo>
                  <a:lnTo>
                    <a:pt x="3298" y="1"/>
                  </a:lnTo>
                  <a:lnTo>
                    <a:pt x="2453" y="1096"/>
                  </a:lnTo>
                  <a:lnTo>
                    <a:pt x="1596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4641350" y="3963125"/>
              <a:ext cx="122650" cy="120875"/>
            </a:xfrm>
            <a:custGeom>
              <a:avLst/>
              <a:gdLst/>
              <a:ahLst/>
              <a:cxnLst/>
              <a:rect l="l" t="t" r="r" b="b"/>
              <a:pathLst>
                <a:path w="4906" h="4835" extrusionOk="0">
                  <a:moveTo>
                    <a:pt x="1608" y="0"/>
                  </a:moveTo>
                  <a:lnTo>
                    <a:pt x="1643" y="1381"/>
                  </a:lnTo>
                  <a:lnTo>
                    <a:pt x="1643" y="1381"/>
                  </a:lnTo>
                  <a:lnTo>
                    <a:pt x="298" y="1107"/>
                  </a:lnTo>
                  <a:lnTo>
                    <a:pt x="1215" y="2131"/>
                  </a:lnTo>
                  <a:lnTo>
                    <a:pt x="0" y="2786"/>
                  </a:lnTo>
                  <a:lnTo>
                    <a:pt x="1357" y="2977"/>
                  </a:lnTo>
                  <a:lnTo>
                    <a:pt x="846" y="4263"/>
                  </a:lnTo>
                  <a:lnTo>
                    <a:pt x="2024" y="3513"/>
                  </a:lnTo>
                  <a:lnTo>
                    <a:pt x="2453" y="4834"/>
                  </a:lnTo>
                  <a:lnTo>
                    <a:pt x="2881" y="3513"/>
                  </a:lnTo>
                  <a:lnTo>
                    <a:pt x="4060" y="4263"/>
                  </a:lnTo>
                  <a:lnTo>
                    <a:pt x="3536" y="2977"/>
                  </a:lnTo>
                  <a:lnTo>
                    <a:pt x="4906" y="2786"/>
                  </a:lnTo>
                  <a:lnTo>
                    <a:pt x="3691" y="2131"/>
                  </a:lnTo>
                  <a:lnTo>
                    <a:pt x="4608" y="1107"/>
                  </a:lnTo>
                  <a:lnTo>
                    <a:pt x="4608" y="1107"/>
                  </a:lnTo>
                  <a:lnTo>
                    <a:pt x="3251" y="1381"/>
                  </a:lnTo>
                  <a:lnTo>
                    <a:pt x="3298" y="0"/>
                  </a:lnTo>
                  <a:lnTo>
                    <a:pt x="3298" y="0"/>
                  </a:lnTo>
                  <a:lnTo>
                    <a:pt x="2453" y="1107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4232650" y="3963125"/>
              <a:ext cx="122675" cy="120875"/>
            </a:xfrm>
            <a:custGeom>
              <a:avLst/>
              <a:gdLst/>
              <a:ahLst/>
              <a:cxnLst/>
              <a:rect l="l" t="t" r="r" b="b"/>
              <a:pathLst>
                <a:path w="4907" h="4835" extrusionOk="0">
                  <a:moveTo>
                    <a:pt x="1596" y="0"/>
                  </a:moveTo>
                  <a:lnTo>
                    <a:pt x="1656" y="1381"/>
                  </a:lnTo>
                  <a:lnTo>
                    <a:pt x="299" y="1107"/>
                  </a:lnTo>
                  <a:lnTo>
                    <a:pt x="1227" y="2131"/>
                  </a:lnTo>
                  <a:lnTo>
                    <a:pt x="1" y="2786"/>
                  </a:lnTo>
                  <a:lnTo>
                    <a:pt x="1370" y="2977"/>
                  </a:lnTo>
                  <a:lnTo>
                    <a:pt x="846" y="4263"/>
                  </a:lnTo>
                  <a:lnTo>
                    <a:pt x="2025" y="3513"/>
                  </a:lnTo>
                  <a:lnTo>
                    <a:pt x="2454" y="4834"/>
                  </a:lnTo>
                  <a:lnTo>
                    <a:pt x="2894" y="3513"/>
                  </a:lnTo>
                  <a:lnTo>
                    <a:pt x="4061" y="4263"/>
                  </a:lnTo>
                  <a:lnTo>
                    <a:pt x="3525" y="2977"/>
                  </a:lnTo>
                  <a:lnTo>
                    <a:pt x="4906" y="2786"/>
                  </a:lnTo>
                  <a:lnTo>
                    <a:pt x="3680" y="2131"/>
                  </a:lnTo>
                  <a:lnTo>
                    <a:pt x="4609" y="1107"/>
                  </a:lnTo>
                  <a:lnTo>
                    <a:pt x="3263" y="1381"/>
                  </a:lnTo>
                  <a:lnTo>
                    <a:pt x="3263" y="1381"/>
                  </a:lnTo>
                  <a:lnTo>
                    <a:pt x="3311" y="0"/>
                  </a:lnTo>
                  <a:lnTo>
                    <a:pt x="3311" y="0"/>
                  </a:lnTo>
                  <a:lnTo>
                    <a:pt x="2454" y="11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4146625" y="3599975"/>
              <a:ext cx="122975" cy="120875"/>
            </a:xfrm>
            <a:custGeom>
              <a:avLst/>
              <a:gdLst/>
              <a:ahLst/>
              <a:cxnLst/>
              <a:rect l="l" t="t" r="r" b="b"/>
              <a:pathLst>
                <a:path w="4919" h="4835" extrusionOk="0">
                  <a:moveTo>
                    <a:pt x="1608" y="1"/>
                  </a:moveTo>
                  <a:lnTo>
                    <a:pt x="1656" y="1382"/>
                  </a:lnTo>
                  <a:lnTo>
                    <a:pt x="299" y="1108"/>
                  </a:lnTo>
                  <a:lnTo>
                    <a:pt x="1239" y="2132"/>
                  </a:lnTo>
                  <a:lnTo>
                    <a:pt x="1" y="2787"/>
                  </a:lnTo>
                  <a:lnTo>
                    <a:pt x="1370" y="2977"/>
                  </a:lnTo>
                  <a:lnTo>
                    <a:pt x="858" y="4263"/>
                  </a:lnTo>
                  <a:lnTo>
                    <a:pt x="2025" y="3513"/>
                  </a:lnTo>
                  <a:lnTo>
                    <a:pt x="2466" y="4835"/>
                  </a:lnTo>
                  <a:lnTo>
                    <a:pt x="2894" y="3513"/>
                  </a:lnTo>
                  <a:lnTo>
                    <a:pt x="4073" y="4263"/>
                  </a:lnTo>
                  <a:lnTo>
                    <a:pt x="3549" y="2977"/>
                  </a:lnTo>
                  <a:lnTo>
                    <a:pt x="4918" y="2787"/>
                  </a:lnTo>
                  <a:lnTo>
                    <a:pt x="3692" y="2132"/>
                  </a:lnTo>
                  <a:lnTo>
                    <a:pt x="4621" y="1108"/>
                  </a:lnTo>
                  <a:lnTo>
                    <a:pt x="3263" y="1382"/>
                  </a:lnTo>
                  <a:lnTo>
                    <a:pt x="3311" y="1"/>
                  </a:lnTo>
                  <a:lnTo>
                    <a:pt x="2466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4554425" y="3647400"/>
              <a:ext cx="289950" cy="301050"/>
            </a:xfrm>
            <a:custGeom>
              <a:avLst/>
              <a:gdLst/>
              <a:ahLst/>
              <a:cxnLst/>
              <a:rect l="l" t="t" r="r" b="b"/>
              <a:pathLst>
                <a:path w="11598" h="12042" extrusionOk="0">
                  <a:moveTo>
                    <a:pt x="11530" y="1"/>
                  </a:moveTo>
                  <a:cubicBezTo>
                    <a:pt x="11518" y="1"/>
                    <a:pt x="11505" y="4"/>
                    <a:pt x="11490" y="9"/>
                  </a:cubicBezTo>
                  <a:cubicBezTo>
                    <a:pt x="10621" y="663"/>
                    <a:pt x="9764" y="1330"/>
                    <a:pt x="8954" y="2045"/>
                  </a:cubicBezTo>
                  <a:cubicBezTo>
                    <a:pt x="8204" y="2676"/>
                    <a:pt x="7478" y="3342"/>
                    <a:pt x="6775" y="4009"/>
                  </a:cubicBezTo>
                  <a:cubicBezTo>
                    <a:pt x="6716" y="4057"/>
                    <a:pt x="6656" y="4116"/>
                    <a:pt x="6609" y="4164"/>
                  </a:cubicBezTo>
                  <a:cubicBezTo>
                    <a:pt x="6418" y="4342"/>
                    <a:pt x="6228" y="4533"/>
                    <a:pt x="6037" y="4723"/>
                  </a:cubicBezTo>
                  <a:cubicBezTo>
                    <a:pt x="5644" y="5116"/>
                    <a:pt x="5275" y="5497"/>
                    <a:pt x="4906" y="5902"/>
                  </a:cubicBezTo>
                  <a:cubicBezTo>
                    <a:pt x="4858" y="5938"/>
                    <a:pt x="4823" y="5974"/>
                    <a:pt x="4799" y="6009"/>
                  </a:cubicBezTo>
                  <a:cubicBezTo>
                    <a:pt x="4573" y="6259"/>
                    <a:pt x="4334" y="6509"/>
                    <a:pt x="4108" y="6771"/>
                  </a:cubicBezTo>
                  <a:cubicBezTo>
                    <a:pt x="3906" y="6986"/>
                    <a:pt x="3691" y="7224"/>
                    <a:pt x="3501" y="7450"/>
                  </a:cubicBezTo>
                  <a:lnTo>
                    <a:pt x="3453" y="7498"/>
                  </a:lnTo>
                  <a:cubicBezTo>
                    <a:pt x="2846" y="8212"/>
                    <a:pt x="2251" y="8950"/>
                    <a:pt x="1667" y="9700"/>
                  </a:cubicBezTo>
                  <a:cubicBezTo>
                    <a:pt x="1644" y="9724"/>
                    <a:pt x="1632" y="9760"/>
                    <a:pt x="1596" y="9784"/>
                  </a:cubicBezTo>
                  <a:cubicBezTo>
                    <a:pt x="1048" y="10486"/>
                    <a:pt x="524" y="11212"/>
                    <a:pt x="24" y="11951"/>
                  </a:cubicBezTo>
                  <a:cubicBezTo>
                    <a:pt x="1" y="11974"/>
                    <a:pt x="1" y="12022"/>
                    <a:pt x="36" y="12034"/>
                  </a:cubicBezTo>
                  <a:lnTo>
                    <a:pt x="48" y="12034"/>
                  </a:lnTo>
                  <a:cubicBezTo>
                    <a:pt x="63" y="12039"/>
                    <a:pt x="76" y="12042"/>
                    <a:pt x="86" y="12042"/>
                  </a:cubicBezTo>
                  <a:cubicBezTo>
                    <a:pt x="102" y="12042"/>
                    <a:pt x="113" y="12036"/>
                    <a:pt x="120" y="12022"/>
                  </a:cubicBezTo>
                  <a:cubicBezTo>
                    <a:pt x="632" y="11272"/>
                    <a:pt x="1167" y="10546"/>
                    <a:pt x="1715" y="9831"/>
                  </a:cubicBezTo>
                  <a:lnTo>
                    <a:pt x="1727" y="9819"/>
                  </a:lnTo>
                  <a:cubicBezTo>
                    <a:pt x="2346" y="9010"/>
                    <a:pt x="2977" y="8236"/>
                    <a:pt x="3632" y="7486"/>
                  </a:cubicBezTo>
                  <a:lnTo>
                    <a:pt x="3668" y="7450"/>
                  </a:lnTo>
                  <a:cubicBezTo>
                    <a:pt x="3870" y="7224"/>
                    <a:pt x="4072" y="6986"/>
                    <a:pt x="4275" y="6771"/>
                  </a:cubicBezTo>
                  <a:cubicBezTo>
                    <a:pt x="4489" y="6545"/>
                    <a:pt x="4680" y="6319"/>
                    <a:pt x="4882" y="6093"/>
                  </a:cubicBezTo>
                  <a:lnTo>
                    <a:pt x="4989" y="5997"/>
                  </a:lnTo>
                  <a:cubicBezTo>
                    <a:pt x="5394" y="5557"/>
                    <a:pt x="5799" y="5140"/>
                    <a:pt x="6216" y="4723"/>
                  </a:cubicBezTo>
                  <a:cubicBezTo>
                    <a:pt x="6358" y="4569"/>
                    <a:pt x="6525" y="4402"/>
                    <a:pt x="6692" y="4247"/>
                  </a:cubicBezTo>
                  <a:cubicBezTo>
                    <a:pt x="6716" y="4235"/>
                    <a:pt x="6751" y="4211"/>
                    <a:pt x="6775" y="4176"/>
                  </a:cubicBezTo>
                  <a:cubicBezTo>
                    <a:pt x="7466" y="3521"/>
                    <a:pt x="8156" y="2878"/>
                    <a:pt x="8871" y="2259"/>
                  </a:cubicBezTo>
                  <a:cubicBezTo>
                    <a:pt x="9752" y="1497"/>
                    <a:pt x="10645" y="782"/>
                    <a:pt x="11573" y="80"/>
                  </a:cubicBezTo>
                  <a:cubicBezTo>
                    <a:pt x="11597" y="68"/>
                    <a:pt x="11597" y="20"/>
                    <a:pt x="11585" y="20"/>
                  </a:cubicBezTo>
                  <a:cubicBezTo>
                    <a:pt x="11564" y="7"/>
                    <a:pt x="11548" y="1"/>
                    <a:pt x="1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4771725" y="3637125"/>
              <a:ext cx="101225" cy="69425"/>
            </a:xfrm>
            <a:custGeom>
              <a:avLst/>
              <a:gdLst/>
              <a:ahLst/>
              <a:cxnLst/>
              <a:rect l="l" t="t" r="r" b="b"/>
              <a:pathLst>
                <a:path w="4049" h="2777" extrusionOk="0">
                  <a:moveTo>
                    <a:pt x="3072" y="0"/>
                  </a:moveTo>
                  <a:cubicBezTo>
                    <a:pt x="2139" y="0"/>
                    <a:pt x="0" y="2777"/>
                    <a:pt x="0" y="2777"/>
                  </a:cubicBezTo>
                  <a:cubicBezTo>
                    <a:pt x="0" y="2777"/>
                    <a:pt x="4048" y="539"/>
                    <a:pt x="3262" y="50"/>
                  </a:cubicBezTo>
                  <a:cubicBezTo>
                    <a:pt x="3207" y="16"/>
                    <a:pt x="3143" y="0"/>
                    <a:pt x="3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4719025" y="3656775"/>
              <a:ext cx="78025" cy="96825"/>
            </a:xfrm>
            <a:custGeom>
              <a:avLst/>
              <a:gdLst/>
              <a:ahLst/>
              <a:cxnLst/>
              <a:rect l="l" t="t" r="r" b="b"/>
              <a:pathLst>
                <a:path w="3121" h="3873" extrusionOk="0">
                  <a:moveTo>
                    <a:pt x="2389" y="1"/>
                  </a:moveTo>
                  <a:cubicBezTo>
                    <a:pt x="1670" y="1"/>
                    <a:pt x="1" y="3872"/>
                    <a:pt x="1" y="3872"/>
                  </a:cubicBezTo>
                  <a:cubicBezTo>
                    <a:pt x="1" y="3872"/>
                    <a:pt x="3120" y="110"/>
                    <a:pt x="2418" y="3"/>
                  </a:cubicBezTo>
                  <a:cubicBezTo>
                    <a:pt x="2408" y="1"/>
                    <a:pt x="2399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4718125" y="3717175"/>
              <a:ext cx="120575" cy="37300"/>
            </a:xfrm>
            <a:custGeom>
              <a:avLst/>
              <a:gdLst/>
              <a:ahLst/>
              <a:cxnLst/>
              <a:rect l="l" t="t" r="r" b="b"/>
              <a:pathLst>
                <a:path w="4823" h="1492" extrusionOk="0">
                  <a:moveTo>
                    <a:pt x="4049" y="0"/>
                  </a:moveTo>
                  <a:cubicBezTo>
                    <a:pt x="3012" y="0"/>
                    <a:pt x="1" y="1492"/>
                    <a:pt x="1" y="1492"/>
                  </a:cubicBezTo>
                  <a:cubicBezTo>
                    <a:pt x="1" y="1492"/>
                    <a:pt x="4823" y="623"/>
                    <a:pt x="4347" y="87"/>
                  </a:cubicBezTo>
                  <a:cubicBezTo>
                    <a:pt x="4291" y="27"/>
                    <a:pt x="4187" y="0"/>
                    <a:pt x="4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4674075" y="3696725"/>
              <a:ext cx="58975" cy="103000"/>
            </a:xfrm>
            <a:custGeom>
              <a:avLst/>
              <a:gdLst/>
              <a:ahLst/>
              <a:cxnLst/>
              <a:rect l="l" t="t" r="r" b="b"/>
              <a:pathLst>
                <a:path w="2359" h="4120" extrusionOk="0">
                  <a:moveTo>
                    <a:pt x="1925" y="0"/>
                  </a:moveTo>
                  <a:cubicBezTo>
                    <a:pt x="1496" y="0"/>
                    <a:pt x="857" y="1552"/>
                    <a:pt x="441" y="2750"/>
                  </a:cubicBezTo>
                  <a:cubicBezTo>
                    <a:pt x="239" y="3334"/>
                    <a:pt x="84" y="3846"/>
                    <a:pt x="25" y="4036"/>
                  </a:cubicBezTo>
                  <a:cubicBezTo>
                    <a:pt x="13" y="4084"/>
                    <a:pt x="1" y="4108"/>
                    <a:pt x="1" y="4120"/>
                  </a:cubicBezTo>
                  <a:cubicBezTo>
                    <a:pt x="1" y="4108"/>
                    <a:pt x="37" y="4048"/>
                    <a:pt x="120" y="3929"/>
                  </a:cubicBezTo>
                  <a:cubicBezTo>
                    <a:pt x="263" y="3691"/>
                    <a:pt x="537" y="3251"/>
                    <a:pt x="834" y="2750"/>
                  </a:cubicBezTo>
                  <a:cubicBezTo>
                    <a:pt x="1537" y="1560"/>
                    <a:pt x="2358" y="0"/>
                    <a:pt x="1930" y="0"/>
                  </a:cubicBezTo>
                  <a:cubicBezTo>
                    <a:pt x="1928" y="0"/>
                    <a:pt x="1926" y="0"/>
                    <a:pt x="19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4673500" y="3751800"/>
              <a:ext cx="111325" cy="49125"/>
            </a:xfrm>
            <a:custGeom>
              <a:avLst/>
              <a:gdLst/>
              <a:ahLst/>
              <a:cxnLst/>
              <a:rect l="l" t="t" r="r" b="b"/>
              <a:pathLst>
                <a:path w="4453" h="1965" extrusionOk="0">
                  <a:moveTo>
                    <a:pt x="3930" y="0"/>
                  </a:moveTo>
                  <a:cubicBezTo>
                    <a:pt x="3481" y="0"/>
                    <a:pt x="2570" y="440"/>
                    <a:pt x="1750" y="905"/>
                  </a:cubicBezTo>
                  <a:cubicBezTo>
                    <a:pt x="1119" y="1250"/>
                    <a:pt x="536" y="1619"/>
                    <a:pt x="226" y="1821"/>
                  </a:cubicBezTo>
                  <a:cubicBezTo>
                    <a:pt x="127" y="1885"/>
                    <a:pt x="55" y="1927"/>
                    <a:pt x="21" y="1950"/>
                  </a:cubicBezTo>
                  <a:lnTo>
                    <a:pt x="21" y="1950"/>
                  </a:lnTo>
                  <a:cubicBezTo>
                    <a:pt x="41" y="1941"/>
                    <a:pt x="76" y="1931"/>
                    <a:pt x="119" y="1917"/>
                  </a:cubicBezTo>
                  <a:cubicBezTo>
                    <a:pt x="393" y="1833"/>
                    <a:pt x="1012" y="1643"/>
                    <a:pt x="1715" y="1381"/>
                  </a:cubicBezTo>
                  <a:cubicBezTo>
                    <a:pt x="2977" y="940"/>
                    <a:pt x="4453" y="333"/>
                    <a:pt x="4143" y="59"/>
                  </a:cubicBezTo>
                  <a:cubicBezTo>
                    <a:pt x="4095" y="19"/>
                    <a:pt x="4022" y="0"/>
                    <a:pt x="3930" y="0"/>
                  </a:cubicBezTo>
                  <a:close/>
                  <a:moveTo>
                    <a:pt x="21" y="1950"/>
                  </a:moveTo>
                  <a:cubicBezTo>
                    <a:pt x="7" y="1955"/>
                    <a:pt x="0" y="1960"/>
                    <a:pt x="0" y="1964"/>
                  </a:cubicBezTo>
                  <a:cubicBezTo>
                    <a:pt x="3" y="1961"/>
                    <a:pt x="10" y="1957"/>
                    <a:pt x="21" y="19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4641350" y="3724625"/>
              <a:ext cx="26350" cy="112300"/>
            </a:xfrm>
            <a:custGeom>
              <a:avLst/>
              <a:gdLst/>
              <a:ahLst/>
              <a:cxnLst/>
              <a:rect l="l" t="t" r="r" b="b"/>
              <a:pathLst>
                <a:path w="1054" h="4492" extrusionOk="0">
                  <a:moveTo>
                    <a:pt x="804" y="0"/>
                  </a:moveTo>
                  <a:cubicBezTo>
                    <a:pt x="794" y="0"/>
                    <a:pt x="784" y="1"/>
                    <a:pt x="774" y="3"/>
                  </a:cubicBezTo>
                  <a:cubicBezTo>
                    <a:pt x="500" y="63"/>
                    <a:pt x="322" y="777"/>
                    <a:pt x="203" y="1623"/>
                  </a:cubicBezTo>
                  <a:cubicBezTo>
                    <a:pt x="119" y="2277"/>
                    <a:pt x="60" y="3004"/>
                    <a:pt x="24" y="3575"/>
                  </a:cubicBezTo>
                  <a:cubicBezTo>
                    <a:pt x="12" y="3944"/>
                    <a:pt x="0" y="4242"/>
                    <a:pt x="0" y="4385"/>
                  </a:cubicBezTo>
                  <a:lnTo>
                    <a:pt x="0" y="4492"/>
                  </a:lnTo>
                  <a:cubicBezTo>
                    <a:pt x="0" y="4492"/>
                    <a:pt x="12" y="4432"/>
                    <a:pt x="36" y="4349"/>
                  </a:cubicBezTo>
                  <a:cubicBezTo>
                    <a:pt x="95" y="4194"/>
                    <a:pt x="179" y="3944"/>
                    <a:pt x="262" y="3635"/>
                  </a:cubicBezTo>
                  <a:cubicBezTo>
                    <a:pt x="429" y="3063"/>
                    <a:pt x="631" y="2313"/>
                    <a:pt x="786" y="1634"/>
                  </a:cubicBezTo>
                  <a:cubicBezTo>
                    <a:pt x="970" y="751"/>
                    <a:pt x="1054" y="0"/>
                    <a:pt x="8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4643425" y="3812250"/>
              <a:ext cx="122350" cy="22300"/>
            </a:xfrm>
            <a:custGeom>
              <a:avLst/>
              <a:gdLst/>
              <a:ahLst/>
              <a:cxnLst/>
              <a:rect l="l" t="t" r="r" b="b"/>
              <a:pathLst>
                <a:path w="4894" h="892" extrusionOk="0">
                  <a:moveTo>
                    <a:pt x="3973" y="0"/>
                  </a:moveTo>
                  <a:cubicBezTo>
                    <a:pt x="2754" y="0"/>
                    <a:pt x="1" y="892"/>
                    <a:pt x="1" y="892"/>
                  </a:cubicBezTo>
                  <a:cubicBezTo>
                    <a:pt x="1" y="892"/>
                    <a:pt x="4894" y="749"/>
                    <a:pt x="4513" y="154"/>
                  </a:cubicBezTo>
                  <a:cubicBezTo>
                    <a:pt x="4441" y="45"/>
                    <a:pt x="4245" y="0"/>
                    <a:pt x="3973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4594300" y="3783800"/>
              <a:ext cx="35850" cy="112375"/>
            </a:xfrm>
            <a:custGeom>
              <a:avLst/>
              <a:gdLst/>
              <a:ahLst/>
              <a:cxnLst/>
              <a:rect l="l" t="t" r="r" b="b"/>
              <a:pathLst>
                <a:path w="1434" h="4495" extrusionOk="0">
                  <a:moveTo>
                    <a:pt x="824" y="1"/>
                  </a:moveTo>
                  <a:cubicBezTo>
                    <a:pt x="812" y="1"/>
                    <a:pt x="800" y="2"/>
                    <a:pt x="787" y="6"/>
                  </a:cubicBezTo>
                  <a:cubicBezTo>
                    <a:pt x="108" y="184"/>
                    <a:pt x="1" y="4494"/>
                    <a:pt x="1" y="4494"/>
                  </a:cubicBezTo>
                  <a:cubicBezTo>
                    <a:pt x="1" y="4494"/>
                    <a:pt x="1434" y="1"/>
                    <a:pt x="824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4596700" y="3871150"/>
              <a:ext cx="122350" cy="22050"/>
            </a:xfrm>
            <a:custGeom>
              <a:avLst/>
              <a:gdLst/>
              <a:ahLst/>
              <a:cxnLst/>
              <a:rect l="l" t="t" r="r" b="b"/>
              <a:pathLst>
                <a:path w="4894" h="882" extrusionOk="0">
                  <a:moveTo>
                    <a:pt x="3960" y="1"/>
                  </a:moveTo>
                  <a:cubicBezTo>
                    <a:pt x="2744" y="1"/>
                    <a:pt x="0" y="881"/>
                    <a:pt x="0" y="881"/>
                  </a:cubicBezTo>
                  <a:cubicBezTo>
                    <a:pt x="0" y="881"/>
                    <a:pt x="4894" y="750"/>
                    <a:pt x="4501" y="155"/>
                  </a:cubicBezTo>
                  <a:cubicBezTo>
                    <a:pt x="4431" y="46"/>
                    <a:pt x="4234" y="1"/>
                    <a:pt x="3960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4642225" y="3765475"/>
              <a:ext cx="18775" cy="50025"/>
            </a:xfrm>
            <a:custGeom>
              <a:avLst/>
              <a:gdLst/>
              <a:ahLst/>
              <a:cxnLst/>
              <a:rect l="l" t="t" r="r" b="b"/>
              <a:pathLst>
                <a:path w="751" h="2001" extrusionOk="0">
                  <a:moveTo>
                    <a:pt x="179" y="0"/>
                  </a:moveTo>
                  <a:cubicBezTo>
                    <a:pt x="96" y="655"/>
                    <a:pt x="37" y="1393"/>
                    <a:pt x="1" y="1953"/>
                  </a:cubicBezTo>
                  <a:lnTo>
                    <a:pt x="227" y="2001"/>
                  </a:lnTo>
                  <a:cubicBezTo>
                    <a:pt x="394" y="1429"/>
                    <a:pt x="596" y="679"/>
                    <a:pt x="7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657725" y="3765475"/>
              <a:ext cx="59550" cy="51225"/>
            </a:xfrm>
            <a:custGeom>
              <a:avLst/>
              <a:gdLst/>
              <a:ahLst/>
              <a:cxnLst/>
              <a:rect l="l" t="t" r="r" b="b"/>
              <a:pathLst>
                <a:path w="2382" h="2049" extrusionOk="0">
                  <a:moveTo>
                    <a:pt x="1095" y="0"/>
                  </a:moveTo>
                  <a:cubicBezTo>
                    <a:pt x="893" y="584"/>
                    <a:pt x="738" y="1096"/>
                    <a:pt x="679" y="1286"/>
                  </a:cubicBezTo>
                  <a:cubicBezTo>
                    <a:pt x="452" y="1536"/>
                    <a:pt x="214" y="1786"/>
                    <a:pt x="0" y="2048"/>
                  </a:cubicBezTo>
                  <a:lnTo>
                    <a:pt x="143" y="2048"/>
                  </a:lnTo>
                  <a:cubicBezTo>
                    <a:pt x="345" y="1822"/>
                    <a:pt x="548" y="1596"/>
                    <a:pt x="750" y="1370"/>
                  </a:cubicBezTo>
                  <a:cubicBezTo>
                    <a:pt x="1024" y="1286"/>
                    <a:pt x="1643" y="1096"/>
                    <a:pt x="2346" y="834"/>
                  </a:cubicBezTo>
                  <a:cubicBezTo>
                    <a:pt x="2357" y="679"/>
                    <a:pt x="2381" y="512"/>
                    <a:pt x="2381" y="346"/>
                  </a:cubicBezTo>
                  <a:lnTo>
                    <a:pt x="2381" y="346"/>
                  </a:lnTo>
                  <a:cubicBezTo>
                    <a:pt x="1750" y="703"/>
                    <a:pt x="1155" y="1072"/>
                    <a:pt x="845" y="1263"/>
                  </a:cubicBezTo>
                  <a:cubicBezTo>
                    <a:pt x="1238" y="834"/>
                    <a:pt x="1643" y="417"/>
                    <a:pt x="2060" y="0"/>
                  </a:cubicBezTo>
                  <a:lnTo>
                    <a:pt x="1893" y="0"/>
                  </a:lnTo>
                  <a:cubicBezTo>
                    <a:pt x="1512" y="393"/>
                    <a:pt x="1143" y="774"/>
                    <a:pt x="762" y="1179"/>
                  </a:cubicBezTo>
                  <a:cubicBezTo>
                    <a:pt x="917" y="941"/>
                    <a:pt x="1179" y="489"/>
                    <a:pt x="147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057050" y="3656500"/>
              <a:ext cx="93775" cy="64050"/>
            </a:xfrm>
            <a:custGeom>
              <a:avLst/>
              <a:gdLst/>
              <a:ahLst/>
              <a:cxnLst/>
              <a:rect l="l" t="t" r="r" b="b"/>
              <a:pathLst>
                <a:path w="3751" h="2562" extrusionOk="0">
                  <a:moveTo>
                    <a:pt x="907" y="0"/>
                  </a:moveTo>
                  <a:cubicBezTo>
                    <a:pt x="840" y="0"/>
                    <a:pt x="779" y="16"/>
                    <a:pt x="726" y="49"/>
                  </a:cubicBezTo>
                  <a:cubicBezTo>
                    <a:pt x="0" y="490"/>
                    <a:pt x="3751" y="2562"/>
                    <a:pt x="3751" y="2562"/>
                  </a:cubicBezTo>
                  <a:cubicBezTo>
                    <a:pt x="3751" y="2562"/>
                    <a:pt x="1773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4083825" y="3664750"/>
              <a:ext cx="268225" cy="280425"/>
            </a:xfrm>
            <a:custGeom>
              <a:avLst/>
              <a:gdLst/>
              <a:ahLst/>
              <a:cxnLst/>
              <a:rect l="l" t="t" r="r" b="b"/>
              <a:pathLst>
                <a:path w="10729" h="11217" extrusionOk="0">
                  <a:moveTo>
                    <a:pt x="59" y="0"/>
                  </a:moveTo>
                  <a:cubicBezTo>
                    <a:pt x="42" y="0"/>
                    <a:pt x="26" y="9"/>
                    <a:pt x="13" y="29"/>
                  </a:cubicBezTo>
                  <a:cubicBezTo>
                    <a:pt x="1" y="41"/>
                    <a:pt x="1" y="88"/>
                    <a:pt x="36" y="100"/>
                  </a:cubicBezTo>
                  <a:cubicBezTo>
                    <a:pt x="1584" y="1279"/>
                    <a:pt x="3073" y="2541"/>
                    <a:pt x="4466" y="3898"/>
                  </a:cubicBezTo>
                  <a:lnTo>
                    <a:pt x="4537" y="3970"/>
                  </a:lnTo>
                  <a:cubicBezTo>
                    <a:pt x="5073" y="4494"/>
                    <a:pt x="5597" y="5030"/>
                    <a:pt x="6121" y="5577"/>
                  </a:cubicBezTo>
                  <a:cubicBezTo>
                    <a:pt x="6144" y="5625"/>
                    <a:pt x="6180" y="5649"/>
                    <a:pt x="6204" y="5684"/>
                  </a:cubicBezTo>
                  <a:cubicBezTo>
                    <a:pt x="6502" y="5994"/>
                    <a:pt x="6787" y="6304"/>
                    <a:pt x="7073" y="6637"/>
                  </a:cubicBezTo>
                  <a:lnTo>
                    <a:pt x="7335" y="6946"/>
                  </a:lnTo>
                  <a:lnTo>
                    <a:pt x="7371" y="6982"/>
                  </a:lnTo>
                  <a:cubicBezTo>
                    <a:pt x="7978" y="7697"/>
                    <a:pt x="8573" y="8411"/>
                    <a:pt x="9145" y="9149"/>
                  </a:cubicBezTo>
                  <a:lnTo>
                    <a:pt x="9157" y="9173"/>
                  </a:lnTo>
                  <a:cubicBezTo>
                    <a:pt x="9657" y="9828"/>
                    <a:pt x="10157" y="10506"/>
                    <a:pt x="10633" y="11197"/>
                  </a:cubicBezTo>
                  <a:cubicBezTo>
                    <a:pt x="10640" y="11211"/>
                    <a:pt x="10651" y="11217"/>
                    <a:pt x="10666" y="11217"/>
                  </a:cubicBezTo>
                  <a:cubicBezTo>
                    <a:pt x="10677" y="11217"/>
                    <a:pt x="10690" y="11214"/>
                    <a:pt x="10704" y="11209"/>
                  </a:cubicBezTo>
                  <a:cubicBezTo>
                    <a:pt x="10728" y="11197"/>
                    <a:pt x="10728" y="11161"/>
                    <a:pt x="10681" y="11102"/>
                  </a:cubicBezTo>
                  <a:cubicBezTo>
                    <a:pt x="10228" y="10423"/>
                    <a:pt x="9740" y="9744"/>
                    <a:pt x="9228" y="9090"/>
                  </a:cubicBezTo>
                  <a:cubicBezTo>
                    <a:pt x="9192" y="9066"/>
                    <a:pt x="9180" y="9030"/>
                    <a:pt x="9157" y="9006"/>
                  </a:cubicBezTo>
                  <a:cubicBezTo>
                    <a:pt x="8621" y="8304"/>
                    <a:pt x="8073" y="7613"/>
                    <a:pt x="7502" y="6970"/>
                  </a:cubicBezTo>
                  <a:lnTo>
                    <a:pt x="7454" y="6923"/>
                  </a:lnTo>
                  <a:cubicBezTo>
                    <a:pt x="7359" y="6792"/>
                    <a:pt x="7240" y="6673"/>
                    <a:pt x="7133" y="6530"/>
                  </a:cubicBezTo>
                  <a:cubicBezTo>
                    <a:pt x="6847" y="6220"/>
                    <a:pt x="6561" y="5899"/>
                    <a:pt x="6263" y="5577"/>
                  </a:cubicBezTo>
                  <a:cubicBezTo>
                    <a:pt x="6240" y="5553"/>
                    <a:pt x="6204" y="5506"/>
                    <a:pt x="6180" y="5482"/>
                  </a:cubicBezTo>
                  <a:cubicBezTo>
                    <a:pt x="5704" y="4958"/>
                    <a:pt x="5192" y="4446"/>
                    <a:pt x="4692" y="3958"/>
                  </a:cubicBezTo>
                  <a:lnTo>
                    <a:pt x="4597" y="3863"/>
                  </a:lnTo>
                  <a:lnTo>
                    <a:pt x="4454" y="3720"/>
                  </a:lnTo>
                  <a:cubicBezTo>
                    <a:pt x="3084" y="2410"/>
                    <a:pt x="1620" y="1160"/>
                    <a:pt x="96" y="17"/>
                  </a:cubicBezTo>
                  <a:cubicBezTo>
                    <a:pt x="85" y="6"/>
                    <a:pt x="72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4127300" y="3674650"/>
              <a:ext cx="72650" cy="89950"/>
            </a:xfrm>
            <a:custGeom>
              <a:avLst/>
              <a:gdLst/>
              <a:ahLst/>
              <a:cxnLst/>
              <a:rect l="l" t="t" r="r" b="b"/>
              <a:pathLst>
                <a:path w="2906" h="3598" extrusionOk="0">
                  <a:moveTo>
                    <a:pt x="677" y="1"/>
                  </a:moveTo>
                  <a:cubicBezTo>
                    <a:pt x="670" y="1"/>
                    <a:pt x="662" y="1"/>
                    <a:pt x="655" y="2"/>
                  </a:cubicBezTo>
                  <a:cubicBezTo>
                    <a:pt x="0" y="109"/>
                    <a:pt x="2905" y="3598"/>
                    <a:pt x="2905" y="3598"/>
                  </a:cubicBezTo>
                  <a:cubicBezTo>
                    <a:pt x="2905" y="3598"/>
                    <a:pt x="1345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4090675" y="3730625"/>
              <a:ext cx="110150" cy="34575"/>
            </a:xfrm>
            <a:custGeom>
              <a:avLst/>
              <a:gdLst/>
              <a:ahLst/>
              <a:cxnLst/>
              <a:rect l="l" t="t" r="r" b="b"/>
              <a:pathLst>
                <a:path w="4406" h="1383" extrusionOk="0">
                  <a:moveTo>
                    <a:pt x="664" y="0"/>
                  </a:moveTo>
                  <a:cubicBezTo>
                    <a:pt x="532" y="0"/>
                    <a:pt x="434" y="26"/>
                    <a:pt x="382" y="85"/>
                  </a:cubicBezTo>
                  <a:cubicBezTo>
                    <a:pt x="1" y="537"/>
                    <a:pt x="3537" y="1216"/>
                    <a:pt x="4287" y="1359"/>
                  </a:cubicBezTo>
                  <a:cubicBezTo>
                    <a:pt x="4320" y="1367"/>
                    <a:pt x="4352" y="1375"/>
                    <a:pt x="4377" y="1379"/>
                  </a:cubicBezTo>
                  <a:lnTo>
                    <a:pt x="4377" y="1379"/>
                  </a:lnTo>
                  <a:cubicBezTo>
                    <a:pt x="4370" y="1376"/>
                    <a:pt x="4364" y="1370"/>
                    <a:pt x="4358" y="1359"/>
                  </a:cubicBezTo>
                  <a:cubicBezTo>
                    <a:pt x="4323" y="1335"/>
                    <a:pt x="4287" y="1311"/>
                    <a:pt x="4204" y="1275"/>
                  </a:cubicBezTo>
                  <a:cubicBezTo>
                    <a:pt x="3539" y="958"/>
                    <a:pt x="1469" y="0"/>
                    <a:pt x="664" y="0"/>
                  </a:cubicBezTo>
                  <a:close/>
                  <a:moveTo>
                    <a:pt x="4377" y="1379"/>
                  </a:moveTo>
                  <a:lnTo>
                    <a:pt x="4377" y="1379"/>
                  </a:lnTo>
                  <a:cubicBezTo>
                    <a:pt x="4385" y="1383"/>
                    <a:pt x="4394" y="1383"/>
                    <a:pt x="4406" y="1383"/>
                  </a:cubicBezTo>
                  <a:cubicBezTo>
                    <a:pt x="4398" y="1383"/>
                    <a:pt x="4389" y="1381"/>
                    <a:pt x="4377" y="13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4188000" y="3711900"/>
              <a:ext cx="53625" cy="95875"/>
            </a:xfrm>
            <a:custGeom>
              <a:avLst/>
              <a:gdLst/>
              <a:ahLst/>
              <a:cxnLst/>
              <a:rect l="l" t="t" r="r" b="b"/>
              <a:pathLst>
                <a:path w="2145" h="3835" extrusionOk="0">
                  <a:moveTo>
                    <a:pt x="358" y="0"/>
                  </a:moveTo>
                  <a:cubicBezTo>
                    <a:pt x="1" y="0"/>
                    <a:pt x="537" y="1108"/>
                    <a:pt x="1120" y="2120"/>
                  </a:cubicBezTo>
                  <a:cubicBezTo>
                    <a:pt x="1477" y="2739"/>
                    <a:pt x="1846" y="3334"/>
                    <a:pt x="2025" y="3632"/>
                  </a:cubicBezTo>
                  <a:cubicBezTo>
                    <a:pt x="2096" y="3751"/>
                    <a:pt x="2132" y="3810"/>
                    <a:pt x="2144" y="3834"/>
                  </a:cubicBezTo>
                  <a:cubicBezTo>
                    <a:pt x="2144" y="3810"/>
                    <a:pt x="2132" y="3787"/>
                    <a:pt x="2132" y="3739"/>
                  </a:cubicBezTo>
                  <a:cubicBezTo>
                    <a:pt x="2061" y="3501"/>
                    <a:pt x="1846" y="2834"/>
                    <a:pt x="1584" y="2120"/>
                  </a:cubicBezTo>
                  <a:cubicBezTo>
                    <a:pt x="1203" y="1108"/>
                    <a:pt x="715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4140675" y="3763050"/>
              <a:ext cx="101225" cy="45300"/>
            </a:xfrm>
            <a:custGeom>
              <a:avLst/>
              <a:gdLst/>
              <a:ahLst/>
              <a:cxnLst/>
              <a:rect l="l" t="t" r="r" b="b"/>
              <a:pathLst>
                <a:path w="4049" h="1812" extrusionOk="0">
                  <a:moveTo>
                    <a:pt x="422" y="1"/>
                  </a:moveTo>
                  <a:cubicBezTo>
                    <a:pt x="331" y="1"/>
                    <a:pt x="260" y="20"/>
                    <a:pt x="215" y="62"/>
                  </a:cubicBezTo>
                  <a:cubicBezTo>
                    <a:pt x="1" y="240"/>
                    <a:pt x="632" y="562"/>
                    <a:pt x="1418" y="895"/>
                  </a:cubicBezTo>
                  <a:cubicBezTo>
                    <a:pt x="2358" y="1276"/>
                    <a:pt x="3561" y="1669"/>
                    <a:pt x="3930" y="1788"/>
                  </a:cubicBezTo>
                  <a:cubicBezTo>
                    <a:pt x="4013" y="1800"/>
                    <a:pt x="4037" y="1812"/>
                    <a:pt x="4049" y="1812"/>
                  </a:cubicBezTo>
                  <a:cubicBezTo>
                    <a:pt x="4049" y="1800"/>
                    <a:pt x="3978" y="1752"/>
                    <a:pt x="3847" y="1693"/>
                  </a:cubicBezTo>
                  <a:cubicBezTo>
                    <a:pt x="3382" y="1395"/>
                    <a:pt x="2251" y="693"/>
                    <a:pt x="1358" y="300"/>
                  </a:cubicBezTo>
                  <a:cubicBezTo>
                    <a:pt x="979" y="114"/>
                    <a:pt x="641" y="1"/>
                    <a:pt x="4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4248475" y="3738000"/>
              <a:ext cx="24100" cy="104300"/>
            </a:xfrm>
            <a:custGeom>
              <a:avLst/>
              <a:gdLst/>
              <a:ahLst/>
              <a:cxnLst/>
              <a:rect l="l" t="t" r="r" b="b"/>
              <a:pathLst>
                <a:path w="964" h="4172" extrusionOk="0">
                  <a:moveTo>
                    <a:pt x="185" y="1"/>
                  </a:moveTo>
                  <a:cubicBezTo>
                    <a:pt x="0" y="1"/>
                    <a:pt x="16" y="462"/>
                    <a:pt x="130" y="1076"/>
                  </a:cubicBezTo>
                  <a:cubicBezTo>
                    <a:pt x="273" y="1838"/>
                    <a:pt x="547" y="2814"/>
                    <a:pt x="737" y="3469"/>
                  </a:cubicBezTo>
                  <a:cubicBezTo>
                    <a:pt x="797" y="3707"/>
                    <a:pt x="856" y="3921"/>
                    <a:pt x="904" y="4040"/>
                  </a:cubicBezTo>
                  <a:lnTo>
                    <a:pt x="951" y="4171"/>
                  </a:lnTo>
                  <a:cubicBezTo>
                    <a:pt x="951" y="4171"/>
                    <a:pt x="951" y="4136"/>
                    <a:pt x="963" y="4076"/>
                  </a:cubicBezTo>
                  <a:cubicBezTo>
                    <a:pt x="951" y="3933"/>
                    <a:pt x="951" y="3624"/>
                    <a:pt x="916" y="3231"/>
                  </a:cubicBezTo>
                  <a:cubicBezTo>
                    <a:pt x="868" y="2588"/>
                    <a:pt x="797" y="1742"/>
                    <a:pt x="678" y="1076"/>
                  </a:cubicBezTo>
                  <a:cubicBezTo>
                    <a:pt x="570" y="492"/>
                    <a:pt x="428" y="52"/>
                    <a:pt x="213" y="4"/>
                  </a:cubicBezTo>
                  <a:cubicBezTo>
                    <a:pt x="203" y="2"/>
                    <a:pt x="194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4163000" y="3819300"/>
              <a:ext cx="106900" cy="20325"/>
            </a:xfrm>
            <a:custGeom>
              <a:avLst/>
              <a:gdLst/>
              <a:ahLst/>
              <a:cxnLst/>
              <a:rect l="l" t="t" r="r" b="b"/>
              <a:pathLst>
                <a:path w="4276" h="813" extrusionOk="0">
                  <a:moveTo>
                    <a:pt x="650" y="0"/>
                  </a:moveTo>
                  <a:cubicBezTo>
                    <a:pt x="381" y="0"/>
                    <a:pt x="171" y="41"/>
                    <a:pt x="108" y="145"/>
                  </a:cubicBezTo>
                  <a:cubicBezTo>
                    <a:pt x="1" y="324"/>
                    <a:pt x="358" y="443"/>
                    <a:pt x="930" y="538"/>
                  </a:cubicBezTo>
                  <a:cubicBezTo>
                    <a:pt x="1680" y="681"/>
                    <a:pt x="2811" y="753"/>
                    <a:pt x="3549" y="788"/>
                  </a:cubicBezTo>
                  <a:cubicBezTo>
                    <a:pt x="3847" y="800"/>
                    <a:pt x="4085" y="812"/>
                    <a:pt x="4204" y="812"/>
                  </a:cubicBezTo>
                  <a:lnTo>
                    <a:pt x="4275" y="812"/>
                  </a:lnTo>
                  <a:cubicBezTo>
                    <a:pt x="4275" y="812"/>
                    <a:pt x="4251" y="800"/>
                    <a:pt x="4192" y="776"/>
                  </a:cubicBezTo>
                  <a:cubicBezTo>
                    <a:pt x="4085" y="753"/>
                    <a:pt x="3918" y="705"/>
                    <a:pt x="3727" y="645"/>
                  </a:cubicBezTo>
                  <a:cubicBezTo>
                    <a:pt x="2965" y="419"/>
                    <a:pt x="1596" y="50"/>
                    <a:pt x="763" y="2"/>
                  </a:cubicBezTo>
                  <a:cubicBezTo>
                    <a:pt x="724" y="1"/>
                    <a:pt x="687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4282650" y="3792150"/>
              <a:ext cx="32775" cy="104325"/>
            </a:xfrm>
            <a:custGeom>
              <a:avLst/>
              <a:gdLst/>
              <a:ahLst/>
              <a:cxnLst/>
              <a:rect l="l" t="t" r="r" b="b"/>
              <a:pathLst>
                <a:path w="1311" h="4173" extrusionOk="0">
                  <a:moveTo>
                    <a:pt x="542" y="1"/>
                  </a:moveTo>
                  <a:cubicBezTo>
                    <a:pt x="1" y="1"/>
                    <a:pt x="1311" y="4172"/>
                    <a:pt x="1311" y="4172"/>
                  </a:cubicBezTo>
                  <a:cubicBezTo>
                    <a:pt x="1311" y="4172"/>
                    <a:pt x="1204" y="172"/>
                    <a:pt x="573" y="5"/>
                  </a:cubicBezTo>
                  <a:cubicBezTo>
                    <a:pt x="562" y="2"/>
                    <a:pt x="551" y="1"/>
                    <a:pt x="54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4199925" y="3873575"/>
              <a:ext cx="113425" cy="20500"/>
            </a:xfrm>
            <a:custGeom>
              <a:avLst/>
              <a:gdLst/>
              <a:ahLst/>
              <a:cxnLst/>
              <a:rect l="l" t="t" r="r" b="b"/>
              <a:pathLst>
                <a:path w="4537" h="820" extrusionOk="0">
                  <a:moveTo>
                    <a:pt x="859" y="0"/>
                  </a:moveTo>
                  <a:cubicBezTo>
                    <a:pt x="607" y="0"/>
                    <a:pt x="425" y="41"/>
                    <a:pt x="357" y="141"/>
                  </a:cubicBezTo>
                  <a:cubicBezTo>
                    <a:pt x="0" y="701"/>
                    <a:pt x="4536" y="820"/>
                    <a:pt x="4536" y="820"/>
                  </a:cubicBezTo>
                  <a:cubicBezTo>
                    <a:pt x="4536" y="820"/>
                    <a:pt x="1990" y="0"/>
                    <a:pt x="85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4182350" y="3819350"/>
              <a:ext cx="73850" cy="19675"/>
            </a:xfrm>
            <a:custGeom>
              <a:avLst/>
              <a:gdLst/>
              <a:ahLst/>
              <a:cxnLst/>
              <a:rect l="l" t="t" r="r" b="b"/>
              <a:pathLst>
                <a:path w="2954" h="787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91"/>
                    <a:pt x="96" y="358"/>
                    <a:pt x="156" y="536"/>
                  </a:cubicBezTo>
                  <a:cubicBezTo>
                    <a:pt x="918" y="679"/>
                    <a:pt x="2049" y="751"/>
                    <a:pt x="2775" y="786"/>
                  </a:cubicBezTo>
                  <a:lnTo>
                    <a:pt x="2953" y="643"/>
                  </a:lnTo>
                  <a:cubicBezTo>
                    <a:pt x="2191" y="429"/>
                    <a:pt x="822" y="48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4174925" y="3764575"/>
              <a:ext cx="87825" cy="66400"/>
            </a:xfrm>
            <a:custGeom>
              <a:avLst/>
              <a:gdLst/>
              <a:ahLst/>
              <a:cxnLst/>
              <a:rect l="l" t="t" r="r" b="b"/>
              <a:pathLst>
                <a:path w="3513" h="2656" extrusionOk="0">
                  <a:moveTo>
                    <a:pt x="917" y="1"/>
                  </a:moveTo>
                  <a:cubicBezTo>
                    <a:pt x="1453" y="513"/>
                    <a:pt x="1965" y="1048"/>
                    <a:pt x="2488" y="1608"/>
                  </a:cubicBezTo>
                  <a:cubicBezTo>
                    <a:pt x="2024" y="1310"/>
                    <a:pt x="893" y="608"/>
                    <a:pt x="0" y="203"/>
                  </a:cubicBezTo>
                  <a:lnTo>
                    <a:pt x="0" y="203"/>
                  </a:lnTo>
                  <a:cubicBezTo>
                    <a:pt x="24" y="358"/>
                    <a:pt x="36" y="560"/>
                    <a:pt x="60" y="810"/>
                  </a:cubicBezTo>
                  <a:cubicBezTo>
                    <a:pt x="1000" y="1203"/>
                    <a:pt x="2203" y="1584"/>
                    <a:pt x="2584" y="1703"/>
                  </a:cubicBezTo>
                  <a:cubicBezTo>
                    <a:pt x="2881" y="2025"/>
                    <a:pt x="3155" y="2334"/>
                    <a:pt x="3441" y="2656"/>
                  </a:cubicBezTo>
                  <a:cubicBezTo>
                    <a:pt x="3477" y="2644"/>
                    <a:pt x="3489" y="2620"/>
                    <a:pt x="3512" y="2584"/>
                  </a:cubicBezTo>
                  <a:cubicBezTo>
                    <a:pt x="3215" y="2263"/>
                    <a:pt x="2941" y="1941"/>
                    <a:pt x="2667" y="1620"/>
                  </a:cubicBezTo>
                  <a:cubicBezTo>
                    <a:pt x="2596" y="1382"/>
                    <a:pt x="2381" y="715"/>
                    <a:pt x="2119" y="1"/>
                  </a:cubicBezTo>
                  <a:lnTo>
                    <a:pt x="1655" y="1"/>
                  </a:lnTo>
                  <a:cubicBezTo>
                    <a:pt x="2012" y="620"/>
                    <a:pt x="2381" y="1215"/>
                    <a:pt x="2560" y="1513"/>
                  </a:cubicBezTo>
                  <a:cubicBezTo>
                    <a:pt x="2084" y="989"/>
                    <a:pt x="1584" y="489"/>
                    <a:pt x="107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4251400" y="3764875"/>
              <a:ext cx="19675" cy="59850"/>
            </a:xfrm>
            <a:custGeom>
              <a:avLst/>
              <a:gdLst/>
              <a:ahLst/>
              <a:cxnLst/>
              <a:rect l="l" t="t" r="r" b="b"/>
              <a:pathLst>
                <a:path w="787" h="2394" extrusionOk="0">
                  <a:moveTo>
                    <a:pt x="1" y="1"/>
                  </a:moveTo>
                  <a:cubicBezTo>
                    <a:pt x="144" y="763"/>
                    <a:pt x="418" y="1739"/>
                    <a:pt x="608" y="2394"/>
                  </a:cubicBezTo>
                  <a:cubicBezTo>
                    <a:pt x="680" y="2322"/>
                    <a:pt x="739" y="2251"/>
                    <a:pt x="787" y="2156"/>
                  </a:cubicBezTo>
                  <a:cubicBezTo>
                    <a:pt x="739" y="1513"/>
                    <a:pt x="680" y="655"/>
                    <a:pt x="5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4538050" y="3794950"/>
              <a:ext cx="261975" cy="203825"/>
            </a:xfrm>
            <a:custGeom>
              <a:avLst/>
              <a:gdLst/>
              <a:ahLst/>
              <a:cxnLst/>
              <a:rect l="l" t="t" r="r" b="b"/>
              <a:pathLst>
                <a:path w="10479" h="8153" extrusionOk="0">
                  <a:moveTo>
                    <a:pt x="10478" y="0"/>
                  </a:moveTo>
                  <a:lnTo>
                    <a:pt x="10478" y="0"/>
                  </a:lnTo>
                  <a:cubicBezTo>
                    <a:pt x="9573" y="60"/>
                    <a:pt x="8668" y="238"/>
                    <a:pt x="7787" y="512"/>
                  </a:cubicBezTo>
                  <a:cubicBezTo>
                    <a:pt x="7787" y="512"/>
                    <a:pt x="7775" y="524"/>
                    <a:pt x="7764" y="524"/>
                  </a:cubicBezTo>
                  <a:cubicBezTo>
                    <a:pt x="6966" y="774"/>
                    <a:pt x="6204" y="1107"/>
                    <a:pt x="5489" y="1524"/>
                  </a:cubicBezTo>
                  <a:cubicBezTo>
                    <a:pt x="5478" y="1524"/>
                    <a:pt x="5478" y="1536"/>
                    <a:pt x="5466" y="1536"/>
                  </a:cubicBezTo>
                  <a:cubicBezTo>
                    <a:pt x="5228" y="1667"/>
                    <a:pt x="5001" y="1822"/>
                    <a:pt x="4787" y="1965"/>
                  </a:cubicBezTo>
                  <a:cubicBezTo>
                    <a:pt x="4323" y="2274"/>
                    <a:pt x="3870" y="2620"/>
                    <a:pt x="3477" y="2989"/>
                  </a:cubicBezTo>
                  <a:cubicBezTo>
                    <a:pt x="3477" y="3012"/>
                    <a:pt x="3454" y="3012"/>
                    <a:pt x="3442" y="3024"/>
                  </a:cubicBezTo>
                  <a:cubicBezTo>
                    <a:pt x="2930" y="3489"/>
                    <a:pt x="2489" y="3989"/>
                    <a:pt x="2072" y="4536"/>
                  </a:cubicBezTo>
                  <a:cubicBezTo>
                    <a:pt x="2060" y="4560"/>
                    <a:pt x="2060" y="4572"/>
                    <a:pt x="2037" y="4584"/>
                  </a:cubicBezTo>
                  <a:cubicBezTo>
                    <a:pt x="1584" y="5191"/>
                    <a:pt x="1179" y="5870"/>
                    <a:pt x="846" y="6560"/>
                  </a:cubicBezTo>
                  <a:cubicBezTo>
                    <a:pt x="632" y="7037"/>
                    <a:pt x="429" y="7549"/>
                    <a:pt x="48" y="7894"/>
                  </a:cubicBezTo>
                  <a:cubicBezTo>
                    <a:pt x="36" y="7894"/>
                    <a:pt x="13" y="7906"/>
                    <a:pt x="1" y="7918"/>
                  </a:cubicBezTo>
                  <a:lnTo>
                    <a:pt x="13" y="7918"/>
                  </a:lnTo>
                  <a:cubicBezTo>
                    <a:pt x="1009" y="8054"/>
                    <a:pt x="1975" y="8153"/>
                    <a:pt x="2928" y="8153"/>
                  </a:cubicBezTo>
                  <a:cubicBezTo>
                    <a:pt x="4060" y="8153"/>
                    <a:pt x="5174" y="8013"/>
                    <a:pt x="6299" y="7632"/>
                  </a:cubicBezTo>
                  <a:lnTo>
                    <a:pt x="6311" y="7632"/>
                  </a:lnTo>
                  <a:cubicBezTo>
                    <a:pt x="6311" y="7632"/>
                    <a:pt x="6323" y="7620"/>
                    <a:pt x="6347" y="7620"/>
                  </a:cubicBezTo>
                  <a:cubicBezTo>
                    <a:pt x="7002" y="7382"/>
                    <a:pt x="7621" y="7072"/>
                    <a:pt x="8109" y="6584"/>
                  </a:cubicBezTo>
                  <a:lnTo>
                    <a:pt x="8168" y="6525"/>
                  </a:lnTo>
                  <a:lnTo>
                    <a:pt x="8204" y="6489"/>
                  </a:lnTo>
                  <a:cubicBezTo>
                    <a:pt x="8502" y="6168"/>
                    <a:pt x="8740" y="5763"/>
                    <a:pt x="8907" y="5334"/>
                  </a:cubicBezTo>
                  <a:cubicBezTo>
                    <a:pt x="8907" y="5334"/>
                    <a:pt x="8918" y="5310"/>
                    <a:pt x="8918" y="5298"/>
                  </a:cubicBezTo>
                  <a:cubicBezTo>
                    <a:pt x="9038" y="5001"/>
                    <a:pt x="9133" y="4691"/>
                    <a:pt x="9180" y="4334"/>
                  </a:cubicBezTo>
                  <a:cubicBezTo>
                    <a:pt x="9288" y="3917"/>
                    <a:pt x="9359" y="3489"/>
                    <a:pt x="9442" y="3048"/>
                  </a:cubicBezTo>
                  <a:lnTo>
                    <a:pt x="9442" y="3024"/>
                  </a:lnTo>
                  <a:cubicBezTo>
                    <a:pt x="9502" y="2679"/>
                    <a:pt x="9573" y="2334"/>
                    <a:pt x="9645" y="2012"/>
                  </a:cubicBezTo>
                  <a:cubicBezTo>
                    <a:pt x="9657" y="2000"/>
                    <a:pt x="9657" y="2000"/>
                    <a:pt x="9657" y="1977"/>
                  </a:cubicBezTo>
                  <a:cubicBezTo>
                    <a:pt x="9680" y="1953"/>
                    <a:pt x="9680" y="1905"/>
                    <a:pt x="9692" y="1869"/>
                  </a:cubicBezTo>
                  <a:cubicBezTo>
                    <a:pt x="9859" y="1250"/>
                    <a:pt x="10097" y="679"/>
                    <a:pt x="10407" y="119"/>
                  </a:cubicBezTo>
                  <a:cubicBezTo>
                    <a:pt x="10419" y="107"/>
                    <a:pt x="10419" y="95"/>
                    <a:pt x="10442" y="72"/>
                  </a:cubicBezTo>
                  <a:cubicBezTo>
                    <a:pt x="10454" y="48"/>
                    <a:pt x="10466" y="36"/>
                    <a:pt x="10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4536575" y="3797325"/>
              <a:ext cx="262850" cy="196775"/>
            </a:xfrm>
            <a:custGeom>
              <a:avLst/>
              <a:gdLst/>
              <a:ahLst/>
              <a:cxnLst/>
              <a:rect l="l" t="t" r="r" b="b"/>
              <a:pathLst>
                <a:path w="10514" h="7871" extrusionOk="0">
                  <a:moveTo>
                    <a:pt x="10513" y="0"/>
                  </a:moveTo>
                  <a:lnTo>
                    <a:pt x="10513" y="0"/>
                  </a:lnTo>
                  <a:cubicBezTo>
                    <a:pt x="9620" y="358"/>
                    <a:pt x="8739" y="834"/>
                    <a:pt x="7834" y="1441"/>
                  </a:cubicBezTo>
                  <a:cubicBezTo>
                    <a:pt x="7834" y="1441"/>
                    <a:pt x="7823" y="1441"/>
                    <a:pt x="7799" y="1453"/>
                  </a:cubicBezTo>
                  <a:cubicBezTo>
                    <a:pt x="7061" y="1929"/>
                    <a:pt x="6299" y="2501"/>
                    <a:pt x="5525" y="3132"/>
                  </a:cubicBezTo>
                  <a:cubicBezTo>
                    <a:pt x="5513" y="3167"/>
                    <a:pt x="5477" y="3179"/>
                    <a:pt x="5465" y="3191"/>
                  </a:cubicBezTo>
                  <a:lnTo>
                    <a:pt x="5441" y="3227"/>
                  </a:lnTo>
                  <a:cubicBezTo>
                    <a:pt x="5156" y="3465"/>
                    <a:pt x="4870" y="3703"/>
                    <a:pt x="4608" y="3941"/>
                  </a:cubicBezTo>
                  <a:cubicBezTo>
                    <a:pt x="4286" y="4203"/>
                    <a:pt x="3977" y="4477"/>
                    <a:pt x="3679" y="4751"/>
                  </a:cubicBezTo>
                  <a:lnTo>
                    <a:pt x="3655" y="4787"/>
                  </a:lnTo>
                  <a:cubicBezTo>
                    <a:pt x="3239" y="5180"/>
                    <a:pt x="2834" y="5561"/>
                    <a:pt x="2429" y="5930"/>
                  </a:cubicBezTo>
                  <a:lnTo>
                    <a:pt x="2393" y="5965"/>
                  </a:lnTo>
                  <a:cubicBezTo>
                    <a:pt x="2370" y="6013"/>
                    <a:pt x="2322" y="6037"/>
                    <a:pt x="2274" y="6084"/>
                  </a:cubicBezTo>
                  <a:cubicBezTo>
                    <a:pt x="1834" y="6501"/>
                    <a:pt x="1369" y="6942"/>
                    <a:pt x="905" y="7358"/>
                  </a:cubicBezTo>
                  <a:cubicBezTo>
                    <a:pt x="655" y="7585"/>
                    <a:pt x="405" y="7799"/>
                    <a:pt x="107" y="7835"/>
                  </a:cubicBezTo>
                  <a:lnTo>
                    <a:pt x="12" y="7835"/>
                  </a:lnTo>
                  <a:cubicBezTo>
                    <a:pt x="0" y="7835"/>
                    <a:pt x="0" y="7835"/>
                    <a:pt x="0" y="7859"/>
                  </a:cubicBezTo>
                  <a:lnTo>
                    <a:pt x="12" y="7870"/>
                  </a:lnTo>
                  <a:lnTo>
                    <a:pt x="84" y="7870"/>
                  </a:lnTo>
                  <a:cubicBezTo>
                    <a:pt x="405" y="7835"/>
                    <a:pt x="679" y="7620"/>
                    <a:pt x="929" y="7382"/>
                  </a:cubicBezTo>
                  <a:cubicBezTo>
                    <a:pt x="1393" y="6942"/>
                    <a:pt x="1846" y="6513"/>
                    <a:pt x="2298" y="6096"/>
                  </a:cubicBezTo>
                  <a:lnTo>
                    <a:pt x="2429" y="5965"/>
                  </a:lnTo>
                  <a:lnTo>
                    <a:pt x="2465" y="5930"/>
                  </a:lnTo>
                  <a:cubicBezTo>
                    <a:pt x="2846" y="5561"/>
                    <a:pt x="3251" y="5192"/>
                    <a:pt x="3655" y="4822"/>
                  </a:cubicBezTo>
                  <a:lnTo>
                    <a:pt x="3679" y="4787"/>
                  </a:lnTo>
                  <a:cubicBezTo>
                    <a:pt x="3977" y="4501"/>
                    <a:pt x="4286" y="4227"/>
                    <a:pt x="4608" y="3953"/>
                  </a:cubicBezTo>
                  <a:cubicBezTo>
                    <a:pt x="4608" y="3941"/>
                    <a:pt x="4620" y="3941"/>
                    <a:pt x="4632" y="3929"/>
                  </a:cubicBezTo>
                  <a:cubicBezTo>
                    <a:pt x="4929" y="3656"/>
                    <a:pt x="5227" y="3406"/>
                    <a:pt x="5537" y="3156"/>
                  </a:cubicBezTo>
                  <a:cubicBezTo>
                    <a:pt x="5834" y="2894"/>
                    <a:pt x="6132" y="2655"/>
                    <a:pt x="6430" y="2441"/>
                  </a:cubicBezTo>
                  <a:cubicBezTo>
                    <a:pt x="6453" y="2417"/>
                    <a:pt x="6465" y="2417"/>
                    <a:pt x="6477" y="2405"/>
                  </a:cubicBezTo>
                  <a:cubicBezTo>
                    <a:pt x="6942" y="2060"/>
                    <a:pt x="7382" y="1739"/>
                    <a:pt x="7834" y="1453"/>
                  </a:cubicBezTo>
                  <a:cubicBezTo>
                    <a:pt x="7846" y="1441"/>
                    <a:pt x="7858" y="1441"/>
                    <a:pt x="7882" y="1417"/>
                  </a:cubicBezTo>
                  <a:cubicBezTo>
                    <a:pt x="8751" y="846"/>
                    <a:pt x="9620" y="393"/>
                    <a:pt x="10478" y="36"/>
                  </a:cubicBezTo>
                  <a:cubicBezTo>
                    <a:pt x="10501" y="24"/>
                    <a:pt x="10501" y="12"/>
                    <a:pt x="1051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4730650" y="3808050"/>
              <a:ext cx="48825" cy="37825"/>
            </a:xfrm>
            <a:custGeom>
              <a:avLst/>
              <a:gdLst/>
              <a:ahLst/>
              <a:cxnLst/>
              <a:rect l="l" t="t" r="r" b="b"/>
              <a:pathLst>
                <a:path w="1953" h="1513" extrusionOk="0">
                  <a:moveTo>
                    <a:pt x="71" y="0"/>
                  </a:moveTo>
                  <a:cubicBezTo>
                    <a:pt x="71" y="0"/>
                    <a:pt x="48" y="12"/>
                    <a:pt x="36" y="12"/>
                  </a:cubicBezTo>
                  <a:cubicBezTo>
                    <a:pt x="36" y="131"/>
                    <a:pt x="24" y="250"/>
                    <a:pt x="24" y="369"/>
                  </a:cubicBezTo>
                  <a:cubicBezTo>
                    <a:pt x="12" y="583"/>
                    <a:pt x="0" y="786"/>
                    <a:pt x="12" y="1012"/>
                  </a:cubicBezTo>
                  <a:cubicBezTo>
                    <a:pt x="12" y="1024"/>
                    <a:pt x="24" y="1024"/>
                    <a:pt x="24" y="1024"/>
                  </a:cubicBezTo>
                  <a:lnTo>
                    <a:pt x="60" y="1024"/>
                  </a:lnTo>
                  <a:cubicBezTo>
                    <a:pt x="452" y="1131"/>
                    <a:pt x="881" y="1250"/>
                    <a:pt x="1322" y="1357"/>
                  </a:cubicBezTo>
                  <a:cubicBezTo>
                    <a:pt x="1548" y="1417"/>
                    <a:pt x="1750" y="1453"/>
                    <a:pt x="1953" y="1512"/>
                  </a:cubicBezTo>
                  <a:cubicBezTo>
                    <a:pt x="1953" y="1500"/>
                    <a:pt x="1953" y="1488"/>
                    <a:pt x="1941" y="1488"/>
                  </a:cubicBezTo>
                  <a:cubicBezTo>
                    <a:pt x="1738" y="1441"/>
                    <a:pt x="1512" y="1381"/>
                    <a:pt x="1310" y="1322"/>
                  </a:cubicBezTo>
                  <a:cubicBezTo>
                    <a:pt x="893" y="1214"/>
                    <a:pt x="464" y="1119"/>
                    <a:pt x="83" y="1012"/>
                  </a:cubicBezTo>
                  <a:cubicBezTo>
                    <a:pt x="71" y="1012"/>
                    <a:pt x="60" y="1000"/>
                    <a:pt x="36" y="1000"/>
                  </a:cubicBezTo>
                  <a:cubicBezTo>
                    <a:pt x="36" y="786"/>
                    <a:pt x="36" y="583"/>
                    <a:pt x="60" y="369"/>
                  </a:cubicBezTo>
                  <a:cubicBezTo>
                    <a:pt x="60" y="250"/>
                    <a:pt x="71" y="119"/>
                    <a:pt x="7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4697000" y="3857450"/>
              <a:ext cx="77725" cy="14600"/>
            </a:xfrm>
            <a:custGeom>
              <a:avLst/>
              <a:gdLst/>
              <a:ahLst/>
              <a:cxnLst/>
              <a:rect l="l" t="t" r="r" b="b"/>
              <a:pathLst>
                <a:path w="3109" h="584" extrusionOk="0">
                  <a:moveTo>
                    <a:pt x="13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" y="12"/>
                    <a:pt x="1" y="36"/>
                    <a:pt x="13" y="36"/>
                  </a:cubicBezTo>
                  <a:cubicBezTo>
                    <a:pt x="965" y="131"/>
                    <a:pt x="1918" y="310"/>
                    <a:pt x="3096" y="584"/>
                  </a:cubicBezTo>
                  <a:cubicBezTo>
                    <a:pt x="3096" y="572"/>
                    <a:pt x="3096" y="548"/>
                    <a:pt x="3108" y="548"/>
                  </a:cubicBezTo>
                  <a:cubicBezTo>
                    <a:pt x="1953" y="286"/>
                    <a:pt x="1001" y="120"/>
                    <a:pt x="6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4672600" y="3833350"/>
              <a:ext cx="3300" cy="43775"/>
            </a:xfrm>
            <a:custGeom>
              <a:avLst/>
              <a:gdLst/>
              <a:ahLst/>
              <a:cxnLst/>
              <a:rect l="l" t="t" r="r" b="b"/>
              <a:pathLst>
                <a:path w="132" h="1751" extrusionOk="0">
                  <a:moveTo>
                    <a:pt x="131" y="0"/>
                  </a:moveTo>
                  <a:cubicBezTo>
                    <a:pt x="119" y="0"/>
                    <a:pt x="119" y="12"/>
                    <a:pt x="96" y="12"/>
                  </a:cubicBezTo>
                  <a:cubicBezTo>
                    <a:pt x="96" y="595"/>
                    <a:pt x="60" y="1155"/>
                    <a:pt x="0" y="1738"/>
                  </a:cubicBezTo>
                  <a:lnTo>
                    <a:pt x="0" y="1750"/>
                  </a:lnTo>
                  <a:cubicBezTo>
                    <a:pt x="0" y="1750"/>
                    <a:pt x="12" y="1750"/>
                    <a:pt x="12" y="1738"/>
                  </a:cubicBezTo>
                  <a:lnTo>
                    <a:pt x="24" y="1738"/>
                  </a:lnTo>
                  <a:cubicBezTo>
                    <a:pt x="96" y="1155"/>
                    <a:pt x="131" y="572"/>
                    <a:pt x="1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650875" y="3894650"/>
              <a:ext cx="110150" cy="33675"/>
            </a:xfrm>
            <a:custGeom>
              <a:avLst/>
              <a:gdLst/>
              <a:ahLst/>
              <a:cxnLst/>
              <a:rect l="l" t="t" r="r" b="b"/>
              <a:pathLst>
                <a:path w="4406" h="1347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36"/>
                    <a:pt x="0" y="48"/>
                    <a:pt x="12" y="48"/>
                  </a:cubicBezTo>
                  <a:lnTo>
                    <a:pt x="36" y="48"/>
                  </a:lnTo>
                  <a:cubicBezTo>
                    <a:pt x="822" y="286"/>
                    <a:pt x="1608" y="525"/>
                    <a:pt x="2381" y="751"/>
                  </a:cubicBezTo>
                  <a:cubicBezTo>
                    <a:pt x="3036" y="941"/>
                    <a:pt x="3703" y="1144"/>
                    <a:pt x="4394" y="1346"/>
                  </a:cubicBezTo>
                  <a:cubicBezTo>
                    <a:pt x="4394" y="1346"/>
                    <a:pt x="4405" y="1322"/>
                    <a:pt x="4405" y="1310"/>
                  </a:cubicBezTo>
                  <a:cubicBezTo>
                    <a:pt x="3727" y="1120"/>
                    <a:pt x="3048" y="906"/>
                    <a:pt x="2393" y="715"/>
                  </a:cubicBezTo>
                  <a:cubicBezTo>
                    <a:pt x="1643" y="477"/>
                    <a:pt x="846" y="251"/>
                    <a:pt x="60" y="13"/>
                  </a:cubicBezTo>
                  <a:cubicBezTo>
                    <a:pt x="48" y="1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624075" y="3870550"/>
              <a:ext cx="119100" cy="87825"/>
            </a:xfrm>
            <a:custGeom>
              <a:avLst/>
              <a:gdLst/>
              <a:ahLst/>
              <a:cxnLst/>
              <a:rect l="l" t="t" r="r" b="b"/>
              <a:pathLst>
                <a:path w="4764" h="3513" extrusionOk="0">
                  <a:moveTo>
                    <a:pt x="24" y="0"/>
                  </a:moveTo>
                  <a:cubicBezTo>
                    <a:pt x="24" y="12"/>
                    <a:pt x="13" y="12"/>
                    <a:pt x="1" y="24"/>
                  </a:cubicBezTo>
                  <a:lnTo>
                    <a:pt x="132" y="1846"/>
                  </a:lnTo>
                  <a:lnTo>
                    <a:pt x="132" y="1893"/>
                  </a:lnTo>
                  <a:lnTo>
                    <a:pt x="143" y="1905"/>
                  </a:lnTo>
                  <a:cubicBezTo>
                    <a:pt x="548" y="2072"/>
                    <a:pt x="941" y="2227"/>
                    <a:pt x="1322" y="2382"/>
                  </a:cubicBezTo>
                  <a:cubicBezTo>
                    <a:pt x="2513" y="2846"/>
                    <a:pt x="3644" y="3215"/>
                    <a:pt x="4727" y="3513"/>
                  </a:cubicBezTo>
                  <a:lnTo>
                    <a:pt x="4763" y="3477"/>
                  </a:lnTo>
                  <a:cubicBezTo>
                    <a:pt x="3322" y="3096"/>
                    <a:pt x="1798" y="2572"/>
                    <a:pt x="167" y="1870"/>
                  </a:cubicBezTo>
                  <a:lnTo>
                    <a:pt x="167" y="1858"/>
                  </a:lnTo>
                  <a:lnTo>
                    <a:pt x="167" y="181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4589250" y="3908950"/>
              <a:ext cx="107475" cy="77400"/>
            </a:xfrm>
            <a:custGeom>
              <a:avLst/>
              <a:gdLst/>
              <a:ahLst/>
              <a:cxnLst/>
              <a:rect l="l" t="t" r="r" b="b"/>
              <a:pathLst>
                <a:path w="4299" h="3096" extrusionOk="0">
                  <a:moveTo>
                    <a:pt x="24" y="0"/>
                  </a:moveTo>
                  <a:cubicBezTo>
                    <a:pt x="12" y="12"/>
                    <a:pt x="12" y="24"/>
                    <a:pt x="1" y="36"/>
                  </a:cubicBezTo>
                  <a:cubicBezTo>
                    <a:pt x="84" y="512"/>
                    <a:pt x="179" y="988"/>
                    <a:pt x="263" y="1453"/>
                  </a:cubicBezTo>
                  <a:cubicBezTo>
                    <a:pt x="263" y="1465"/>
                    <a:pt x="274" y="1465"/>
                    <a:pt x="274" y="1465"/>
                  </a:cubicBezTo>
                  <a:lnTo>
                    <a:pt x="286" y="1465"/>
                  </a:lnTo>
                  <a:cubicBezTo>
                    <a:pt x="286" y="1465"/>
                    <a:pt x="310" y="1489"/>
                    <a:pt x="322" y="1489"/>
                  </a:cubicBezTo>
                  <a:cubicBezTo>
                    <a:pt x="1096" y="1881"/>
                    <a:pt x="1882" y="2239"/>
                    <a:pt x="2656" y="2536"/>
                  </a:cubicBezTo>
                  <a:cubicBezTo>
                    <a:pt x="3191" y="2751"/>
                    <a:pt x="3715" y="2929"/>
                    <a:pt x="4251" y="3096"/>
                  </a:cubicBezTo>
                  <a:lnTo>
                    <a:pt x="4263" y="3096"/>
                  </a:lnTo>
                  <a:cubicBezTo>
                    <a:pt x="4263" y="3096"/>
                    <a:pt x="4287" y="3072"/>
                    <a:pt x="4299" y="3072"/>
                  </a:cubicBezTo>
                  <a:cubicBezTo>
                    <a:pt x="2977" y="2691"/>
                    <a:pt x="1644" y="2143"/>
                    <a:pt x="334" y="1465"/>
                  </a:cubicBezTo>
                  <a:cubicBezTo>
                    <a:pt x="334" y="1465"/>
                    <a:pt x="322" y="1453"/>
                    <a:pt x="310" y="1453"/>
                  </a:cubicBezTo>
                  <a:cubicBezTo>
                    <a:pt x="310" y="1441"/>
                    <a:pt x="298" y="1441"/>
                    <a:pt x="298" y="1441"/>
                  </a:cubicBezTo>
                  <a:cubicBezTo>
                    <a:pt x="203" y="965"/>
                    <a:pt x="120" y="476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4082350" y="3803275"/>
              <a:ext cx="261950" cy="203825"/>
            </a:xfrm>
            <a:custGeom>
              <a:avLst/>
              <a:gdLst/>
              <a:ahLst/>
              <a:cxnLst/>
              <a:rect l="l" t="t" r="r" b="b"/>
              <a:pathLst>
                <a:path w="10478" h="815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36" y="36"/>
                    <a:pt x="48" y="72"/>
                  </a:cubicBezTo>
                  <a:cubicBezTo>
                    <a:pt x="60" y="84"/>
                    <a:pt x="60" y="96"/>
                    <a:pt x="72" y="120"/>
                  </a:cubicBezTo>
                  <a:cubicBezTo>
                    <a:pt x="393" y="679"/>
                    <a:pt x="631" y="1251"/>
                    <a:pt x="786" y="1870"/>
                  </a:cubicBezTo>
                  <a:cubicBezTo>
                    <a:pt x="798" y="1906"/>
                    <a:pt x="798" y="1941"/>
                    <a:pt x="822" y="1977"/>
                  </a:cubicBezTo>
                  <a:cubicBezTo>
                    <a:pt x="822" y="1989"/>
                    <a:pt x="822" y="1989"/>
                    <a:pt x="834" y="2001"/>
                  </a:cubicBezTo>
                  <a:cubicBezTo>
                    <a:pt x="905" y="2334"/>
                    <a:pt x="988" y="2679"/>
                    <a:pt x="1048" y="3013"/>
                  </a:cubicBezTo>
                  <a:lnTo>
                    <a:pt x="1048" y="3049"/>
                  </a:lnTo>
                  <a:cubicBezTo>
                    <a:pt x="1119" y="3477"/>
                    <a:pt x="1191" y="3906"/>
                    <a:pt x="1298" y="4322"/>
                  </a:cubicBezTo>
                  <a:cubicBezTo>
                    <a:pt x="1358" y="4668"/>
                    <a:pt x="1441" y="5001"/>
                    <a:pt x="1560" y="5299"/>
                  </a:cubicBezTo>
                  <a:cubicBezTo>
                    <a:pt x="1560" y="5311"/>
                    <a:pt x="1584" y="5323"/>
                    <a:pt x="1584" y="5323"/>
                  </a:cubicBezTo>
                  <a:cubicBezTo>
                    <a:pt x="1739" y="5751"/>
                    <a:pt x="1977" y="6156"/>
                    <a:pt x="2274" y="6489"/>
                  </a:cubicBezTo>
                  <a:lnTo>
                    <a:pt x="2310" y="6513"/>
                  </a:lnTo>
                  <a:lnTo>
                    <a:pt x="2370" y="6573"/>
                  </a:lnTo>
                  <a:cubicBezTo>
                    <a:pt x="2858" y="7061"/>
                    <a:pt x="3489" y="7382"/>
                    <a:pt x="4144" y="7621"/>
                  </a:cubicBezTo>
                  <a:cubicBezTo>
                    <a:pt x="4156" y="7621"/>
                    <a:pt x="4167" y="7632"/>
                    <a:pt x="4167" y="7632"/>
                  </a:cubicBezTo>
                  <a:lnTo>
                    <a:pt x="4179" y="7632"/>
                  </a:lnTo>
                  <a:cubicBezTo>
                    <a:pt x="5304" y="8014"/>
                    <a:pt x="6418" y="8153"/>
                    <a:pt x="7550" y="8153"/>
                  </a:cubicBezTo>
                  <a:cubicBezTo>
                    <a:pt x="8504" y="8153"/>
                    <a:pt x="9470" y="8054"/>
                    <a:pt x="10466" y="7918"/>
                  </a:cubicBezTo>
                  <a:lnTo>
                    <a:pt x="10478" y="7918"/>
                  </a:lnTo>
                  <a:cubicBezTo>
                    <a:pt x="10466" y="7894"/>
                    <a:pt x="10454" y="7882"/>
                    <a:pt x="10430" y="7882"/>
                  </a:cubicBezTo>
                  <a:cubicBezTo>
                    <a:pt x="10049" y="7537"/>
                    <a:pt x="9859" y="7037"/>
                    <a:pt x="9632" y="6561"/>
                  </a:cubicBezTo>
                  <a:cubicBezTo>
                    <a:pt x="9299" y="5858"/>
                    <a:pt x="8906" y="5192"/>
                    <a:pt x="8442" y="4584"/>
                  </a:cubicBezTo>
                  <a:cubicBezTo>
                    <a:pt x="8430" y="4561"/>
                    <a:pt x="8430" y="4549"/>
                    <a:pt x="8406" y="4537"/>
                  </a:cubicBezTo>
                  <a:cubicBezTo>
                    <a:pt x="7989" y="3989"/>
                    <a:pt x="7549" y="3477"/>
                    <a:pt x="7037" y="3013"/>
                  </a:cubicBezTo>
                  <a:cubicBezTo>
                    <a:pt x="7025" y="3001"/>
                    <a:pt x="7013" y="3001"/>
                    <a:pt x="7013" y="2989"/>
                  </a:cubicBezTo>
                  <a:cubicBezTo>
                    <a:pt x="6608" y="2620"/>
                    <a:pt x="6156" y="2275"/>
                    <a:pt x="5703" y="1965"/>
                  </a:cubicBezTo>
                  <a:cubicBezTo>
                    <a:pt x="5477" y="1810"/>
                    <a:pt x="5251" y="1667"/>
                    <a:pt x="5013" y="1525"/>
                  </a:cubicBezTo>
                  <a:cubicBezTo>
                    <a:pt x="5001" y="1525"/>
                    <a:pt x="5001" y="1513"/>
                    <a:pt x="4989" y="1513"/>
                  </a:cubicBezTo>
                  <a:cubicBezTo>
                    <a:pt x="4275" y="1096"/>
                    <a:pt x="3513" y="774"/>
                    <a:pt x="2727" y="513"/>
                  </a:cubicBezTo>
                  <a:cubicBezTo>
                    <a:pt x="2715" y="513"/>
                    <a:pt x="2691" y="501"/>
                    <a:pt x="2691" y="501"/>
                  </a:cubicBezTo>
                  <a:cubicBezTo>
                    <a:pt x="1810" y="239"/>
                    <a:pt x="905" y="6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4083225" y="3805350"/>
              <a:ext cx="262575" cy="196775"/>
            </a:xfrm>
            <a:custGeom>
              <a:avLst/>
              <a:gdLst/>
              <a:ahLst/>
              <a:cxnLst/>
              <a:rect l="l" t="t" r="r" b="b"/>
              <a:pathLst>
                <a:path w="10503" h="787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37"/>
                    <a:pt x="25" y="49"/>
                  </a:cubicBezTo>
                  <a:cubicBezTo>
                    <a:pt x="894" y="406"/>
                    <a:pt x="1751" y="846"/>
                    <a:pt x="2632" y="1430"/>
                  </a:cubicBezTo>
                  <a:cubicBezTo>
                    <a:pt x="2644" y="1442"/>
                    <a:pt x="2656" y="1442"/>
                    <a:pt x="2680" y="1465"/>
                  </a:cubicBezTo>
                  <a:cubicBezTo>
                    <a:pt x="3120" y="1739"/>
                    <a:pt x="3573" y="2073"/>
                    <a:pt x="4025" y="2418"/>
                  </a:cubicBezTo>
                  <a:cubicBezTo>
                    <a:pt x="4037" y="2430"/>
                    <a:pt x="4061" y="2430"/>
                    <a:pt x="4073" y="2442"/>
                  </a:cubicBezTo>
                  <a:cubicBezTo>
                    <a:pt x="4371" y="2668"/>
                    <a:pt x="4668" y="2906"/>
                    <a:pt x="4966" y="3156"/>
                  </a:cubicBezTo>
                  <a:cubicBezTo>
                    <a:pt x="5275" y="3406"/>
                    <a:pt x="5573" y="3668"/>
                    <a:pt x="5871" y="3930"/>
                  </a:cubicBezTo>
                  <a:cubicBezTo>
                    <a:pt x="5883" y="3942"/>
                    <a:pt x="5906" y="3942"/>
                    <a:pt x="5906" y="3966"/>
                  </a:cubicBezTo>
                  <a:cubicBezTo>
                    <a:pt x="6216" y="4228"/>
                    <a:pt x="6526" y="4513"/>
                    <a:pt x="6823" y="4799"/>
                  </a:cubicBezTo>
                  <a:lnTo>
                    <a:pt x="6859" y="4823"/>
                  </a:lnTo>
                  <a:cubicBezTo>
                    <a:pt x="7264" y="5192"/>
                    <a:pt x="7657" y="5573"/>
                    <a:pt x="8050" y="5942"/>
                  </a:cubicBezTo>
                  <a:lnTo>
                    <a:pt x="8073" y="5966"/>
                  </a:lnTo>
                  <a:lnTo>
                    <a:pt x="8216" y="6109"/>
                  </a:lnTo>
                  <a:cubicBezTo>
                    <a:pt x="8657" y="6525"/>
                    <a:pt x="9121" y="6954"/>
                    <a:pt x="9585" y="7383"/>
                  </a:cubicBezTo>
                  <a:cubicBezTo>
                    <a:pt x="9836" y="7621"/>
                    <a:pt x="10097" y="7847"/>
                    <a:pt x="10431" y="7871"/>
                  </a:cubicBezTo>
                  <a:lnTo>
                    <a:pt x="10490" y="7871"/>
                  </a:lnTo>
                  <a:lnTo>
                    <a:pt x="10502" y="7859"/>
                  </a:lnTo>
                  <a:cubicBezTo>
                    <a:pt x="10502" y="7847"/>
                    <a:pt x="10502" y="7847"/>
                    <a:pt x="10490" y="7847"/>
                  </a:cubicBezTo>
                  <a:lnTo>
                    <a:pt x="10395" y="7847"/>
                  </a:lnTo>
                  <a:cubicBezTo>
                    <a:pt x="10097" y="7799"/>
                    <a:pt x="9847" y="7597"/>
                    <a:pt x="9597" y="7371"/>
                  </a:cubicBezTo>
                  <a:cubicBezTo>
                    <a:pt x="9133" y="6954"/>
                    <a:pt x="8669" y="6502"/>
                    <a:pt x="8228" y="6085"/>
                  </a:cubicBezTo>
                  <a:cubicBezTo>
                    <a:pt x="8181" y="6049"/>
                    <a:pt x="8133" y="6014"/>
                    <a:pt x="8109" y="5966"/>
                  </a:cubicBezTo>
                  <a:lnTo>
                    <a:pt x="8073" y="5942"/>
                  </a:lnTo>
                  <a:cubicBezTo>
                    <a:pt x="7680" y="5573"/>
                    <a:pt x="7276" y="5180"/>
                    <a:pt x="6859" y="4799"/>
                  </a:cubicBezTo>
                  <a:lnTo>
                    <a:pt x="6823" y="4763"/>
                  </a:lnTo>
                  <a:cubicBezTo>
                    <a:pt x="6526" y="4478"/>
                    <a:pt x="6216" y="4216"/>
                    <a:pt x="5906" y="3942"/>
                  </a:cubicBezTo>
                  <a:cubicBezTo>
                    <a:pt x="5633" y="3704"/>
                    <a:pt x="5359" y="3466"/>
                    <a:pt x="5073" y="3227"/>
                  </a:cubicBezTo>
                  <a:lnTo>
                    <a:pt x="5037" y="3204"/>
                  </a:lnTo>
                  <a:cubicBezTo>
                    <a:pt x="5025" y="3180"/>
                    <a:pt x="5002" y="3168"/>
                    <a:pt x="4978" y="3144"/>
                  </a:cubicBezTo>
                  <a:cubicBezTo>
                    <a:pt x="4204" y="2501"/>
                    <a:pt x="3454" y="1942"/>
                    <a:pt x="2704" y="1465"/>
                  </a:cubicBezTo>
                  <a:cubicBezTo>
                    <a:pt x="2692" y="1442"/>
                    <a:pt x="2680" y="1442"/>
                    <a:pt x="2680" y="1442"/>
                  </a:cubicBezTo>
                  <a:cubicBezTo>
                    <a:pt x="1763" y="822"/>
                    <a:pt x="894" y="35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102875" y="3816075"/>
              <a:ext cx="49150" cy="38125"/>
            </a:xfrm>
            <a:custGeom>
              <a:avLst/>
              <a:gdLst/>
              <a:ahLst/>
              <a:cxnLst/>
              <a:rect l="l" t="t" r="r" b="b"/>
              <a:pathLst>
                <a:path w="1966" h="1525" extrusionOk="0">
                  <a:moveTo>
                    <a:pt x="1894" y="1"/>
                  </a:moveTo>
                  <a:cubicBezTo>
                    <a:pt x="1894" y="120"/>
                    <a:pt x="1906" y="262"/>
                    <a:pt x="1906" y="370"/>
                  </a:cubicBezTo>
                  <a:cubicBezTo>
                    <a:pt x="1918" y="584"/>
                    <a:pt x="1918" y="786"/>
                    <a:pt x="1918" y="1001"/>
                  </a:cubicBezTo>
                  <a:cubicBezTo>
                    <a:pt x="1906" y="1001"/>
                    <a:pt x="1882" y="1013"/>
                    <a:pt x="1870" y="1013"/>
                  </a:cubicBezTo>
                  <a:cubicBezTo>
                    <a:pt x="1489" y="1120"/>
                    <a:pt x="1072" y="1227"/>
                    <a:pt x="656" y="1334"/>
                  </a:cubicBezTo>
                  <a:cubicBezTo>
                    <a:pt x="441" y="1394"/>
                    <a:pt x="215" y="1453"/>
                    <a:pt x="13" y="1489"/>
                  </a:cubicBezTo>
                  <a:cubicBezTo>
                    <a:pt x="1" y="1489"/>
                    <a:pt x="1" y="1513"/>
                    <a:pt x="1" y="1525"/>
                  </a:cubicBezTo>
                  <a:cubicBezTo>
                    <a:pt x="203" y="1465"/>
                    <a:pt x="417" y="1417"/>
                    <a:pt x="644" y="1358"/>
                  </a:cubicBezTo>
                  <a:cubicBezTo>
                    <a:pt x="1072" y="1251"/>
                    <a:pt x="1501" y="1132"/>
                    <a:pt x="1906" y="1024"/>
                  </a:cubicBezTo>
                  <a:lnTo>
                    <a:pt x="1930" y="1024"/>
                  </a:lnTo>
                  <a:cubicBezTo>
                    <a:pt x="1930" y="1024"/>
                    <a:pt x="1953" y="1024"/>
                    <a:pt x="1953" y="1013"/>
                  </a:cubicBezTo>
                  <a:cubicBezTo>
                    <a:pt x="1965" y="786"/>
                    <a:pt x="1953" y="584"/>
                    <a:pt x="1930" y="370"/>
                  </a:cubicBezTo>
                  <a:cubicBezTo>
                    <a:pt x="1930" y="262"/>
                    <a:pt x="1918" y="131"/>
                    <a:pt x="1918" y="24"/>
                  </a:cubicBezTo>
                  <a:cubicBezTo>
                    <a:pt x="1906" y="24"/>
                    <a:pt x="1894" y="1"/>
                    <a:pt x="189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4107650" y="3865475"/>
              <a:ext cx="77700" cy="14625"/>
            </a:xfrm>
            <a:custGeom>
              <a:avLst/>
              <a:gdLst/>
              <a:ahLst/>
              <a:cxnLst/>
              <a:rect l="l" t="t" r="r" b="b"/>
              <a:pathLst>
                <a:path w="3108" h="585" extrusionOk="0">
                  <a:moveTo>
                    <a:pt x="3048" y="1"/>
                  </a:moveTo>
                  <a:cubicBezTo>
                    <a:pt x="2120" y="120"/>
                    <a:pt x="1167" y="287"/>
                    <a:pt x="0" y="561"/>
                  </a:cubicBezTo>
                  <a:cubicBezTo>
                    <a:pt x="12" y="561"/>
                    <a:pt x="12" y="572"/>
                    <a:pt x="12" y="584"/>
                  </a:cubicBezTo>
                  <a:cubicBezTo>
                    <a:pt x="1191" y="322"/>
                    <a:pt x="2143" y="144"/>
                    <a:pt x="3096" y="37"/>
                  </a:cubicBezTo>
                  <a:cubicBezTo>
                    <a:pt x="3108" y="37"/>
                    <a:pt x="3108" y="25"/>
                    <a:pt x="3108" y="25"/>
                  </a:cubicBezTo>
                  <a:cubicBezTo>
                    <a:pt x="3108" y="1"/>
                    <a:pt x="3096" y="1"/>
                    <a:pt x="309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4206475" y="3841375"/>
              <a:ext cx="3575" cy="44075"/>
            </a:xfrm>
            <a:custGeom>
              <a:avLst/>
              <a:gdLst/>
              <a:ahLst/>
              <a:cxnLst/>
              <a:rect l="l" t="t" r="r" b="b"/>
              <a:pathLst>
                <a:path w="143" h="1763" extrusionOk="0">
                  <a:moveTo>
                    <a:pt x="0" y="1"/>
                  </a:moveTo>
                  <a:cubicBezTo>
                    <a:pt x="0" y="584"/>
                    <a:pt x="36" y="1167"/>
                    <a:pt x="107" y="1751"/>
                  </a:cubicBezTo>
                  <a:cubicBezTo>
                    <a:pt x="115" y="1743"/>
                    <a:pt x="121" y="1740"/>
                    <a:pt x="124" y="1740"/>
                  </a:cubicBezTo>
                  <a:cubicBezTo>
                    <a:pt x="131" y="1740"/>
                    <a:pt x="131" y="1751"/>
                    <a:pt x="131" y="1751"/>
                  </a:cubicBezTo>
                  <a:cubicBezTo>
                    <a:pt x="131" y="1763"/>
                    <a:pt x="143" y="1763"/>
                    <a:pt x="143" y="1763"/>
                  </a:cubicBezTo>
                  <a:lnTo>
                    <a:pt x="143" y="1751"/>
                  </a:lnTo>
                  <a:cubicBezTo>
                    <a:pt x="83" y="1167"/>
                    <a:pt x="36" y="596"/>
                    <a:pt x="36" y="24"/>
                  </a:cubicBezTo>
                  <a:cubicBezTo>
                    <a:pt x="24" y="24"/>
                    <a:pt x="24" y="1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4121325" y="3903000"/>
              <a:ext cx="110175" cy="33350"/>
            </a:xfrm>
            <a:custGeom>
              <a:avLst/>
              <a:gdLst/>
              <a:ahLst/>
              <a:cxnLst/>
              <a:rect l="l" t="t" r="r" b="b"/>
              <a:pathLst>
                <a:path w="4407" h="1334" extrusionOk="0">
                  <a:moveTo>
                    <a:pt x="4382" y="0"/>
                  </a:moveTo>
                  <a:cubicBezTo>
                    <a:pt x="4371" y="0"/>
                    <a:pt x="4371" y="0"/>
                    <a:pt x="4347" y="12"/>
                  </a:cubicBezTo>
                  <a:cubicBezTo>
                    <a:pt x="3561" y="250"/>
                    <a:pt x="2775" y="476"/>
                    <a:pt x="2013" y="714"/>
                  </a:cubicBezTo>
                  <a:cubicBezTo>
                    <a:pt x="1358" y="905"/>
                    <a:pt x="692" y="1107"/>
                    <a:pt x="1" y="1310"/>
                  </a:cubicBezTo>
                  <a:cubicBezTo>
                    <a:pt x="1" y="1322"/>
                    <a:pt x="25" y="1334"/>
                    <a:pt x="25" y="1334"/>
                  </a:cubicBezTo>
                  <a:cubicBezTo>
                    <a:pt x="703" y="1143"/>
                    <a:pt x="1370" y="929"/>
                    <a:pt x="2025" y="738"/>
                  </a:cubicBezTo>
                  <a:cubicBezTo>
                    <a:pt x="2799" y="512"/>
                    <a:pt x="3597" y="274"/>
                    <a:pt x="4382" y="36"/>
                  </a:cubicBezTo>
                  <a:lnTo>
                    <a:pt x="4394" y="36"/>
                  </a:lnTo>
                  <a:cubicBezTo>
                    <a:pt x="4406" y="36"/>
                    <a:pt x="4406" y="24"/>
                    <a:pt x="4406" y="12"/>
                  </a:cubicBezTo>
                  <a:cubicBezTo>
                    <a:pt x="4406" y="12"/>
                    <a:pt x="4406" y="0"/>
                    <a:pt x="439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4139200" y="3878575"/>
              <a:ext cx="119075" cy="87850"/>
            </a:xfrm>
            <a:custGeom>
              <a:avLst/>
              <a:gdLst/>
              <a:ahLst/>
              <a:cxnLst/>
              <a:rect l="l" t="t" r="r" b="b"/>
              <a:pathLst>
                <a:path w="4763" h="3514" extrusionOk="0">
                  <a:moveTo>
                    <a:pt x="4739" y="1"/>
                  </a:moveTo>
                  <a:lnTo>
                    <a:pt x="4608" y="1822"/>
                  </a:lnTo>
                  <a:lnTo>
                    <a:pt x="4608" y="1858"/>
                  </a:lnTo>
                  <a:lnTo>
                    <a:pt x="4608" y="1882"/>
                  </a:lnTo>
                  <a:cubicBezTo>
                    <a:pt x="2965" y="2561"/>
                    <a:pt x="1453" y="3096"/>
                    <a:pt x="0" y="3489"/>
                  </a:cubicBezTo>
                  <a:lnTo>
                    <a:pt x="36" y="3513"/>
                  </a:lnTo>
                  <a:cubicBezTo>
                    <a:pt x="1120" y="3215"/>
                    <a:pt x="2251" y="2846"/>
                    <a:pt x="3441" y="2382"/>
                  </a:cubicBezTo>
                  <a:cubicBezTo>
                    <a:pt x="3834" y="2239"/>
                    <a:pt x="4215" y="2072"/>
                    <a:pt x="4620" y="1906"/>
                  </a:cubicBezTo>
                  <a:lnTo>
                    <a:pt x="4632" y="1894"/>
                  </a:lnTo>
                  <a:lnTo>
                    <a:pt x="4632" y="1846"/>
                  </a:lnTo>
                  <a:lnTo>
                    <a:pt x="4763" y="37"/>
                  </a:lnTo>
                  <a:cubicBezTo>
                    <a:pt x="4751" y="13"/>
                    <a:pt x="4739" y="13"/>
                    <a:pt x="47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4185925" y="3916975"/>
              <a:ext cx="107475" cy="77425"/>
            </a:xfrm>
            <a:custGeom>
              <a:avLst/>
              <a:gdLst/>
              <a:ahLst/>
              <a:cxnLst/>
              <a:rect l="l" t="t" r="r" b="b"/>
              <a:pathLst>
                <a:path w="4299" h="3097" extrusionOk="0">
                  <a:moveTo>
                    <a:pt x="4263" y="1"/>
                  </a:moveTo>
                  <a:cubicBezTo>
                    <a:pt x="4180" y="477"/>
                    <a:pt x="4084" y="965"/>
                    <a:pt x="4001" y="1441"/>
                  </a:cubicBezTo>
                  <a:cubicBezTo>
                    <a:pt x="4001" y="1441"/>
                    <a:pt x="3989" y="1441"/>
                    <a:pt x="3989" y="1465"/>
                  </a:cubicBezTo>
                  <a:cubicBezTo>
                    <a:pt x="3965" y="1465"/>
                    <a:pt x="3953" y="1477"/>
                    <a:pt x="3953" y="1477"/>
                  </a:cubicBezTo>
                  <a:cubicBezTo>
                    <a:pt x="2644" y="2144"/>
                    <a:pt x="1322" y="2692"/>
                    <a:pt x="1" y="3084"/>
                  </a:cubicBezTo>
                  <a:cubicBezTo>
                    <a:pt x="13" y="3084"/>
                    <a:pt x="24" y="3096"/>
                    <a:pt x="24" y="3096"/>
                  </a:cubicBezTo>
                  <a:lnTo>
                    <a:pt x="36" y="3096"/>
                  </a:lnTo>
                  <a:cubicBezTo>
                    <a:pt x="572" y="2930"/>
                    <a:pt x="1096" y="2751"/>
                    <a:pt x="1632" y="2549"/>
                  </a:cubicBezTo>
                  <a:cubicBezTo>
                    <a:pt x="2406" y="2251"/>
                    <a:pt x="3191" y="1894"/>
                    <a:pt x="3965" y="1489"/>
                  </a:cubicBezTo>
                  <a:cubicBezTo>
                    <a:pt x="3989" y="1489"/>
                    <a:pt x="4001" y="1477"/>
                    <a:pt x="4001" y="1477"/>
                  </a:cubicBezTo>
                  <a:lnTo>
                    <a:pt x="4013" y="1477"/>
                  </a:lnTo>
                  <a:cubicBezTo>
                    <a:pt x="4013" y="1477"/>
                    <a:pt x="4025" y="1477"/>
                    <a:pt x="4025" y="1453"/>
                  </a:cubicBezTo>
                  <a:cubicBezTo>
                    <a:pt x="4120" y="1001"/>
                    <a:pt x="4204" y="525"/>
                    <a:pt x="4299" y="48"/>
                  </a:cubicBezTo>
                  <a:cubicBezTo>
                    <a:pt x="4287" y="25"/>
                    <a:pt x="4287" y="13"/>
                    <a:pt x="426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4181750" y="3773800"/>
              <a:ext cx="529575" cy="246200"/>
            </a:xfrm>
            <a:custGeom>
              <a:avLst/>
              <a:gdLst/>
              <a:ahLst/>
              <a:cxnLst/>
              <a:rect l="l" t="t" r="r" b="b"/>
              <a:pathLst>
                <a:path w="21183" h="9848" extrusionOk="0">
                  <a:moveTo>
                    <a:pt x="168" y="1"/>
                  </a:moveTo>
                  <a:cubicBezTo>
                    <a:pt x="168" y="1"/>
                    <a:pt x="1" y="9847"/>
                    <a:pt x="10371" y="9847"/>
                  </a:cubicBezTo>
                  <a:cubicBezTo>
                    <a:pt x="20742" y="9847"/>
                    <a:pt x="21182" y="1"/>
                    <a:pt x="21182" y="1"/>
                  </a:cubicBezTo>
                  <a:lnTo>
                    <a:pt x="16062" y="1"/>
                  </a:lnTo>
                  <a:lnTo>
                    <a:pt x="16062" y="239"/>
                  </a:lnTo>
                  <a:cubicBezTo>
                    <a:pt x="16039" y="477"/>
                    <a:pt x="15967" y="715"/>
                    <a:pt x="15801" y="882"/>
                  </a:cubicBezTo>
                  <a:cubicBezTo>
                    <a:pt x="15614" y="1077"/>
                    <a:pt x="15341" y="1164"/>
                    <a:pt x="15060" y="1164"/>
                  </a:cubicBezTo>
                  <a:cubicBezTo>
                    <a:pt x="14981" y="1164"/>
                    <a:pt x="14902" y="1157"/>
                    <a:pt x="14824" y="1144"/>
                  </a:cubicBezTo>
                  <a:cubicBezTo>
                    <a:pt x="14634" y="1132"/>
                    <a:pt x="14455" y="1060"/>
                    <a:pt x="14300" y="941"/>
                  </a:cubicBezTo>
                  <a:cubicBezTo>
                    <a:pt x="14157" y="799"/>
                    <a:pt x="13979" y="644"/>
                    <a:pt x="13955" y="429"/>
                  </a:cubicBezTo>
                  <a:cubicBezTo>
                    <a:pt x="13872" y="584"/>
                    <a:pt x="13765" y="727"/>
                    <a:pt x="13634" y="846"/>
                  </a:cubicBezTo>
                  <a:cubicBezTo>
                    <a:pt x="13459" y="987"/>
                    <a:pt x="13239" y="1045"/>
                    <a:pt x="13016" y="1045"/>
                  </a:cubicBezTo>
                  <a:cubicBezTo>
                    <a:pt x="12844" y="1045"/>
                    <a:pt x="12670" y="1010"/>
                    <a:pt x="12514" y="953"/>
                  </a:cubicBezTo>
                  <a:cubicBezTo>
                    <a:pt x="12372" y="894"/>
                    <a:pt x="12229" y="822"/>
                    <a:pt x="12133" y="715"/>
                  </a:cubicBezTo>
                  <a:cubicBezTo>
                    <a:pt x="11955" y="525"/>
                    <a:pt x="11895" y="251"/>
                    <a:pt x="11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4227000" y="3773800"/>
              <a:ext cx="441450" cy="205425"/>
            </a:xfrm>
            <a:custGeom>
              <a:avLst/>
              <a:gdLst/>
              <a:ahLst/>
              <a:cxnLst/>
              <a:rect l="l" t="t" r="r" b="b"/>
              <a:pathLst>
                <a:path w="17658" h="8217" extrusionOk="0">
                  <a:moveTo>
                    <a:pt x="155" y="1"/>
                  </a:moveTo>
                  <a:cubicBezTo>
                    <a:pt x="155" y="1"/>
                    <a:pt x="1" y="8216"/>
                    <a:pt x="8657" y="8216"/>
                  </a:cubicBezTo>
                  <a:cubicBezTo>
                    <a:pt x="17300" y="8216"/>
                    <a:pt x="17658" y="1"/>
                    <a:pt x="17658" y="1"/>
                  </a:cubicBezTo>
                  <a:lnTo>
                    <a:pt x="14252" y="1"/>
                  </a:lnTo>
                  <a:lnTo>
                    <a:pt x="14252" y="239"/>
                  </a:lnTo>
                  <a:cubicBezTo>
                    <a:pt x="14229" y="477"/>
                    <a:pt x="14157" y="715"/>
                    <a:pt x="13991" y="882"/>
                  </a:cubicBezTo>
                  <a:cubicBezTo>
                    <a:pt x="13804" y="1077"/>
                    <a:pt x="13531" y="1164"/>
                    <a:pt x="13250" y="1164"/>
                  </a:cubicBezTo>
                  <a:cubicBezTo>
                    <a:pt x="13171" y="1164"/>
                    <a:pt x="13092" y="1157"/>
                    <a:pt x="13014" y="1144"/>
                  </a:cubicBezTo>
                  <a:cubicBezTo>
                    <a:pt x="12824" y="1132"/>
                    <a:pt x="12645" y="1060"/>
                    <a:pt x="12490" y="941"/>
                  </a:cubicBezTo>
                  <a:cubicBezTo>
                    <a:pt x="12347" y="799"/>
                    <a:pt x="12169" y="644"/>
                    <a:pt x="12145" y="429"/>
                  </a:cubicBezTo>
                  <a:cubicBezTo>
                    <a:pt x="12062" y="584"/>
                    <a:pt x="11955" y="727"/>
                    <a:pt x="11824" y="846"/>
                  </a:cubicBezTo>
                  <a:cubicBezTo>
                    <a:pt x="11649" y="987"/>
                    <a:pt x="11429" y="1045"/>
                    <a:pt x="11206" y="1045"/>
                  </a:cubicBezTo>
                  <a:cubicBezTo>
                    <a:pt x="11034" y="1045"/>
                    <a:pt x="10860" y="1010"/>
                    <a:pt x="10704" y="953"/>
                  </a:cubicBezTo>
                  <a:cubicBezTo>
                    <a:pt x="10562" y="894"/>
                    <a:pt x="10419" y="822"/>
                    <a:pt x="10323" y="715"/>
                  </a:cubicBezTo>
                  <a:cubicBezTo>
                    <a:pt x="10145" y="525"/>
                    <a:pt x="10085" y="251"/>
                    <a:pt x="1009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4293975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6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4351725" y="38217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4351725" y="38217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4326425" y="3871150"/>
              <a:ext cx="14000" cy="20850"/>
            </a:xfrm>
            <a:custGeom>
              <a:avLst/>
              <a:gdLst/>
              <a:ahLst/>
              <a:cxnLst/>
              <a:rect l="l" t="t" r="r" b="b"/>
              <a:pathLst>
                <a:path w="560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60" y="643"/>
                    <a:pt x="560" y="417"/>
                  </a:cubicBezTo>
                  <a:cubicBezTo>
                    <a:pt x="560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4381500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2" y="834"/>
                    <a:pt x="572" y="643"/>
                    <a:pt x="572" y="417"/>
                  </a:cubicBezTo>
                  <a:cubicBezTo>
                    <a:pt x="572" y="203"/>
                    <a:pt x="452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4381500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2" y="834"/>
                    <a:pt x="572" y="643"/>
                    <a:pt x="572" y="417"/>
                  </a:cubicBezTo>
                  <a:cubicBezTo>
                    <a:pt x="572" y="203"/>
                    <a:pt x="452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4409475" y="3918775"/>
              <a:ext cx="14000" cy="20850"/>
            </a:xfrm>
            <a:custGeom>
              <a:avLst/>
              <a:gdLst/>
              <a:ahLst/>
              <a:cxnLst/>
              <a:rect l="l" t="t" r="r" b="b"/>
              <a:pathLst>
                <a:path w="560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41" y="834"/>
                    <a:pt x="560" y="643"/>
                    <a:pt x="560" y="417"/>
                  </a:cubicBezTo>
                  <a:cubicBezTo>
                    <a:pt x="560" y="203"/>
                    <a:pt x="441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4466325" y="3918775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4436550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6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4436550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6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4491625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4491625" y="3871150"/>
              <a:ext cx="14300" cy="20850"/>
            </a:xfrm>
            <a:custGeom>
              <a:avLst/>
              <a:gdLst/>
              <a:ahLst/>
              <a:cxnLst/>
              <a:rect l="l" t="t" r="r" b="b"/>
              <a:pathLst>
                <a:path w="572" h="834" extrusionOk="0">
                  <a:moveTo>
                    <a:pt x="286" y="0"/>
                  </a:moveTo>
                  <a:cubicBezTo>
                    <a:pt x="119" y="0"/>
                    <a:pt x="0" y="203"/>
                    <a:pt x="0" y="417"/>
                  </a:cubicBezTo>
                  <a:cubicBezTo>
                    <a:pt x="0" y="655"/>
                    <a:pt x="119" y="834"/>
                    <a:pt x="286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4546675" y="3871150"/>
              <a:ext cx="14325" cy="20850"/>
            </a:xfrm>
            <a:custGeom>
              <a:avLst/>
              <a:gdLst/>
              <a:ahLst/>
              <a:cxnLst/>
              <a:rect l="l" t="t" r="r" b="b"/>
              <a:pathLst>
                <a:path w="573" h="834" extrusionOk="0">
                  <a:moveTo>
                    <a:pt x="287" y="0"/>
                  </a:moveTo>
                  <a:cubicBezTo>
                    <a:pt x="120" y="0"/>
                    <a:pt x="1" y="203"/>
                    <a:pt x="1" y="417"/>
                  </a:cubicBezTo>
                  <a:cubicBezTo>
                    <a:pt x="1" y="655"/>
                    <a:pt x="120" y="834"/>
                    <a:pt x="287" y="834"/>
                  </a:cubicBezTo>
                  <a:cubicBezTo>
                    <a:pt x="453" y="834"/>
                    <a:pt x="572" y="643"/>
                    <a:pt x="572" y="417"/>
                  </a:cubicBezTo>
                  <a:cubicBezTo>
                    <a:pt x="572" y="203"/>
                    <a:pt x="453" y="0"/>
                    <a:pt x="28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4409475" y="3821725"/>
              <a:ext cx="14000" cy="20875"/>
            </a:xfrm>
            <a:custGeom>
              <a:avLst/>
              <a:gdLst/>
              <a:ahLst/>
              <a:cxnLst/>
              <a:rect l="l" t="t" r="r" b="b"/>
              <a:pathLst>
                <a:path w="560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41" y="834"/>
                    <a:pt x="560" y="644"/>
                    <a:pt x="560" y="417"/>
                  </a:cubicBezTo>
                  <a:cubicBezTo>
                    <a:pt x="560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4409475" y="3821725"/>
              <a:ext cx="14000" cy="20875"/>
            </a:xfrm>
            <a:custGeom>
              <a:avLst/>
              <a:gdLst/>
              <a:ahLst/>
              <a:cxnLst/>
              <a:rect l="l" t="t" r="r" b="b"/>
              <a:pathLst>
                <a:path w="560" h="835" extrusionOk="0">
                  <a:moveTo>
                    <a:pt x="286" y="1"/>
                  </a:moveTo>
                  <a:cubicBezTo>
                    <a:pt x="119" y="1"/>
                    <a:pt x="0" y="179"/>
                    <a:pt x="0" y="417"/>
                  </a:cubicBezTo>
                  <a:cubicBezTo>
                    <a:pt x="0" y="656"/>
                    <a:pt x="119" y="834"/>
                    <a:pt x="286" y="834"/>
                  </a:cubicBezTo>
                  <a:cubicBezTo>
                    <a:pt x="441" y="834"/>
                    <a:pt x="560" y="644"/>
                    <a:pt x="560" y="417"/>
                  </a:cubicBezTo>
                  <a:cubicBezTo>
                    <a:pt x="560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4467500" y="3821725"/>
              <a:ext cx="14025" cy="20875"/>
            </a:xfrm>
            <a:custGeom>
              <a:avLst/>
              <a:gdLst/>
              <a:ahLst/>
              <a:cxnLst/>
              <a:rect l="l" t="t" r="r" b="b"/>
              <a:pathLst>
                <a:path w="561" h="835" extrusionOk="0">
                  <a:moveTo>
                    <a:pt x="275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75" y="834"/>
                  </a:cubicBezTo>
                  <a:cubicBezTo>
                    <a:pt x="441" y="834"/>
                    <a:pt x="561" y="644"/>
                    <a:pt x="561" y="417"/>
                  </a:cubicBezTo>
                  <a:cubicBezTo>
                    <a:pt x="561" y="191"/>
                    <a:pt x="441" y="1"/>
                    <a:pt x="27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4467500" y="3821725"/>
              <a:ext cx="14025" cy="20875"/>
            </a:xfrm>
            <a:custGeom>
              <a:avLst/>
              <a:gdLst/>
              <a:ahLst/>
              <a:cxnLst/>
              <a:rect l="l" t="t" r="r" b="b"/>
              <a:pathLst>
                <a:path w="561" h="835" extrusionOk="0">
                  <a:moveTo>
                    <a:pt x="275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20" y="834"/>
                    <a:pt x="275" y="834"/>
                  </a:cubicBezTo>
                  <a:cubicBezTo>
                    <a:pt x="441" y="834"/>
                    <a:pt x="561" y="644"/>
                    <a:pt x="561" y="417"/>
                  </a:cubicBezTo>
                  <a:cubicBezTo>
                    <a:pt x="561" y="191"/>
                    <a:pt x="441" y="1"/>
                    <a:pt x="27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452495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7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4" y="834"/>
                    <a:pt x="287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452495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7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4" y="834"/>
                    <a:pt x="287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4583000" y="3821725"/>
              <a:ext cx="14325" cy="20875"/>
            </a:xfrm>
            <a:custGeom>
              <a:avLst/>
              <a:gdLst/>
              <a:ahLst/>
              <a:cxnLst/>
              <a:rect l="l" t="t" r="r" b="b"/>
              <a:pathLst>
                <a:path w="573" h="835" extrusionOk="0">
                  <a:moveTo>
                    <a:pt x="286" y="1"/>
                  </a:moveTo>
                  <a:cubicBezTo>
                    <a:pt x="120" y="1"/>
                    <a:pt x="1" y="179"/>
                    <a:pt x="1" y="417"/>
                  </a:cubicBezTo>
                  <a:cubicBezTo>
                    <a:pt x="1" y="656"/>
                    <a:pt x="143" y="834"/>
                    <a:pt x="286" y="834"/>
                  </a:cubicBezTo>
                  <a:cubicBezTo>
                    <a:pt x="453" y="834"/>
                    <a:pt x="572" y="644"/>
                    <a:pt x="572" y="417"/>
                  </a:cubicBezTo>
                  <a:cubicBezTo>
                    <a:pt x="572" y="191"/>
                    <a:pt x="441" y="1"/>
                    <a:pt x="28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4207950" y="3631225"/>
              <a:ext cx="83975" cy="108375"/>
            </a:xfrm>
            <a:custGeom>
              <a:avLst/>
              <a:gdLst/>
              <a:ahLst/>
              <a:cxnLst/>
              <a:rect l="l" t="t" r="r" b="b"/>
              <a:pathLst>
                <a:path w="3359" h="4335" extrusionOk="0">
                  <a:moveTo>
                    <a:pt x="1989" y="1"/>
                  </a:moveTo>
                  <a:cubicBezTo>
                    <a:pt x="1787" y="1"/>
                    <a:pt x="1608" y="13"/>
                    <a:pt x="1429" y="60"/>
                  </a:cubicBezTo>
                  <a:cubicBezTo>
                    <a:pt x="1156" y="132"/>
                    <a:pt x="917" y="227"/>
                    <a:pt x="715" y="334"/>
                  </a:cubicBezTo>
                  <a:cubicBezTo>
                    <a:pt x="525" y="429"/>
                    <a:pt x="382" y="548"/>
                    <a:pt x="263" y="691"/>
                  </a:cubicBezTo>
                  <a:cubicBezTo>
                    <a:pt x="144" y="822"/>
                    <a:pt x="60" y="953"/>
                    <a:pt x="36" y="1084"/>
                  </a:cubicBezTo>
                  <a:cubicBezTo>
                    <a:pt x="1" y="1227"/>
                    <a:pt x="1" y="1358"/>
                    <a:pt x="36" y="1477"/>
                  </a:cubicBezTo>
                  <a:cubicBezTo>
                    <a:pt x="84" y="1596"/>
                    <a:pt x="144" y="1703"/>
                    <a:pt x="227" y="1787"/>
                  </a:cubicBezTo>
                  <a:cubicBezTo>
                    <a:pt x="322" y="1882"/>
                    <a:pt x="441" y="1941"/>
                    <a:pt x="560" y="2001"/>
                  </a:cubicBezTo>
                  <a:cubicBezTo>
                    <a:pt x="691" y="2061"/>
                    <a:pt x="822" y="2096"/>
                    <a:pt x="977" y="2132"/>
                  </a:cubicBezTo>
                  <a:cubicBezTo>
                    <a:pt x="1132" y="2156"/>
                    <a:pt x="1287" y="2191"/>
                    <a:pt x="1429" y="2215"/>
                  </a:cubicBezTo>
                  <a:lnTo>
                    <a:pt x="1882" y="2311"/>
                  </a:lnTo>
                  <a:cubicBezTo>
                    <a:pt x="2025" y="2322"/>
                    <a:pt x="2168" y="2370"/>
                    <a:pt x="2287" y="2418"/>
                  </a:cubicBezTo>
                  <a:cubicBezTo>
                    <a:pt x="2406" y="2453"/>
                    <a:pt x="2501" y="2501"/>
                    <a:pt x="2584" y="2572"/>
                  </a:cubicBezTo>
                  <a:cubicBezTo>
                    <a:pt x="2656" y="2632"/>
                    <a:pt x="2715" y="2727"/>
                    <a:pt x="2727" y="2834"/>
                  </a:cubicBezTo>
                  <a:cubicBezTo>
                    <a:pt x="2739" y="2930"/>
                    <a:pt x="2727" y="3037"/>
                    <a:pt x="2680" y="3144"/>
                  </a:cubicBezTo>
                  <a:cubicBezTo>
                    <a:pt x="2620" y="3251"/>
                    <a:pt x="2561" y="3334"/>
                    <a:pt x="2465" y="3430"/>
                  </a:cubicBezTo>
                  <a:cubicBezTo>
                    <a:pt x="2358" y="3513"/>
                    <a:pt x="2251" y="3585"/>
                    <a:pt x="2120" y="3644"/>
                  </a:cubicBezTo>
                  <a:cubicBezTo>
                    <a:pt x="1989" y="3704"/>
                    <a:pt x="1846" y="3763"/>
                    <a:pt x="1715" y="3799"/>
                  </a:cubicBezTo>
                  <a:cubicBezTo>
                    <a:pt x="1596" y="3811"/>
                    <a:pt x="1489" y="3846"/>
                    <a:pt x="1370" y="3846"/>
                  </a:cubicBezTo>
                  <a:cubicBezTo>
                    <a:pt x="1251" y="3846"/>
                    <a:pt x="1156" y="3846"/>
                    <a:pt x="1060" y="3811"/>
                  </a:cubicBezTo>
                  <a:cubicBezTo>
                    <a:pt x="953" y="3799"/>
                    <a:pt x="882" y="3751"/>
                    <a:pt x="810" y="3692"/>
                  </a:cubicBezTo>
                  <a:cubicBezTo>
                    <a:pt x="739" y="3632"/>
                    <a:pt x="691" y="3561"/>
                    <a:pt x="656" y="3454"/>
                  </a:cubicBezTo>
                  <a:cubicBezTo>
                    <a:pt x="644" y="3406"/>
                    <a:pt x="632" y="3370"/>
                    <a:pt x="632" y="3323"/>
                  </a:cubicBezTo>
                  <a:cubicBezTo>
                    <a:pt x="620" y="3287"/>
                    <a:pt x="620" y="3251"/>
                    <a:pt x="620" y="3215"/>
                  </a:cubicBezTo>
                  <a:lnTo>
                    <a:pt x="620" y="3132"/>
                  </a:lnTo>
                  <a:cubicBezTo>
                    <a:pt x="620" y="3096"/>
                    <a:pt x="596" y="3084"/>
                    <a:pt x="596" y="3049"/>
                  </a:cubicBezTo>
                  <a:cubicBezTo>
                    <a:pt x="584" y="2989"/>
                    <a:pt x="560" y="2965"/>
                    <a:pt x="513" y="2953"/>
                  </a:cubicBezTo>
                  <a:cubicBezTo>
                    <a:pt x="495" y="2942"/>
                    <a:pt x="471" y="2936"/>
                    <a:pt x="447" y="2936"/>
                  </a:cubicBezTo>
                  <a:cubicBezTo>
                    <a:pt x="423" y="2936"/>
                    <a:pt x="400" y="2942"/>
                    <a:pt x="382" y="2953"/>
                  </a:cubicBezTo>
                  <a:cubicBezTo>
                    <a:pt x="334" y="2953"/>
                    <a:pt x="275" y="2977"/>
                    <a:pt x="227" y="3025"/>
                  </a:cubicBezTo>
                  <a:cubicBezTo>
                    <a:pt x="167" y="3073"/>
                    <a:pt x="120" y="3108"/>
                    <a:pt x="96" y="3168"/>
                  </a:cubicBezTo>
                  <a:cubicBezTo>
                    <a:pt x="48" y="3227"/>
                    <a:pt x="36" y="3311"/>
                    <a:pt x="24" y="3382"/>
                  </a:cubicBezTo>
                  <a:cubicBezTo>
                    <a:pt x="24" y="3454"/>
                    <a:pt x="24" y="3549"/>
                    <a:pt x="48" y="3632"/>
                  </a:cubicBezTo>
                  <a:cubicBezTo>
                    <a:pt x="108" y="3811"/>
                    <a:pt x="203" y="3942"/>
                    <a:pt x="322" y="4049"/>
                  </a:cubicBezTo>
                  <a:cubicBezTo>
                    <a:pt x="441" y="4156"/>
                    <a:pt x="584" y="4227"/>
                    <a:pt x="751" y="4275"/>
                  </a:cubicBezTo>
                  <a:cubicBezTo>
                    <a:pt x="917" y="4323"/>
                    <a:pt x="1096" y="4335"/>
                    <a:pt x="1287" y="4335"/>
                  </a:cubicBezTo>
                  <a:cubicBezTo>
                    <a:pt x="1477" y="4335"/>
                    <a:pt x="1668" y="4299"/>
                    <a:pt x="1870" y="4263"/>
                  </a:cubicBezTo>
                  <a:cubicBezTo>
                    <a:pt x="2001" y="4227"/>
                    <a:pt x="2132" y="4180"/>
                    <a:pt x="2263" y="4120"/>
                  </a:cubicBezTo>
                  <a:cubicBezTo>
                    <a:pt x="2406" y="4061"/>
                    <a:pt x="2525" y="4001"/>
                    <a:pt x="2644" y="3930"/>
                  </a:cubicBezTo>
                  <a:cubicBezTo>
                    <a:pt x="2763" y="3858"/>
                    <a:pt x="2858" y="3787"/>
                    <a:pt x="2953" y="3692"/>
                  </a:cubicBezTo>
                  <a:cubicBezTo>
                    <a:pt x="3061" y="3608"/>
                    <a:pt x="3132" y="3513"/>
                    <a:pt x="3192" y="3406"/>
                  </a:cubicBezTo>
                  <a:cubicBezTo>
                    <a:pt x="3251" y="3311"/>
                    <a:pt x="3299" y="3204"/>
                    <a:pt x="3323" y="3084"/>
                  </a:cubicBezTo>
                  <a:cubicBezTo>
                    <a:pt x="3358" y="2965"/>
                    <a:pt x="3358" y="2846"/>
                    <a:pt x="3323" y="2715"/>
                  </a:cubicBezTo>
                  <a:cubicBezTo>
                    <a:pt x="3299" y="2572"/>
                    <a:pt x="3251" y="2453"/>
                    <a:pt x="3156" y="2358"/>
                  </a:cubicBezTo>
                  <a:cubicBezTo>
                    <a:pt x="3072" y="2251"/>
                    <a:pt x="2965" y="2156"/>
                    <a:pt x="2846" y="2096"/>
                  </a:cubicBezTo>
                  <a:cubicBezTo>
                    <a:pt x="2727" y="2025"/>
                    <a:pt x="2596" y="1977"/>
                    <a:pt x="2441" y="1941"/>
                  </a:cubicBezTo>
                  <a:cubicBezTo>
                    <a:pt x="2299" y="1894"/>
                    <a:pt x="2144" y="1858"/>
                    <a:pt x="2001" y="1834"/>
                  </a:cubicBezTo>
                  <a:cubicBezTo>
                    <a:pt x="1846" y="1822"/>
                    <a:pt x="1703" y="1787"/>
                    <a:pt x="1548" y="1763"/>
                  </a:cubicBezTo>
                  <a:cubicBezTo>
                    <a:pt x="1406" y="1739"/>
                    <a:pt x="1275" y="1703"/>
                    <a:pt x="1156" y="1668"/>
                  </a:cubicBezTo>
                  <a:cubicBezTo>
                    <a:pt x="1037" y="1620"/>
                    <a:pt x="929" y="1584"/>
                    <a:pt x="834" y="1525"/>
                  </a:cubicBezTo>
                  <a:cubicBezTo>
                    <a:pt x="751" y="1465"/>
                    <a:pt x="703" y="1382"/>
                    <a:pt x="679" y="1299"/>
                  </a:cubicBezTo>
                  <a:cubicBezTo>
                    <a:pt x="667" y="1239"/>
                    <a:pt x="667" y="1179"/>
                    <a:pt x="679" y="1072"/>
                  </a:cubicBezTo>
                  <a:cubicBezTo>
                    <a:pt x="703" y="1013"/>
                    <a:pt x="751" y="941"/>
                    <a:pt x="810" y="882"/>
                  </a:cubicBezTo>
                  <a:cubicBezTo>
                    <a:pt x="870" y="822"/>
                    <a:pt x="953" y="763"/>
                    <a:pt x="1060" y="703"/>
                  </a:cubicBezTo>
                  <a:cubicBezTo>
                    <a:pt x="1167" y="656"/>
                    <a:pt x="1298" y="596"/>
                    <a:pt x="1453" y="572"/>
                  </a:cubicBezTo>
                  <a:cubicBezTo>
                    <a:pt x="1584" y="537"/>
                    <a:pt x="1715" y="525"/>
                    <a:pt x="1834" y="513"/>
                  </a:cubicBezTo>
                  <a:cubicBezTo>
                    <a:pt x="1871" y="505"/>
                    <a:pt x="1907" y="503"/>
                    <a:pt x="1941" y="503"/>
                  </a:cubicBezTo>
                  <a:cubicBezTo>
                    <a:pt x="2017" y="503"/>
                    <a:pt x="2086" y="516"/>
                    <a:pt x="2144" y="525"/>
                  </a:cubicBezTo>
                  <a:cubicBezTo>
                    <a:pt x="2239" y="548"/>
                    <a:pt x="2310" y="584"/>
                    <a:pt x="2370" y="632"/>
                  </a:cubicBezTo>
                  <a:cubicBezTo>
                    <a:pt x="2418" y="667"/>
                    <a:pt x="2465" y="727"/>
                    <a:pt x="2477" y="810"/>
                  </a:cubicBezTo>
                  <a:cubicBezTo>
                    <a:pt x="2489" y="846"/>
                    <a:pt x="2489" y="906"/>
                    <a:pt x="2477" y="965"/>
                  </a:cubicBezTo>
                  <a:cubicBezTo>
                    <a:pt x="2477" y="1025"/>
                    <a:pt x="2441" y="1084"/>
                    <a:pt x="2418" y="1168"/>
                  </a:cubicBezTo>
                  <a:cubicBezTo>
                    <a:pt x="2382" y="1239"/>
                    <a:pt x="2370" y="1299"/>
                    <a:pt x="2358" y="1358"/>
                  </a:cubicBezTo>
                  <a:cubicBezTo>
                    <a:pt x="2346" y="1406"/>
                    <a:pt x="2346" y="1441"/>
                    <a:pt x="2358" y="1489"/>
                  </a:cubicBezTo>
                  <a:cubicBezTo>
                    <a:pt x="2370" y="1537"/>
                    <a:pt x="2406" y="1584"/>
                    <a:pt x="2430" y="1596"/>
                  </a:cubicBezTo>
                  <a:cubicBezTo>
                    <a:pt x="2463" y="1605"/>
                    <a:pt x="2497" y="1613"/>
                    <a:pt x="2526" y="1613"/>
                  </a:cubicBezTo>
                  <a:cubicBezTo>
                    <a:pt x="2539" y="1613"/>
                    <a:pt x="2550" y="1612"/>
                    <a:pt x="2561" y="1608"/>
                  </a:cubicBezTo>
                  <a:cubicBezTo>
                    <a:pt x="2620" y="1596"/>
                    <a:pt x="2703" y="1549"/>
                    <a:pt x="2775" y="1489"/>
                  </a:cubicBezTo>
                  <a:cubicBezTo>
                    <a:pt x="2846" y="1429"/>
                    <a:pt x="2918" y="1346"/>
                    <a:pt x="2965" y="1239"/>
                  </a:cubicBezTo>
                  <a:cubicBezTo>
                    <a:pt x="3025" y="1132"/>
                    <a:pt x="3061" y="1025"/>
                    <a:pt x="3072" y="941"/>
                  </a:cubicBezTo>
                  <a:cubicBezTo>
                    <a:pt x="3084" y="834"/>
                    <a:pt x="3084" y="763"/>
                    <a:pt x="3072" y="667"/>
                  </a:cubicBezTo>
                  <a:cubicBezTo>
                    <a:pt x="3037" y="537"/>
                    <a:pt x="2977" y="417"/>
                    <a:pt x="2882" y="310"/>
                  </a:cubicBezTo>
                  <a:cubicBezTo>
                    <a:pt x="2775" y="227"/>
                    <a:pt x="2644" y="156"/>
                    <a:pt x="2489" y="96"/>
                  </a:cubicBezTo>
                  <a:cubicBezTo>
                    <a:pt x="2322" y="48"/>
                    <a:pt x="2168" y="1"/>
                    <a:pt x="198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4283550" y="3616225"/>
              <a:ext cx="72650" cy="99675"/>
            </a:xfrm>
            <a:custGeom>
              <a:avLst/>
              <a:gdLst/>
              <a:ahLst/>
              <a:cxnLst/>
              <a:rect l="l" t="t" r="r" b="b"/>
              <a:pathLst>
                <a:path w="2906" h="3987" extrusionOk="0">
                  <a:moveTo>
                    <a:pt x="1613" y="485"/>
                  </a:moveTo>
                  <a:cubicBezTo>
                    <a:pt x="1626" y="485"/>
                    <a:pt x="1638" y="488"/>
                    <a:pt x="1644" y="494"/>
                  </a:cubicBezTo>
                  <a:lnTo>
                    <a:pt x="1692" y="541"/>
                  </a:lnTo>
                  <a:cubicBezTo>
                    <a:pt x="1703" y="577"/>
                    <a:pt x="1715" y="589"/>
                    <a:pt x="1715" y="601"/>
                  </a:cubicBezTo>
                  <a:cubicBezTo>
                    <a:pt x="1727" y="625"/>
                    <a:pt x="1727" y="648"/>
                    <a:pt x="1727" y="660"/>
                  </a:cubicBezTo>
                  <a:cubicBezTo>
                    <a:pt x="1751" y="708"/>
                    <a:pt x="1727" y="767"/>
                    <a:pt x="1715" y="827"/>
                  </a:cubicBezTo>
                  <a:cubicBezTo>
                    <a:pt x="1703" y="898"/>
                    <a:pt x="1668" y="994"/>
                    <a:pt x="1644" y="1077"/>
                  </a:cubicBezTo>
                  <a:cubicBezTo>
                    <a:pt x="1596" y="1172"/>
                    <a:pt x="1572" y="1267"/>
                    <a:pt x="1525" y="1363"/>
                  </a:cubicBezTo>
                  <a:cubicBezTo>
                    <a:pt x="1477" y="1470"/>
                    <a:pt x="1453" y="1553"/>
                    <a:pt x="1406" y="1625"/>
                  </a:cubicBezTo>
                  <a:lnTo>
                    <a:pt x="1251" y="1625"/>
                  </a:lnTo>
                  <a:cubicBezTo>
                    <a:pt x="1275" y="1506"/>
                    <a:pt x="1287" y="1387"/>
                    <a:pt x="1299" y="1256"/>
                  </a:cubicBezTo>
                  <a:cubicBezTo>
                    <a:pt x="1311" y="1125"/>
                    <a:pt x="1334" y="1006"/>
                    <a:pt x="1358" y="898"/>
                  </a:cubicBezTo>
                  <a:cubicBezTo>
                    <a:pt x="1370" y="779"/>
                    <a:pt x="1418" y="696"/>
                    <a:pt x="1453" y="613"/>
                  </a:cubicBezTo>
                  <a:cubicBezTo>
                    <a:pt x="1477" y="541"/>
                    <a:pt x="1525" y="494"/>
                    <a:pt x="1572" y="494"/>
                  </a:cubicBezTo>
                  <a:cubicBezTo>
                    <a:pt x="1584" y="488"/>
                    <a:pt x="1599" y="485"/>
                    <a:pt x="1613" y="485"/>
                  </a:cubicBezTo>
                  <a:close/>
                  <a:moveTo>
                    <a:pt x="1590" y="1"/>
                  </a:moveTo>
                  <a:cubicBezTo>
                    <a:pt x="1572" y="1"/>
                    <a:pt x="1555" y="2"/>
                    <a:pt x="1537" y="5"/>
                  </a:cubicBezTo>
                  <a:cubicBezTo>
                    <a:pt x="1418" y="17"/>
                    <a:pt x="1311" y="77"/>
                    <a:pt x="1227" y="184"/>
                  </a:cubicBezTo>
                  <a:cubicBezTo>
                    <a:pt x="1132" y="291"/>
                    <a:pt x="1049" y="410"/>
                    <a:pt x="989" y="577"/>
                  </a:cubicBezTo>
                  <a:cubicBezTo>
                    <a:pt x="906" y="732"/>
                    <a:pt x="870" y="910"/>
                    <a:pt x="822" y="1113"/>
                  </a:cubicBezTo>
                  <a:cubicBezTo>
                    <a:pt x="775" y="1303"/>
                    <a:pt x="763" y="1494"/>
                    <a:pt x="751" y="1708"/>
                  </a:cubicBezTo>
                  <a:cubicBezTo>
                    <a:pt x="739" y="1708"/>
                    <a:pt x="703" y="1720"/>
                    <a:pt x="656" y="1720"/>
                  </a:cubicBezTo>
                  <a:cubicBezTo>
                    <a:pt x="620" y="1732"/>
                    <a:pt x="572" y="1732"/>
                    <a:pt x="513" y="1744"/>
                  </a:cubicBezTo>
                  <a:cubicBezTo>
                    <a:pt x="453" y="1744"/>
                    <a:pt x="394" y="1768"/>
                    <a:pt x="334" y="1779"/>
                  </a:cubicBezTo>
                  <a:cubicBezTo>
                    <a:pt x="275" y="1791"/>
                    <a:pt x="215" y="1803"/>
                    <a:pt x="168" y="1827"/>
                  </a:cubicBezTo>
                  <a:cubicBezTo>
                    <a:pt x="120" y="1839"/>
                    <a:pt x="84" y="1851"/>
                    <a:pt x="48" y="1863"/>
                  </a:cubicBezTo>
                  <a:cubicBezTo>
                    <a:pt x="25" y="1887"/>
                    <a:pt x="1" y="1899"/>
                    <a:pt x="1" y="1922"/>
                  </a:cubicBezTo>
                  <a:cubicBezTo>
                    <a:pt x="1" y="1946"/>
                    <a:pt x="25" y="1958"/>
                    <a:pt x="25" y="1970"/>
                  </a:cubicBezTo>
                  <a:cubicBezTo>
                    <a:pt x="25" y="2006"/>
                    <a:pt x="37" y="2018"/>
                    <a:pt x="48" y="2029"/>
                  </a:cubicBezTo>
                  <a:cubicBezTo>
                    <a:pt x="60" y="2041"/>
                    <a:pt x="84" y="2065"/>
                    <a:pt x="108" y="2077"/>
                  </a:cubicBezTo>
                  <a:cubicBezTo>
                    <a:pt x="144" y="2089"/>
                    <a:pt x="168" y="2089"/>
                    <a:pt x="215" y="2089"/>
                  </a:cubicBezTo>
                  <a:cubicBezTo>
                    <a:pt x="299" y="2089"/>
                    <a:pt x="382" y="2077"/>
                    <a:pt x="418" y="2077"/>
                  </a:cubicBezTo>
                  <a:lnTo>
                    <a:pt x="751" y="2077"/>
                  </a:lnTo>
                  <a:cubicBezTo>
                    <a:pt x="751" y="2184"/>
                    <a:pt x="751" y="2268"/>
                    <a:pt x="763" y="2375"/>
                  </a:cubicBezTo>
                  <a:cubicBezTo>
                    <a:pt x="775" y="2470"/>
                    <a:pt x="799" y="2565"/>
                    <a:pt x="810" y="2661"/>
                  </a:cubicBezTo>
                  <a:cubicBezTo>
                    <a:pt x="834" y="2875"/>
                    <a:pt x="894" y="3065"/>
                    <a:pt x="953" y="3256"/>
                  </a:cubicBezTo>
                  <a:cubicBezTo>
                    <a:pt x="1013" y="3423"/>
                    <a:pt x="1096" y="3565"/>
                    <a:pt x="1180" y="3684"/>
                  </a:cubicBezTo>
                  <a:cubicBezTo>
                    <a:pt x="1275" y="3804"/>
                    <a:pt x="1358" y="3887"/>
                    <a:pt x="1465" y="3934"/>
                  </a:cubicBezTo>
                  <a:cubicBezTo>
                    <a:pt x="1547" y="3971"/>
                    <a:pt x="1622" y="3986"/>
                    <a:pt x="1706" y="3986"/>
                  </a:cubicBezTo>
                  <a:cubicBezTo>
                    <a:pt x="1732" y="3986"/>
                    <a:pt x="1759" y="3985"/>
                    <a:pt x="1787" y="3982"/>
                  </a:cubicBezTo>
                  <a:cubicBezTo>
                    <a:pt x="1846" y="3958"/>
                    <a:pt x="1906" y="3946"/>
                    <a:pt x="1989" y="3923"/>
                  </a:cubicBezTo>
                  <a:cubicBezTo>
                    <a:pt x="2061" y="3887"/>
                    <a:pt x="2132" y="3827"/>
                    <a:pt x="2227" y="3792"/>
                  </a:cubicBezTo>
                  <a:cubicBezTo>
                    <a:pt x="2311" y="3744"/>
                    <a:pt x="2418" y="3673"/>
                    <a:pt x="2525" y="3589"/>
                  </a:cubicBezTo>
                  <a:cubicBezTo>
                    <a:pt x="2644" y="3518"/>
                    <a:pt x="2763" y="3434"/>
                    <a:pt x="2906" y="3327"/>
                  </a:cubicBezTo>
                  <a:cubicBezTo>
                    <a:pt x="2870" y="3101"/>
                    <a:pt x="2858" y="2994"/>
                    <a:pt x="2846" y="2756"/>
                  </a:cubicBezTo>
                  <a:cubicBezTo>
                    <a:pt x="2799" y="2815"/>
                    <a:pt x="2751" y="2863"/>
                    <a:pt x="2692" y="2922"/>
                  </a:cubicBezTo>
                  <a:cubicBezTo>
                    <a:pt x="2632" y="2970"/>
                    <a:pt x="2573" y="3030"/>
                    <a:pt x="2513" y="3065"/>
                  </a:cubicBezTo>
                  <a:cubicBezTo>
                    <a:pt x="2454" y="3125"/>
                    <a:pt x="2394" y="3172"/>
                    <a:pt x="2334" y="3220"/>
                  </a:cubicBezTo>
                  <a:cubicBezTo>
                    <a:pt x="2275" y="3268"/>
                    <a:pt x="2215" y="3303"/>
                    <a:pt x="2156" y="3339"/>
                  </a:cubicBezTo>
                  <a:cubicBezTo>
                    <a:pt x="2096" y="3387"/>
                    <a:pt x="2037" y="3411"/>
                    <a:pt x="2001" y="3423"/>
                  </a:cubicBezTo>
                  <a:cubicBezTo>
                    <a:pt x="1953" y="3458"/>
                    <a:pt x="1906" y="3470"/>
                    <a:pt x="1882" y="3470"/>
                  </a:cubicBezTo>
                  <a:cubicBezTo>
                    <a:pt x="1858" y="3476"/>
                    <a:pt x="1831" y="3479"/>
                    <a:pt x="1805" y="3479"/>
                  </a:cubicBezTo>
                  <a:cubicBezTo>
                    <a:pt x="1778" y="3479"/>
                    <a:pt x="1751" y="3476"/>
                    <a:pt x="1727" y="3470"/>
                  </a:cubicBezTo>
                  <a:cubicBezTo>
                    <a:pt x="1680" y="3458"/>
                    <a:pt x="1644" y="3446"/>
                    <a:pt x="1608" y="3411"/>
                  </a:cubicBezTo>
                  <a:cubicBezTo>
                    <a:pt x="1584" y="3387"/>
                    <a:pt x="1549" y="3339"/>
                    <a:pt x="1525" y="3292"/>
                  </a:cubicBezTo>
                  <a:cubicBezTo>
                    <a:pt x="1489" y="3244"/>
                    <a:pt x="1477" y="3172"/>
                    <a:pt x="1465" y="3101"/>
                  </a:cubicBezTo>
                  <a:cubicBezTo>
                    <a:pt x="1465" y="3065"/>
                    <a:pt x="1442" y="3030"/>
                    <a:pt x="1442" y="2994"/>
                  </a:cubicBezTo>
                  <a:cubicBezTo>
                    <a:pt x="1442" y="2946"/>
                    <a:pt x="1430" y="2922"/>
                    <a:pt x="1430" y="2875"/>
                  </a:cubicBezTo>
                  <a:cubicBezTo>
                    <a:pt x="1430" y="2827"/>
                    <a:pt x="1418" y="2803"/>
                    <a:pt x="1418" y="2756"/>
                  </a:cubicBezTo>
                  <a:cubicBezTo>
                    <a:pt x="1418" y="2708"/>
                    <a:pt x="1406" y="2684"/>
                    <a:pt x="1406" y="2637"/>
                  </a:cubicBezTo>
                  <a:cubicBezTo>
                    <a:pt x="1382" y="2553"/>
                    <a:pt x="1358" y="2434"/>
                    <a:pt x="1370" y="2375"/>
                  </a:cubicBezTo>
                  <a:cubicBezTo>
                    <a:pt x="1370" y="2327"/>
                    <a:pt x="1430" y="2256"/>
                    <a:pt x="1477" y="2196"/>
                  </a:cubicBezTo>
                  <a:cubicBezTo>
                    <a:pt x="1525" y="2137"/>
                    <a:pt x="1549" y="2053"/>
                    <a:pt x="1596" y="1994"/>
                  </a:cubicBezTo>
                  <a:cubicBezTo>
                    <a:pt x="1977" y="1934"/>
                    <a:pt x="2180" y="1910"/>
                    <a:pt x="2561" y="1863"/>
                  </a:cubicBezTo>
                  <a:cubicBezTo>
                    <a:pt x="2608" y="1863"/>
                    <a:pt x="2632" y="1851"/>
                    <a:pt x="2668" y="1803"/>
                  </a:cubicBezTo>
                  <a:cubicBezTo>
                    <a:pt x="2692" y="1779"/>
                    <a:pt x="2692" y="1732"/>
                    <a:pt x="2692" y="1672"/>
                  </a:cubicBezTo>
                  <a:cubicBezTo>
                    <a:pt x="2692" y="1625"/>
                    <a:pt x="2680" y="1577"/>
                    <a:pt x="2668" y="1553"/>
                  </a:cubicBezTo>
                  <a:cubicBezTo>
                    <a:pt x="2656" y="1518"/>
                    <a:pt x="2620" y="1506"/>
                    <a:pt x="2596" y="1506"/>
                  </a:cubicBezTo>
                  <a:cubicBezTo>
                    <a:pt x="2561" y="1518"/>
                    <a:pt x="2537" y="1518"/>
                    <a:pt x="2489" y="1518"/>
                  </a:cubicBezTo>
                  <a:cubicBezTo>
                    <a:pt x="2442" y="1518"/>
                    <a:pt x="2382" y="1541"/>
                    <a:pt x="2334" y="1541"/>
                  </a:cubicBezTo>
                  <a:cubicBezTo>
                    <a:pt x="2275" y="1541"/>
                    <a:pt x="2239" y="1553"/>
                    <a:pt x="2180" y="1553"/>
                  </a:cubicBezTo>
                  <a:cubicBezTo>
                    <a:pt x="2132" y="1553"/>
                    <a:pt x="2073" y="1565"/>
                    <a:pt x="2025" y="1565"/>
                  </a:cubicBezTo>
                  <a:cubicBezTo>
                    <a:pt x="1977" y="1577"/>
                    <a:pt x="1942" y="1577"/>
                    <a:pt x="1906" y="1577"/>
                  </a:cubicBezTo>
                  <a:cubicBezTo>
                    <a:pt x="1882" y="1577"/>
                    <a:pt x="1846" y="1601"/>
                    <a:pt x="1834" y="1601"/>
                  </a:cubicBezTo>
                  <a:lnTo>
                    <a:pt x="1965" y="1327"/>
                  </a:lnTo>
                  <a:cubicBezTo>
                    <a:pt x="2013" y="1244"/>
                    <a:pt x="2037" y="1148"/>
                    <a:pt x="2073" y="1065"/>
                  </a:cubicBezTo>
                  <a:cubicBezTo>
                    <a:pt x="2096" y="970"/>
                    <a:pt x="2120" y="886"/>
                    <a:pt x="2132" y="815"/>
                  </a:cubicBezTo>
                  <a:cubicBezTo>
                    <a:pt x="2132" y="732"/>
                    <a:pt x="2144" y="660"/>
                    <a:pt x="2132" y="589"/>
                  </a:cubicBezTo>
                  <a:cubicBezTo>
                    <a:pt x="2120" y="494"/>
                    <a:pt x="2084" y="422"/>
                    <a:pt x="2061" y="351"/>
                  </a:cubicBezTo>
                  <a:cubicBezTo>
                    <a:pt x="2013" y="279"/>
                    <a:pt x="1965" y="220"/>
                    <a:pt x="1918" y="160"/>
                  </a:cubicBezTo>
                  <a:cubicBezTo>
                    <a:pt x="1882" y="101"/>
                    <a:pt x="1823" y="65"/>
                    <a:pt x="1739" y="41"/>
                  </a:cubicBezTo>
                  <a:cubicBezTo>
                    <a:pt x="1695" y="14"/>
                    <a:pt x="1643" y="1"/>
                    <a:pt x="159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4346950" y="3654150"/>
              <a:ext cx="67600" cy="57000"/>
            </a:xfrm>
            <a:custGeom>
              <a:avLst/>
              <a:gdLst/>
              <a:ahLst/>
              <a:cxnLst/>
              <a:rect l="l" t="t" r="r" b="b"/>
              <a:pathLst>
                <a:path w="2704" h="2280" extrusionOk="0">
                  <a:moveTo>
                    <a:pt x="1299" y="441"/>
                  </a:moveTo>
                  <a:cubicBezTo>
                    <a:pt x="1251" y="727"/>
                    <a:pt x="1215" y="870"/>
                    <a:pt x="1180" y="1167"/>
                  </a:cubicBezTo>
                  <a:cubicBezTo>
                    <a:pt x="1180" y="1215"/>
                    <a:pt x="1156" y="1274"/>
                    <a:pt x="1144" y="1346"/>
                  </a:cubicBezTo>
                  <a:cubicBezTo>
                    <a:pt x="1132" y="1405"/>
                    <a:pt x="1120" y="1477"/>
                    <a:pt x="1084" y="1560"/>
                  </a:cubicBezTo>
                  <a:cubicBezTo>
                    <a:pt x="1049" y="1620"/>
                    <a:pt x="1025" y="1679"/>
                    <a:pt x="977" y="1739"/>
                  </a:cubicBezTo>
                  <a:cubicBezTo>
                    <a:pt x="930" y="1798"/>
                    <a:pt x="894" y="1822"/>
                    <a:pt x="834" y="1822"/>
                  </a:cubicBezTo>
                  <a:cubicBezTo>
                    <a:pt x="799" y="1822"/>
                    <a:pt x="775" y="1822"/>
                    <a:pt x="739" y="1810"/>
                  </a:cubicBezTo>
                  <a:cubicBezTo>
                    <a:pt x="727" y="1798"/>
                    <a:pt x="691" y="1775"/>
                    <a:pt x="680" y="1751"/>
                  </a:cubicBezTo>
                  <a:lnTo>
                    <a:pt x="632" y="1655"/>
                  </a:lnTo>
                  <a:cubicBezTo>
                    <a:pt x="632" y="1632"/>
                    <a:pt x="620" y="1596"/>
                    <a:pt x="620" y="1560"/>
                  </a:cubicBezTo>
                  <a:cubicBezTo>
                    <a:pt x="608" y="1501"/>
                    <a:pt x="608" y="1417"/>
                    <a:pt x="608" y="1346"/>
                  </a:cubicBezTo>
                  <a:cubicBezTo>
                    <a:pt x="620" y="1274"/>
                    <a:pt x="656" y="1179"/>
                    <a:pt x="680" y="1084"/>
                  </a:cubicBezTo>
                  <a:cubicBezTo>
                    <a:pt x="727" y="989"/>
                    <a:pt x="763" y="893"/>
                    <a:pt x="799" y="822"/>
                  </a:cubicBezTo>
                  <a:cubicBezTo>
                    <a:pt x="834" y="751"/>
                    <a:pt x="894" y="691"/>
                    <a:pt x="941" y="632"/>
                  </a:cubicBezTo>
                  <a:cubicBezTo>
                    <a:pt x="977" y="584"/>
                    <a:pt x="1037" y="524"/>
                    <a:pt x="1096" y="501"/>
                  </a:cubicBezTo>
                  <a:cubicBezTo>
                    <a:pt x="1156" y="465"/>
                    <a:pt x="1215" y="441"/>
                    <a:pt x="1299" y="441"/>
                  </a:cubicBezTo>
                  <a:close/>
                  <a:moveTo>
                    <a:pt x="1215" y="1"/>
                  </a:moveTo>
                  <a:cubicBezTo>
                    <a:pt x="1096" y="24"/>
                    <a:pt x="977" y="48"/>
                    <a:pt x="870" y="108"/>
                  </a:cubicBezTo>
                  <a:cubicBezTo>
                    <a:pt x="775" y="167"/>
                    <a:pt x="668" y="227"/>
                    <a:pt x="572" y="322"/>
                  </a:cubicBezTo>
                  <a:cubicBezTo>
                    <a:pt x="477" y="393"/>
                    <a:pt x="394" y="501"/>
                    <a:pt x="322" y="596"/>
                  </a:cubicBezTo>
                  <a:cubicBezTo>
                    <a:pt x="251" y="703"/>
                    <a:pt x="191" y="822"/>
                    <a:pt x="132" y="977"/>
                  </a:cubicBezTo>
                  <a:cubicBezTo>
                    <a:pt x="72" y="1120"/>
                    <a:pt x="25" y="1251"/>
                    <a:pt x="13" y="1370"/>
                  </a:cubicBezTo>
                  <a:cubicBezTo>
                    <a:pt x="1" y="1489"/>
                    <a:pt x="1" y="1608"/>
                    <a:pt x="13" y="1715"/>
                  </a:cubicBezTo>
                  <a:cubicBezTo>
                    <a:pt x="25" y="1810"/>
                    <a:pt x="60" y="1894"/>
                    <a:pt x="96" y="1965"/>
                  </a:cubicBezTo>
                  <a:cubicBezTo>
                    <a:pt x="144" y="2048"/>
                    <a:pt x="203" y="2108"/>
                    <a:pt x="263" y="2144"/>
                  </a:cubicBezTo>
                  <a:cubicBezTo>
                    <a:pt x="322" y="2191"/>
                    <a:pt x="394" y="2239"/>
                    <a:pt x="477" y="2251"/>
                  </a:cubicBezTo>
                  <a:cubicBezTo>
                    <a:pt x="529" y="2268"/>
                    <a:pt x="582" y="2279"/>
                    <a:pt x="634" y="2279"/>
                  </a:cubicBezTo>
                  <a:cubicBezTo>
                    <a:pt x="653" y="2279"/>
                    <a:pt x="672" y="2278"/>
                    <a:pt x="691" y="2275"/>
                  </a:cubicBezTo>
                  <a:cubicBezTo>
                    <a:pt x="775" y="2251"/>
                    <a:pt x="834" y="2239"/>
                    <a:pt x="906" y="2215"/>
                  </a:cubicBezTo>
                  <a:cubicBezTo>
                    <a:pt x="965" y="2179"/>
                    <a:pt x="1037" y="2144"/>
                    <a:pt x="1096" y="2108"/>
                  </a:cubicBezTo>
                  <a:cubicBezTo>
                    <a:pt x="1168" y="2060"/>
                    <a:pt x="1215" y="2013"/>
                    <a:pt x="1275" y="1977"/>
                  </a:cubicBezTo>
                  <a:cubicBezTo>
                    <a:pt x="1334" y="1929"/>
                    <a:pt x="1382" y="1882"/>
                    <a:pt x="1418" y="1834"/>
                  </a:cubicBezTo>
                  <a:cubicBezTo>
                    <a:pt x="1477" y="1953"/>
                    <a:pt x="1549" y="2036"/>
                    <a:pt x="1620" y="2096"/>
                  </a:cubicBezTo>
                  <a:cubicBezTo>
                    <a:pt x="1680" y="2146"/>
                    <a:pt x="1756" y="2170"/>
                    <a:pt x="1841" y="2170"/>
                  </a:cubicBezTo>
                  <a:cubicBezTo>
                    <a:pt x="1859" y="2170"/>
                    <a:pt x="1876" y="2169"/>
                    <a:pt x="1894" y="2167"/>
                  </a:cubicBezTo>
                  <a:cubicBezTo>
                    <a:pt x="1977" y="2167"/>
                    <a:pt x="2049" y="2132"/>
                    <a:pt x="2144" y="2096"/>
                  </a:cubicBezTo>
                  <a:cubicBezTo>
                    <a:pt x="2227" y="2048"/>
                    <a:pt x="2311" y="1989"/>
                    <a:pt x="2382" y="1929"/>
                  </a:cubicBezTo>
                  <a:cubicBezTo>
                    <a:pt x="2454" y="1870"/>
                    <a:pt x="2513" y="1810"/>
                    <a:pt x="2573" y="1739"/>
                  </a:cubicBezTo>
                  <a:cubicBezTo>
                    <a:pt x="2632" y="1655"/>
                    <a:pt x="2680" y="1596"/>
                    <a:pt x="2704" y="1560"/>
                  </a:cubicBezTo>
                  <a:cubicBezTo>
                    <a:pt x="2644" y="1358"/>
                    <a:pt x="2620" y="1274"/>
                    <a:pt x="2561" y="1096"/>
                  </a:cubicBezTo>
                  <a:cubicBezTo>
                    <a:pt x="2489" y="1191"/>
                    <a:pt x="2406" y="1286"/>
                    <a:pt x="2335" y="1370"/>
                  </a:cubicBezTo>
                  <a:lnTo>
                    <a:pt x="2227" y="1477"/>
                  </a:lnTo>
                  <a:cubicBezTo>
                    <a:pt x="2204" y="1513"/>
                    <a:pt x="2156" y="1536"/>
                    <a:pt x="2132" y="1572"/>
                  </a:cubicBezTo>
                  <a:cubicBezTo>
                    <a:pt x="2096" y="1596"/>
                    <a:pt x="2049" y="1632"/>
                    <a:pt x="2025" y="1644"/>
                  </a:cubicBezTo>
                  <a:cubicBezTo>
                    <a:pt x="1989" y="1655"/>
                    <a:pt x="1954" y="1667"/>
                    <a:pt x="1918" y="1667"/>
                  </a:cubicBezTo>
                  <a:cubicBezTo>
                    <a:pt x="1907" y="1673"/>
                    <a:pt x="1897" y="1675"/>
                    <a:pt x="1888" y="1675"/>
                  </a:cubicBezTo>
                  <a:cubicBezTo>
                    <a:pt x="1860" y="1675"/>
                    <a:pt x="1844" y="1650"/>
                    <a:pt x="1834" y="1632"/>
                  </a:cubicBezTo>
                  <a:cubicBezTo>
                    <a:pt x="1811" y="1584"/>
                    <a:pt x="1799" y="1536"/>
                    <a:pt x="1799" y="1465"/>
                  </a:cubicBezTo>
                  <a:cubicBezTo>
                    <a:pt x="1787" y="1370"/>
                    <a:pt x="1799" y="1286"/>
                    <a:pt x="1811" y="1167"/>
                  </a:cubicBezTo>
                  <a:cubicBezTo>
                    <a:pt x="1834" y="1048"/>
                    <a:pt x="1846" y="941"/>
                    <a:pt x="1858" y="858"/>
                  </a:cubicBezTo>
                  <a:cubicBezTo>
                    <a:pt x="1858" y="763"/>
                    <a:pt x="1870" y="679"/>
                    <a:pt x="1894" y="584"/>
                  </a:cubicBezTo>
                  <a:cubicBezTo>
                    <a:pt x="1906" y="501"/>
                    <a:pt x="1906" y="417"/>
                    <a:pt x="1906" y="346"/>
                  </a:cubicBezTo>
                  <a:cubicBezTo>
                    <a:pt x="1906" y="298"/>
                    <a:pt x="1906" y="274"/>
                    <a:pt x="1894" y="239"/>
                  </a:cubicBezTo>
                  <a:cubicBezTo>
                    <a:pt x="1870" y="215"/>
                    <a:pt x="1858" y="203"/>
                    <a:pt x="1846" y="179"/>
                  </a:cubicBezTo>
                  <a:cubicBezTo>
                    <a:pt x="1834" y="167"/>
                    <a:pt x="1799" y="155"/>
                    <a:pt x="1787" y="155"/>
                  </a:cubicBezTo>
                  <a:lnTo>
                    <a:pt x="1525" y="155"/>
                  </a:lnTo>
                  <a:cubicBezTo>
                    <a:pt x="1513" y="155"/>
                    <a:pt x="1489" y="143"/>
                    <a:pt x="1465" y="143"/>
                  </a:cubicBezTo>
                  <a:cubicBezTo>
                    <a:pt x="1442" y="143"/>
                    <a:pt x="1430" y="120"/>
                    <a:pt x="1406" y="108"/>
                  </a:cubicBezTo>
                  <a:lnTo>
                    <a:pt x="1370" y="60"/>
                  </a:lnTo>
                  <a:cubicBezTo>
                    <a:pt x="1346" y="48"/>
                    <a:pt x="1334" y="36"/>
                    <a:pt x="1311" y="24"/>
                  </a:cubicBezTo>
                  <a:cubicBezTo>
                    <a:pt x="1287" y="1"/>
                    <a:pt x="1263" y="1"/>
                    <a:pt x="12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4405600" y="3650275"/>
              <a:ext cx="68175" cy="107475"/>
            </a:xfrm>
            <a:custGeom>
              <a:avLst/>
              <a:gdLst/>
              <a:ahLst/>
              <a:cxnLst/>
              <a:rect l="l" t="t" r="r" b="b"/>
              <a:pathLst>
                <a:path w="2727" h="4299" extrusionOk="0">
                  <a:moveTo>
                    <a:pt x="1167" y="2799"/>
                  </a:moveTo>
                  <a:cubicBezTo>
                    <a:pt x="1155" y="2823"/>
                    <a:pt x="1155" y="2870"/>
                    <a:pt x="1167" y="2942"/>
                  </a:cubicBezTo>
                  <a:cubicBezTo>
                    <a:pt x="1167" y="3025"/>
                    <a:pt x="1155" y="3084"/>
                    <a:pt x="1155" y="3144"/>
                  </a:cubicBezTo>
                  <a:cubicBezTo>
                    <a:pt x="1132" y="3204"/>
                    <a:pt x="1132" y="3239"/>
                    <a:pt x="1120" y="3287"/>
                  </a:cubicBezTo>
                  <a:cubicBezTo>
                    <a:pt x="1096" y="3358"/>
                    <a:pt x="1072" y="3442"/>
                    <a:pt x="1060" y="3477"/>
                  </a:cubicBezTo>
                  <a:cubicBezTo>
                    <a:pt x="1048" y="3525"/>
                    <a:pt x="1036" y="3585"/>
                    <a:pt x="1012" y="3632"/>
                  </a:cubicBezTo>
                  <a:cubicBezTo>
                    <a:pt x="989" y="3680"/>
                    <a:pt x="977" y="3715"/>
                    <a:pt x="953" y="3751"/>
                  </a:cubicBezTo>
                  <a:cubicBezTo>
                    <a:pt x="941" y="3775"/>
                    <a:pt x="917" y="3811"/>
                    <a:pt x="893" y="3823"/>
                  </a:cubicBezTo>
                  <a:cubicBezTo>
                    <a:pt x="881" y="3835"/>
                    <a:pt x="858" y="3846"/>
                    <a:pt x="822" y="3870"/>
                  </a:cubicBezTo>
                  <a:cubicBezTo>
                    <a:pt x="798" y="3882"/>
                    <a:pt x="751" y="3882"/>
                    <a:pt x="715" y="3882"/>
                  </a:cubicBezTo>
                  <a:cubicBezTo>
                    <a:pt x="620" y="3882"/>
                    <a:pt x="584" y="3823"/>
                    <a:pt x="631" y="3680"/>
                  </a:cubicBezTo>
                  <a:cubicBezTo>
                    <a:pt x="679" y="3513"/>
                    <a:pt x="751" y="3334"/>
                    <a:pt x="858" y="3168"/>
                  </a:cubicBezTo>
                  <a:cubicBezTo>
                    <a:pt x="953" y="2989"/>
                    <a:pt x="1060" y="2870"/>
                    <a:pt x="1167" y="2799"/>
                  </a:cubicBezTo>
                  <a:close/>
                  <a:moveTo>
                    <a:pt x="1882" y="1"/>
                  </a:moveTo>
                  <a:cubicBezTo>
                    <a:pt x="1834" y="1"/>
                    <a:pt x="1786" y="1"/>
                    <a:pt x="1739" y="13"/>
                  </a:cubicBezTo>
                  <a:cubicBezTo>
                    <a:pt x="1703" y="25"/>
                    <a:pt x="1655" y="48"/>
                    <a:pt x="1608" y="72"/>
                  </a:cubicBezTo>
                  <a:cubicBezTo>
                    <a:pt x="1560" y="108"/>
                    <a:pt x="1524" y="132"/>
                    <a:pt x="1489" y="179"/>
                  </a:cubicBezTo>
                  <a:cubicBezTo>
                    <a:pt x="1441" y="227"/>
                    <a:pt x="1429" y="263"/>
                    <a:pt x="1417" y="310"/>
                  </a:cubicBezTo>
                  <a:cubicBezTo>
                    <a:pt x="1346" y="644"/>
                    <a:pt x="1310" y="822"/>
                    <a:pt x="1239" y="1144"/>
                  </a:cubicBezTo>
                  <a:cubicBezTo>
                    <a:pt x="1227" y="1191"/>
                    <a:pt x="1203" y="1251"/>
                    <a:pt x="1191" y="1322"/>
                  </a:cubicBezTo>
                  <a:cubicBezTo>
                    <a:pt x="1179" y="1394"/>
                    <a:pt x="1143" y="1453"/>
                    <a:pt x="1120" y="1537"/>
                  </a:cubicBezTo>
                  <a:cubicBezTo>
                    <a:pt x="1084" y="1608"/>
                    <a:pt x="1048" y="1668"/>
                    <a:pt x="1001" y="1715"/>
                  </a:cubicBezTo>
                  <a:cubicBezTo>
                    <a:pt x="953" y="1751"/>
                    <a:pt x="893" y="1787"/>
                    <a:pt x="834" y="1787"/>
                  </a:cubicBezTo>
                  <a:cubicBezTo>
                    <a:pt x="827" y="1790"/>
                    <a:pt x="819" y="1792"/>
                    <a:pt x="810" y="1792"/>
                  </a:cubicBezTo>
                  <a:cubicBezTo>
                    <a:pt x="790" y="1792"/>
                    <a:pt x="767" y="1783"/>
                    <a:pt x="751" y="1775"/>
                  </a:cubicBezTo>
                  <a:cubicBezTo>
                    <a:pt x="715" y="1751"/>
                    <a:pt x="703" y="1739"/>
                    <a:pt x="691" y="1715"/>
                  </a:cubicBezTo>
                  <a:cubicBezTo>
                    <a:pt x="667" y="1680"/>
                    <a:pt x="655" y="1656"/>
                    <a:pt x="655" y="1620"/>
                  </a:cubicBezTo>
                  <a:cubicBezTo>
                    <a:pt x="643" y="1596"/>
                    <a:pt x="643" y="1560"/>
                    <a:pt x="643" y="1513"/>
                  </a:cubicBezTo>
                  <a:cubicBezTo>
                    <a:pt x="643" y="1441"/>
                    <a:pt x="643" y="1358"/>
                    <a:pt x="655" y="1263"/>
                  </a:cubicBezTo>
                  <a:cubicBezTo>
                    <a:pt x="667" y="1179"/>
                    <a:pt x="691" y="1060"/>
                    <a:pt x="715" y="894"/>
                  </a:cubicBezTo>
                  <a:cubicBezTo>
                    <a:pt x="739" y="739"/>
                    <a:pt x="762" y="608"/>
                    <a:pt x="774" y="525"/>
                  </a:cubicBezTo>
                  <a:cubicBezTo>
                    <a:pt x="798" y="429"/>
                    <a:pt x="810" y="358"/>
                    <a:pt x="834" y="286"/>
                  </a:cubicBezTo>
                  <a:cubicBezTo>
                    <a:pt x="834" y="263"/>
                    <a:pt x="858" y="239"/>
                    <a:pt x="858" y="227"/>
                  </a:cubicBezTo>
                  <a:lnTo>
                    <a:pt x="858" y="167"/>
                  </a:lnTo>
                  <a:cubicBezTo>
                    <a:pt x="834" y="108"/>
                    <a:pt x="822" y="72"/>
                    <a:pt x="774" y="48"/>
                  </a:cubicBezTo>
                  <a:cubicBezTo>
                    <a:pt x="739" y="25"/>
                    <a:pt x="691" y="13"/>
                    <a:pt x="631" y="13"/>
                  </a:cubicBezTo>
                  <a:cubicBezTo>
                    <a:pt x="560" y="13"/>
                    <a:pt x="489" y="25"/>
                    <a:pt x="417" y="72"/>
                  </a:cubicBezTo>
                  <a:cubicBezTo>
                    <a:pt x="346" y="120"/>
                    <a:pt x="286" y="167"/>
                    <a:pt x="262" y="239"/>
                  </a:cubicBezTo>
                  <a:cubicBezTo>
                    <a:pt x="215" y="322"/>
                    <a:pt x="167" y="429"/>
                    <a:pt x="143" y="525"/>
                  </a:cubicBezTo>
                  <a:cubicBezTo>
                    <a:pt x="108" y="608"/>
                    <a:pt x="72" y="727"/>
                    <a:pt x="60" y="894"/>
                  </a:cubicBezTo>
                  <a:cubicBezTo>
                    <a:pt x="48" y="1060"/>
                    <a:pt x="36" y="1191"/>
                    <a:pt x="24" y="1299"/>
                  </a:cubicBezTo>
                  <a:cubicBezTo>
                    <a:pt x="24" y="1394"/>
                    <a:pt x="0" y="1513"/>
                    <a:pt x="24" y="1656"/>
                  </a:cubicBezTo>
                  <a:cubicBezTo>
                    <a:pt x="24" y="1739"/>
                    <a:pt x="36" y="1834"/>
                    <a:pt x="84" y="1906"/>
                  </a:cubicBezTo>
                  <a:cubicBezTo>
                    <a:pt x="119" y="1977"/>
                    <a:pt x="167" y="2049"/>
                    <a:pt x="227" y="2096"/>
                  </a:cubicBezTo>
                  <a:cubicBezTo>
                    <a:pt x="286" y="2156"/>
                    <a:pt x="346" y="2191"/>
                    <a:pt x="417" y="2215"/>
                  </a:cubicBezTo>
                  <a:cubicBezTo>
                    <a:pt x="500" y="2251"/>
                    <a:pt x="572" y="2251"/>
                    <a:pt x="643" y="2251"/>
                  </a:cubicBezTo>
                  <a:cubicBezTo>
                    <a:pt x="739" y="2251"/>
                    <a:pt x="822" y="2215"/>
                    <a:pt x="917" y="2168"/>
                  </a:cubicBezTo>
                  <a:cubicBezTo>
                    <a:pt x="1001" y="2132"/>
                    <a:pt x="1096" y="2072"/>
                    <a:pt x="1179" y="1989"/>
                  </a:cubicBezTo>
                  <a:lnTo>
                    <a:pt x="1179" y="1989"/>
                  </a:lnTo>
                  <a:cubicBezTo>
                    <a:pt x="1167" y="2096"/>
                    <a:pt x="1155" y="2156"/>
                    <a:pt x="1132" y="2263"/>
                  </a:cubicBezTo>
                  <a:cubicBezTo>
                    <a:pt x="1036" y="2346"/>
                    <a:pt x="953" y="2430"/>
                    <a:pt x="917" y="2501"/>
                  </a:cubicBezTo>
                  <a:cubicBezTo>
                    <a:pt x="858" y="2572"/>
                    <a:pt x="762" y="2680"/>
                    <a:pt x="655" y="2799"/>
                  </a:cubicBezTo>
                  <a:cubicBezTo>
                    <a:pt x="596" y="2858"/>
                    <a:pt x="560" y="2918"/>
                    <a:pt x="512" y="2989"/>
                  </a:cubicBezTo>
                  <a:cubicBezTo>
                    <a:pt x="465" y="3061"/>
                    <a:pt x="417" y="3108"/>
                    <a:pt x="405" y="3156"/>
                  </a:cubicBezTo>
                  <a:cubicBezTo>
                    <a:pt x="393" y="3192"/>
                    <a:pt x="346" y="3251"/>
                    <a:pt x="298" y="3358"/>
                  </a:cubicBezTo>
                  <a:cubicBezTo>
                    <a:pt x="215" y="3537"/>
                    <a:pt x="179" y="3715"/>
                    <a:pt x="191" y="3870"/>
                  </a:cubicBezTo>
                  <a:cubicBezTo>
                    <a:pt x="215" y="3942"/>
                    <a:pt x="227" y="4013"/>
                    <a:pt x="274" y="4073"/>
                  </a:cubicBezTo>
                  <a:cubicBezTo>
                    <a:pt x="298" y="4132"/>
                    <a:pt x="346" y="4180"/>
                    <a:pt x="405" y="4204"/>
                  </a:cubicBezTo>
                  <a:cubicBezTo>
                    <a:pt x="465" y="4251"/>
                    <a:pt x="524" y="4263"/>
                    <a:pt x="584" y="4287"/>
                  </a:cubicBezTo>
                  <a:cubicBezTo>
                    <a:pt x="643" y="4299"/>
                    <a:pt x="715" y="4299"/>
                    <a:pt x="798" y="4299"/>
                  </a:cubicBezTo>
                  <a:cubicBezTo>
                    <a:pt x="881" y="4287"/>
                    <a:pt x="977" y="4275"/>
                    <a:pt x="1048" y="4239"/>
                  </a:cubicBezTo>
                  <a:cubicBezTo>
                    <a:pt x="1120" y="4216"/>
                    <a:pt x="1179" y="4168"/>
                    <a:pt x="1239" y="4120"/>
                  </a:cubicBezTo>
                  <a:cubicBezTo>
                    <a:pt x="1298" y="4073"/>
                    <a:pt x="1346" y="4013"/>
                    <a:pt x="1393" y="3942"/>
                  </a:cubicBezTo>
                  <a:cubicBezTo>
                    <a:pt x="1429" y="3870"/>
                    <a:pt x="1465" y="3811"/>
                    <a:pt x="1489" y="3727"/>
                  </a:cubicBezTo>
                  <a:cubicBezTo>
                    <a:pt x="1524" y="3680"/>
                    <a:pt x="1548" y="3596"/>
                    <a:pt x="1572" y="3513"/>
                  </a:cubicBezTo>
                  <a:cubicBezTo>
                    <a:pt x="1596" y="3418"/>
                    <a:pt x="1608" y="3346"/>
                    <a:pt x="1608" y="3287"/>
                  </a:cubicBezTo>
                  <a:cubicBezTo>
                    <a:pt x="1632" y="3215"/>
                    <a:pt x="1643" y="3156"/>
                    <a:pt x="1643" y="3084"/>
                  </a:cubicBezTo>
                  <a:cubicBezTo>
                    <a:pt x="1643" y="3061"/>
                    <a:pt x="1655" y="3025"/>
                    <a:pt x="1655" y="2965"/>
                  </a:cubicBezTo>
                  <a:cubicBezTo>
                    <a:pt x="1667" y="2787"/>
                    <a:pt x="1691" y="2644"/>
                    <a:pt x="1703" y="2572"/>
                  </a:cubicBezTo>
                  <a:cubicBezTo>
                    <a:pt x="1715" y="2501"/>
                    <a:pt x="1751" y="2453"/>
                    <a:pt x="1786" y="2430"/>
                  </a:cubicBezTo>
                  <a:cubicBezTo>
                    <a:pt x="1965" y="2311"/>
                    <a:pt x="2072" y="2251"/>
                    <a:pt x="2096" y="2215"/>
                  </a:cubicBezTo>
                  <a:cubicBezTo>
                    <a:pt x="2203" y="2132"/>
                    <a:pt x="2263" y="2084"/>
                    <a:pt x="2275" y="2084"/>
                  </a:cubicBezTo>
                  <a:cubicBezTo>
                    <a:pt x="2322" y="2072"/>
                    <a:pt x="2382" y="2013"/>
                    <a:pt x="2453" y="1953"/>
                  </a:cubicBezTo>
                  <a:lnTo>
                    <a:pt x="2608" y="1799"/>
                  </a:lnTo>
                  <a:cubicBezTo>
                    <a:pt x="2656" y="1751"/>
                    <a:pt x="2691" y="1715"/>
                    <a:pt x="2727" y="1668"/>
                  </a:cubicBezTo>
                  <a:cubicBezTo>
                    <a:pt x="2679" y="1477"/>
                    <a:pt x="2667" y="1370"/>
                    <a:pt x="2620" y="1179"/>
                  </a:cubicBezTo>
                  <a:cubicBezTo>
                    <a:pt x="2501" y="1310"/>
                    <a:pt x="2417" y="1429"/>
                    <a:pt x="2322" y="1513"/>
                  </a:cubicBezTo>
                  <a:cubicBezTo>
                    <a:pt x="2239" y="1620"/>
                    <a:pt x="2155" y="1691"/>
                    <a:pt x="2084" y="1751"/>
                  </a:cubicBezTo>
                  <a:cubicBezTo>
                    <a:pt x="2013" y="1810"/>
                    <a:pt x="1953" y="1858"/>
                    <a:pt x="1894" y="1906"/>
                  </a:cubicBezTo>
                  <a:cubicBezTo>
                    <a:pt x="1846" y="1930"/>
                    <a:pt x="1786" y="1965"/>
                    <a:pt x="1751" y="1989"/>
                  </a:cubicBezTo>
                  <a:cubicBezTo>
                    <a:pt x="1786" y="1739"/>
                    <a:pt x="1822" y="1501"/>
                    <a:pt x="1858" y="1275"/>
                  </a:cubicBezTo>
                  <a:cubicBezTo>
                    <a:pt x="1894" y="1191"/>
                    <a:pt x="1905" y="1060"/>
                    <a:pt x="1941" y="906"/>
                  </a:cubicBezTo>
                  <a:cubicBezTo>
                    <a:pt x="1953" y="763"/>
                    <a:pt x="1989" y="644"/>
                    <a:pt x="2001" y="548"/>
                  </a:cubicBezTo>
                  <a:cubicBezTo>
                    <a:pt x="2013" y="477"/>
                    <a:pt x="2024" y="382"/>
                    <a:pt x="2048" y="322"/>
                  </a:cubicBezTo>
                  <a:cubicBezTo>
                    <a:pt x="2060" y="251"/>
                    <a:pt x="2060" y="203"/>
                    <a:pt x="2072" y="167"/>
                  </a:cubicBezTo>
                  <a:lnTo>
                    <a:pt x="2072" y="120"/>
                  </a:lnTo>
                  <a:cubicBezTo>
                    <a:pt x="2072" y="72"/>
                    <a:pt x="2048" y="48"/>
                    <a:pt x="2013" y="25"/>
                  </a:cubicBezTo>
                  <a:cubicBezTo>
                    <a:pt x="1965" y="13"/>
                    <a:pt x="1941" y="1"/>
                    <a:pt x="188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4497575" y="3651950"/>
              <a:ext cx="55375" cy="55750"/>
            </a:xfrm>
            <a:custGeom>
              <a:avLst/>
              <a:gdLst/>
              <a:ahLst/>
              <a:cxnLst/>
              <a:rect l="l" t="t" r="r" b="b"/>
              <a:pathLst>
                <a:path w="2215" h="2230" extrusionOk="0">
                  <a:moveTo>
                    <a:pt x="1053" y="1"/>
                  </a:moveTo>
                  <a:cubicBezTo>
                    <a:pt x="976" y="1"/>
                    <a:pt x="902" y="14"/>
                    <a:pt x="822" y="41"/>
                  </a:cubicBezTo>
                  <a:cubicBezTo>
                    <a:pt x="715" y="65"/>
                    <a:pt x="631" y="112"/>
                    <a:pt x="548" y="172"/>
                  </a:cubicBezTo>
                  <a:cubicBezTo>
                    <a:pt x="477" y="231"/>
                    <a:pt x="405" y="303"/>
                    <a:pt x="346" y="374"/>
                  </a:cubicBezTo>
                  <a:cubicBezTo>
                    <a:pt x="274" y="470"/>
                    <a:pt x="227" y="541"/>
                    <a:pt x="179" y="636"/>
                  </a:cubicBezTo>
                  <a:cubicBezTo>
                    <a:pt x="131" y="720"/>
                    <a:pt x="108" y="827"/>
                    <a:pt x="60" y="946"/>
                  </a:cubicBezTo>
                  <a:cubicBezTo>
                    <a:pt x="36" y="1065"/>
                    <a:pt x="0" y="1172"/>
                    <a:pt x="0" y="1255"/>
                  </a:cubicBezTo>
                  <a:cubicBezTo>
                    <a:pt x="0" y="1374"/>
                    <a:pt x="12" y="1482"/>
                    <a:pt x="48" y="1601"/>
                  </a:cubicBezTo>
                  <a:cubicBezTo>
                    <a:pt x="96" y="1708"/>
                    <a:pt x="131" y="1803"/>
                    <a:pt x="215" y="1898"/>
                  </a:cubicBezTo>
                  <a:cubicBezTo>
                    <a:pt x="286" y="1982"/>
                    <a:pt x="370" y="2065"/>
                    <a:pt x="477" y="2124"/>
                  </a:cubicBezTo>
                  <a:cubicBezTo>
                    <a:pt x="596" y="2184"/>
                    <a:pt x="715" y="2208"/>
                    <a:pt x="858" y="2220"/>
                  </a:cubicBezTo>
                  <a:cubicBezTo>
                    <a:pt x="886" y="2227"/>
                    <a:pt x="913" y="2230"/>
                    <a:pt x="941" y="2230"/>
                  </a:cubicBezTo>
                  <a:cubicBezTo>
                    <a:pt x="1007" y="2230"/>
                    <a:pt x="1069" y="2213"/>
                    <a:pt x="1120" y="2196"/>
                  </a:cubicBezTo>
                  <a:cubicBezTo>
                    <a:pt x="1191" y="2172"/>
                    <a:pt x="1286" y="2148"/>
                    <a:pt x="1358" y="2124"/>
                  </a:cubicBezTo>
                  <a:cubicBezTo>
                    <a:pt x="1429" y="2089"/>
                    <a:pt x="1501" y="2041"/>
                    <a:pt x="1584" y="2005"/>
                  </a:cubicBezTo>
                  <a:cubicBezTo>
                    <a:pt x="1655" y="1958"/>
                    <a:pt x="1727" y="1910"/>
                    <a:pt x="1786" y="1863"/>
                  </a:cubicBezTo>
                  <a:cubicBezTo>
                    <a:pt x="1941" y="1743"/>
                    <a:pt x="2084" y="1624"/>
                    <a:pt x="2215" y="1482"/>
                  </a:cubicBezTo>
                  <a:cubicBezTo>
                    <a:pt x="2155" y="1374"/>
                    <a:pt x="2132" y="1315"/>
                    <a:pt x="2072" y="1208"/>
                  </a:cubicBezTo>
                  <a:cubicBezTo>
                    <a:pt x="2013" y="1291"/>
                    <a:pt x="1917" y="1351"/>
                    <a:pt x="1834" y="1422"/>
                  </a:cubicBezTo>
                  <a:cubicBezTo>
                    <a:pt x="1727" y="1493"/>
                    <a:pt x="1644" y="1553"/>
                    <a:pt x="1536" y="1613"/>
                  </a:cubicBezTo>
                  <a:cubicBezTo>
                    <a:pt x="1429" y="1660"/>
                    <a:pt x="1322" y="1720"/>
                    <a:pt x="1239" y="1743"/>
                  </a:cubicBezTo>
                  <a:cubicBezTo>
                    <a:pt x="1143" y="1779"/>
                    <a:pt x="1060" y="1791"/>
                    <a:pt x="989" y="1791"/>
                  </a:cubicBezTo>
                  <a:cubicBezTo>
                    <a:pt x="893" y="1791"/>
                    <a:pt x="846" y="1779"/>
                    <a:pt x="786" y="1732"/>
                  </a:cubicBezTo>
                  <a:cubicBezTo>
                    <a:pt x="727" y="1684"/>
                    <a:pt x="703" y="1636"/>
                    <a:pt x="667" y="1601"/>
                  </a:cubicBezTo>
                  <a:cubicBezTo>
                    <a:pt x="643" y="1553"/>
                    <a:pt x="608" y="1493"/>
                    <a:pt x="608" y="1434"/>
                  </a:cubicBezTo>
                  <a:lnTo>
                    <a:pt x="608" y="1267"/>
                  </a:lnTo>
                  <a:cubicBezTo>
                    <a:pt x="608" y="1232"/>
                    <a:pt x="631" y="1184"/>
                    <a:pt x="631" y="1136"/>
                  </a:cubicBezTo>
                  <a:cubicBezTo>
                    <a:pt x="631" y="1077"/>
                    <a:pt x="643" y="1029"/>
                    <a:pt x="655" y="970"/>
                  </a:cubicBezTo>
                  <a:cubicBezTo>
                    <a:pt x="691" y="910"/>
                    <a:pt x="703" y="851"/>
                    <a:pt x="751" y="767"/>
                  </a:cubicBezTo>
                  <a:cubicBezTo>
                    <a:pt x="786" y="672"/>
                    <a:pt x="822" y="612"/>
                    <a:pt x="870" y="577"/>
                  </a:cubicBezTo>
                  <a:cubicBezTo>
                    <a:pt x="905" y="529"/>
                    <a:pt x="953" y="493"/>
                    <a:pt x="1001" y="470"/>
                  </a:cubicBezTo>
                  <a:cubicBezTo>
                    <a:pt x="1048" y="434"/>
                    <a:pt x="1108" y="434"/>
                    <a:pt x="1179" y="434"/>
                  </a:cubicBezTo>
                  <a:cubicBezTo>
                    <a:pt x="1191" y="434"/>
                    <a:pt x="1227" y="446"/>
                    <a:pt x="1227" y="481"/>
                  </a:cubicBezTo>
                  <a:lnTo>
                    <a:pt x="1227" y="565"/>
                  </a:lnTo>
                  <a:cubicBezTo>
                    <a:pt x="1203" y="600"/>
                    <a:pt x="1203" y="624"/>
                    <a:pt x="1203" y="648"/>
                  </a:cubicBezTo>
                  <a:cubicBezTo>
                    <a:pt x="1179" y="731"/>
                    <a:pt x="1143" y="779"/>
                    <a:pt x="1143" y="803"/>
                  </a:cubicBezTo>
                  <a:cubicBezTo>
                    <a:pt x="1132" y="839"/>
                    <a:pt x="1143" y="898"/>
                    <a:pt x="1179" y="958"/>
                  </a:cubicBezTo>
                  <a:cubicBezTo>
                    <a:pt x="1203" y="1005"/>
                    <a:pt x="1251" y="1029"/>
                    <a:pt x="1346" y="1029"/>
                  </a:cubicBezTo>
                  <a:cubicBezTo>
                    <a:pt x="1405" y="1029"/>
                    <a:pt x="1441" y="1017"/>
                    <a:pt x="1489" y="1005"/>
                  </a:cubicBezTo>
                  <a:cubicBezTo>
                    <a:pt x="1536" y="981"/>
                    <a:pt x="1584" y="946"/>
                    <a:pt x="1644" y="886"/>
                  </a:cubicBezTo>
                  <a:cubicBezTo>
                    <a:pt x="1679" y="827"/>
                    <a:pt x="1715" y="767"/>
                    <a:pt x="1739" y="720"/>
                  </a:cubicBezTo>
                  <a:cubicBezTo>
                    <a:pt x="1774" y="672"/>
                    <a:pt x="1786" y="612"/>
                    <a:pt x="1786" y="565"/>
                  </a:cubicBezTo>
                  <a:cubicBezTo>
                    <a:pt x="1798" y="493"/>
                    <a:pt x="1786" y="422"/>
                    <a:pt x="1763" y="362"/>
                  </a:cubicBezTo>
                  <a:cubicBezTo>
                    <a:pt x="1727" y="291"/>
                    <a:pt x="1679" y="231"/>
                    <a:pt x="1620" y="184"/>
                  </a:cubicBezTo>
                  <a:cubicBezTo>
                    <a:pt x="1560" y="136"/>
                    <a:pt x="1501" y="89"/>
                    <a:pt x="1417" y="65"/>
                  </a:cubicBezTo>
                  <a:cubicBezTo>
                    <a:pt x="1322" y="41"/>
                    <a:pt x="1239" y="17"/>
                    <a:pt x="1132" y="5"/>
                  </a:cubicBezTo>
                  <a:cubicBezTo>
                    <a:pt x="1105" y="2"/>
                    <a:pt x="1079" y="1"/>
                    <a:pt x="105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4543425" y="3658150"/>
              <a:ext cx="66675" cy="53600"/>
            </a:xfrm>
            <a:custGeom>
              <a:avLst/>
              <a:gdLst/>
              <a:ahLst/>
              <a:cxnLst/>
              <a:rect l="l" t="t" r="r" b="b"/>
              <a:pathLst>
                <a:path w="2667" h="2144" extrusionOk="0">
                  <a:moveTo>
                    <a:pt x="1131" y="397"/>
                  </a:moveTo>
                  <a:cubicBezTo>
                    <a:pt x="1143" y="397"/>
                    <a:pt x="1155" y="398"/>
                    <a:pt x="1167" y="400"/>
                  </a:cubicBezTo>
                  <a:cubicBezTo>
                    <a:pt x="1226" y="412"/>
                    <a:pt x="1274" y="424"/>
                    <a:pt x="1310" y="460"/>
                  </a:cubicBezTo>
                  <a:cubicBezTo>
                    <a:pt x="1334" y="483"/>
                    <a:pt x="1369" y="531"/>
                    <a:pt x="1381" y="579"/>
                  </a:cubicBezTo>
                  <a:cubicBezTo>
                    <a:pt x="1393" y="626"/>
                    <a:pt x="1405" y="686"/>
                    <a:pt x="1405" y="745"/>
                  </a:cubicBezTo>
                  <a:cubicBezTo>
                    <a:pt x="1405" y="805"/>
                    <a:pt x="1405" y="864"/>
                    <a:pt x="1393" y="936"/>
                  </a:cubicBezTo>
                  <a:cubicBezTo>
                    <a:pt x="1381" y="1007"/>
                    <a:pt x="1369" y="1114"/>
                    <a:pt x="1322" y="1222"/>
                  </a:cubicBezTo>
                  <a:cubicBezTo>
                    <a:pt x="1274" y="1317"/>
                    <a:pt x="1226" y="1412"/>
                    <a:pt x="1191" y="1484"/>
                  </a:cubicBezTo>
                  <a:cubicBezTo>
                    <a:pt x="1131" y="1555"/>
                    <a:pt x="1083" y="1615"/>
                    <a:pt x="1024" y="1662"/>
                  </a:cubicBezTo>
                  <a:cubicBezTo>
                    <a:pt x="964" y="1710"/>
                    <a:pt x="917" y="1722"/>
                    <a:pt x="857" y="1722"/>
                  </a:cubicBezTo>
                  <a:cubicBezTo>
                    <a:pt x="798" y="1722"/>
                    <a:pt x="738" y="1710"/>
                    <a:pt x="726" y="1650"/>
                  </a:cubicBezTo>
                  <a:cubicBezTo>
                    <a:pt x="679" y="1615"/>
                    <a:pt x="655" y="1591"/>
                    <a:pt x="619" y="1543"/>
                  </a:cubicBezTo>
                  <a:cubicBezTo>
                    <a:pt x="595" y="1495"/>
                    <a:pt x="572" y="1460"/>
                    <a:pt x="572" y="1400"/>
                  </a:cubicBezTo>
                  <a:lnTo>
                    <a:pt x="572" y="1222"/>
                  </a:lnTo>
                  <a:cubicBezTo>
                    <a:pt x="595" y="1103"/>
                    <a:pt x="619" y="984"/>
                    <a:pt x="655" y="888"/>
                  </a:cubicBezTo>
                  <a:cubicBezTo>
                    <a:pt x="679" y="805"/>
                    <a:pt x="726" y="710"/>
                    <a:pt x="786" y="638"/>
                  </a:cubicBezTo>
                  <a:cubicBezTo>
                    <a:pt x="833" y="567"/>
                    <a:pt x="893" y="507"/>
                    <a:pt x="964" y="460"/>
                  </a:cubicBezTo>
                  <a:cubicBezTo>
                    <a:pt x="1024" y="420"/>
                    <a:pt x="1075" y="397"/>
                    <a:pt x="1131" y="397"/>
                  </a:cubicBezTo>
                  <a:close/>
                  <a:moveTo>
                    <a:pt x="1147" y="1"/>
                  </a:moveTo>
                  <a:cubicBezTo>
                    <a:pt x="1027" y="1"/>
                    <a:pt x="913" y="11"/>
                    <a:pt x="810" y="43"/>
                  </a:cubicBezTo>
                  <a:cubicBezTo>
                    <a:pt x="667" y="91"/>
                    <a:pt x="536" y="162"/>
                    <a:pt x="417" y="245"/>
                  </a:cubicBezTo>
                  <a:cubicBezTo>
                    <a:pt x="310" y="341"/>
                    <a:pt x="214" y="460"/>
                    <a:pt x="143" y="591"/>
                  </a:cubicBezTo>
                  <a:cubicBezTo>
                    <a:pt x="71" y="722"/>
                    <a:pt x="24" y="888"/>
                    <a:pt x="12" y="1079"/>
                  </a:cubicBezTo>
                  <a:cubicBezTo>
                    <a:pt x="0" y="1198"/>
                    <a:pt x="12" y="1317"/>
                    <a:pt x="24" y="1436"/>
                  </a:cubicBezTo>
                  <a:cubicBezTo>
                    <a:pt x="36" y="1555"/>
                    <a:pt x="71" y="1662"/>
                    <a:pt x="131" y="1769"/>
                  </a:cubicBezTo>
                  <a:cubicBezTo>
                    <a:pt x="191" y="1876"/>
                    <a:pt x="262" y="1948"/>
                    <a:pt x="357" y="2019"/>
                  </a:cubicBezTo>
                  <a:cubicBezTo>
                    <a:pt x="441" y="2079"/>
                    <a:pt x="560" y="2127"/>
                    <a:pt x="691" y="2138"/>
                  </a:cubicBezTo>
                  <a:cubicBezTo>
                    <a:pt x="722" y="2142"/>
                    <a:pt x="752" y="2143"/>
                    <a:pt x="782" y="2143"/>
                  </a:cubicBezTo>
                  <a:cubicBezTo>
                    <a:pt x="853" y="2143"/>
                    <a:pt x="917" y="2135"/>
                    <a:pt x="976" y="2127"/>
                  </a:cubicBezTo>
                  <a:cubicBezTo>
                    <a:pt x="1072" y="2115"/>
                    <a:pt x="1155" y="2079"/>
                    <a:pt x="1226" y="2031"/>
                  </a:cubicBezTo>
                  <a:cubicBezTo>
                    <a:pt x="1322" y="1996"/>
                    <a:pt x="1393" y="1936"/>
                    <a:pt x="1453" y="1876"/>
                  </a:cubicBezTo>
                  <a:cubicBezTo>
                    <a:pt x="1524" y="1817"/>
                    <a:pt x="1595" y="1734"/>
                    <a:pt x="1631" y="1662"/>
                  </a:cubicBezTo>
                  <a:cubicBezTo>
                    <a:pt x="1691" y="1591"/>
                    <a:pt x="1738" y="1519"/>
                    <a:pt x="1774" y="1424"/>
                  </a:cubicBezTo>
                  <a:cubicBezTo>
                    <a:pt x="1810" y="1353"/>
                    <a:pt x="1834" y="1257"/>
                    <a:pt x="1845" y="1174"/>
                  </a:cubicBezTo>
                  <a:cubicBezTo>
                    <a:pt x="1857" y="1055"/>
                    <a:pt x="1869" y="948"/>
                    <a:pt x="1857" y="841"/>
                  </a:cubicBezTo>
                  <a:cubicBezTo>
                    <a:pt x="1845" y="757"/>
                    <a:pt x="1810" y="650"/>
                    <a:pt x="1786" y="567"/>
                  </a:cubicBezTo>
                  <a:cubicBezTo>
                    <a:pt x="1798" y="543"/>
                    <a:pt x="1798" y="543"/>
                    <a:pt x="1786" y="531"/>
                  </a:cubicBezTo>
                  <a:lnTo>
                    <a:pt x="1786" y="531"/>
                  </a:lnTo>
                  <a:cubicBezTo>
                    <a:pt x="1845" y="579"/>
                    <a:pt x="1905" y="638"/>
                    <a:pt x="1976" y="698"/>
                  </a:cubicBezTo>
                  <a:cubicBezTo>
                    <a:pt x="2048" y="757"/>
                    <a:pt x="2119" y="829"/>
                    <a:pt x="2203" y="924"/>
                  </a:cubicBezTo>
                  <a:cubicBezTo>
                    <a:pt x="2274" y="1007"/>
                    <a:pt x="2346" y="1079"/>
                    <a:pt x="2405" y="1162"/>
                  </a:cubicBezTo>
                  <a:cubicBezTo>
                    <a:pt x="2465" y="1222"/>
                    <a:pt x="2524" y="1293"/>
                    <a:pt x="2560" y="1353"/>
                  </a:cubicBezTo>
                  <a:cubicBezTo>
                    <a:pt x="2596" y="1234"/>
                    <a:pt x="2619" y="1174"/>
                    <a:pt x="2667" y="1055"/>
                  </a:cubicBezTo>
                  <a:cubicBezTo>
                    <a:pt x="2584" y="948"/>
                    <a:pt x="2512" y="817"/>
                    <a:pt x="2429" y="698"/>
                  </a:cubicBezTo>
                  <a:cubicBezTo>
                    <a:pt x="2334" y="567"/>
                    <a:pt x="2226" y="460"/>
                    <a:pt x="2131" y="364"/>
                  </a:cubicBezTo>
                  <a:cubicBezTo>
                    <a:pt x="2024" y="269"/>
                    <a:pt x="1905" y="186"/>
                    <a:pt x="1774" y="126"/>
                  </a:cubicBezTo>
                  <a:cubicBezTo>
                    <a:pt x="1643" y="67"/>
                    <a:pt x="1500" y="31"/>
                    <a:pt x="1334" y="7"/>
                  </a:cubicBezTo>
                  <a:cubicBezTo>
                    <a:pt x="1270" y="3"/>
                    <a:pt x="1208" y="1"/>
                    <a:pt x="114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4595500" y="3666800"/>
              <a:ext cx="67300" cy="53000"/>
            </a:xfrm>
            <a:custGeom>
              <a:avLst/>
              <a:gdLst/>
              <a:ahLst/>
              <a:cxnLst/>
              <a:rect l="l" t="t" r="r" b="b"/>
              <a:pathLst>
                <a:path w="2692" h="2120" extrusionOk="0">
                  <a:moveTo>
                    <a:pt x="1166" y="419"/>
                  </a:moveTo>
                  <a:cubicBezTo>
                    <a:pt x="1182" y="419"/>
                    <a:pt x="1198" y="420"/>
                    <a:pt x="1215" y="423"/>
                  </a:cubicBezTo>
                  <a:cubicBezTo>
                    <a:pt x="1263" y="423"/>
                    <a:pt x="1310" y="459"/>
                    <a:pt x="1334" y="483"/>
                  </a:cubicBezTo>
                  <a:cubicBezTo>
                    <a:pt x="1370" y="518"/>
                    <a:pt x="1394" y="554"/>
                    <a:pt x="1406" y="602"/>
                  </a:cubicBezTo>
                  <a:cubicBezTo>
                    <a:pt x="1429" y="649"/>
                    <a:pt x="1441" y="709"/>
                    <a:pt x="1441" y="768"/>
                  </a:cubicBezTo>
                  <a:cubicBezTo>
                    <a:pt x="1441" y="828"/>
                    <a:pt x="1441" y="899"/>
                    <a:pt x="1429" y="959"/>
                  </a:cubicBezTo>
                  <a:cubicBezTo>
                    <a:pt x="1406" y="1054"/>
                    <a:pt x="1382" y="1138"/>
                    <a:pt x="1334" y="1245"/>
                  </a:cubicBezTo>
                  <a:cubicBezTo>
                    <a:pt x="1298" y="1352"/>
                    <a:pt x="1251" y="1423"/>
                    <a:pt x="1191" y="1495"/>
                  </a:cubicBezTo>
                  <a:cubicBezTo>
                    <a:pt x="1144" y="1566"/>
                    <a:pt x="1084" y="1614"/>
                    <a:pt x="1025" y="1661"/>
                  </a:cubicBezTo>
                  <a:cubicBezTo>
                    <a:pt x="970" y="1698"/>
                    <a:pt x="929" y="1713"/>
                    <a:pt x="887" y="1713"/>
                  </a:cubicBezTo>
                  <a:cubicBezTo>
                    <a:pt x="873" y="1713"/>
                    <a:pt x="860" y="1712"/>
                    <a:pt x="846" y="1709"/>
                  </a:cubicBezTo>
                  <a:cubicBezTo>
                    <a:pt x="775" y="1685"/>
                    <a:pt x="727" y="1661"/>
                    <a:pt x="679" y="1626"/>
                  </a:cubicBezTo>
                  <a:cubicBezTo>
                    <a:pt x="632" y="1602"/>
                    <a:pt x="608" y="1554"/>
                    <a:pt x="596" y="1507"/>
                  </a:cubicBezTo>
                  <a:cubicBezTo>
                    <a:pt x="572" y="1471"/>
                    <a:pt x="560" y="1423"/>
                    <a:pt x="560" y="1364"/>
                  </a:cubicBezTo>
                  <a:cubicBezTo>
                    <a:pt x="560" y="1304"/>
                    <a:pt x="560" y="1245"/>
                    <a:pt x="572" y="1185"/>
                  </a:cubicBezTo>
                  <a:cubicBezTo>
                    <a:pt x="596" y="1066"/>
                    <a:pt x="620" y="959"/>
                    <a:pt x="667" y="876"/>
                  </a:cubicBezTo>
                  <a:cubicBezTo>
                    <a:pt x="715" y="780"/>
                    <a:pt x="751" y="709"/>
                    <a:pt x="810" y="638"/>
                  </a:cubicBezTo>
                  <a:cubicBezTo>
                    <a:pt x="870" y="554"/>
                    <a:pt x="929" y="518"/>
                    <a:pt x="1013" y="471"/>
                  </a:cubicBezTo>
                  <a:cubicBezTo>
                    <a:pt x="1067" y="434"/>
                    <a:pt x="1115" y="419"/>
                    <a:pt x="1166" y="419"/>
                  </a:cubicBezTo>
                  <a:close/>
                  <a:moveTo>
                    <a:pt x="1154" y="1"/>
                  </a:moveTo>
                  <a:cubicBezTo>
                    <a:pt x="1069" y="1"/>
                    <a:pt x="989" y="6"/>
                    <a:pt x="905" y="18"/>
                  </a:cubicBezTo>
                  <a:cubicBezTo>
                    <a:pt x="739" y="54"/>
                    <a:pt x="608" y="114"/>
                    <a:pt x="489" y="197"/>
                  </a:cubicBezTo>
                  <a:cubicBezTo>
                    <a:pt x="370" y="292"/>
                    <a:pt x="263" y="399"/>
                    <a:pt x="191" y="530"/>
                  </a:cubicBezTo>
                  <a:cubicBezTo>
                    <a:pt x="120" y="661"/>
                    <a:pt x="60" y="828"/>
                    <a:pt x="24" y="1019"/>
                  </a:cubicBezTo>
                  <a:cubicBezTo>
                    <a:pt x="1" y="1138"/>
                    <a:pt x="1" y="1257"/>
                    <a:pt x="13" y="1376"/>
                  </a:cubicBezTo>
                  <a:cubicBezTo>
                    <a:pt x="24" y="1495"/>
                    <a:pt x="60" y="1602"/>
                    <a:pt x="108" y="1709"/>
                  </a:cubicBezTo>
                  <a:cubicBezTo>
                    <a:pt x="143" y="1792"/>
                    <a:pt x="227" y="1888"/>
                    <a:pt x="310" y="1959"/>
                  </a:cubicBezTo>
                  <a:cubicBezTo>
                    <a:pt x="405" y="2031"/>
                    <a:pt x="513" y="2078"/>
                    <a:pt x="655" y="2102"/>
                  </a:cubicBezTo>
                  <a:cubicBezTo>
                    <a:pt x="709" y="2114"/>
                    <a:pt x="757" y="2120"/>
                    <a:pt x="803" y="2120"/>
                  </a:cubicBezTo>
                  <a:cubicBezTo>
                    <a:pt x="849" y="2120"/>
                    <a:pt x="894" y="2114"/>
                    <a:pt x="941" y="2102"/>
                  </a:cubicBezTo>
                  <a:cubicBezTo>
                    <a:pt x="1025" y="2090"/>
                    <a:pt x="1096" y="2078"/>
                    <a:pt x="1191" y="2031"/>
                  </a:cubicBezTo>
                  <a:cubicBezTo>
                    <a:pt x="1263" y="1983"/>
                    <a:pt x="1334" y="1947"/>
                    <a:pt x="1417" y="1888"/>
                  </a:cubicBezTo>
                  <a:cubicBezTo>
                    <a:pt x="1489" y="1828"/>
                    <a:pt x="1548" y="1769"/>
                    <a:pt x="1608" y="1685"/>
                  </a:cubicBezTo>
                  <a:cubicBezTo>
                    <a:pt x="1667" y="1614"/>
                    <a:pt x="1715" y="1542"/>
                    <a:pt x="1751" y="1447"/>
                  </a:cubicBezTo>
                  <a:cubicBezTo>
                    <a:pt x="1798" y="1364"/>
                    <a:pt x="1834" y="1292"/>
                    <a:pt x="1846" y="1197"/>
                  </a:cubicBezTo>
                  <a:cubicBezTo>
                    <a:pt x="1870" y="1078"/>
                    <a:pt x="1870" y="959"/>
                    <a:pt x="1870" y="876"/>
                  </a:cubicBezTo>
                  <a:cubicBezTo>
                    <a:pt x="1870" y="780"/>
                    <a:pt x="1858" y="673"/>
                    <a:pt x="1834" y="590"/>
                  </a:cubicBezTo>
                  <a:lnTo>
                    <a:pt x="1858" y="554"/>
                  </a:lnTo>
                  <a:cubicBezTo>
                    <a:pt x="1906" y="614"/>
                    <a:pt x="1965" y="661"/>
                    <a:pt x="2037" y="733"/>
                  </a:cubicBezTo>
                  <a:cubicBezTo>
                    <a:pt x="2108" y="792"/>
                    <a:pt x="2168" y="888"/>
                    <a:pt x="2251" y="971"/>
                  </a:cubicBezTo>
                  <a:cubicBezTo>
                    <a:pt x="2322" y="1066"/>
                    <a:pt x="2382" y="1149"/>
                    <a:pt x="2441" y="1233"/>
                  </a:cubicBezTo>
                  <a:cubicBezTo>
                    <a:pt x="2501" y="1304"/>
                    <a:pt x="2549" y="1376"/>
                    <a:pt x="2572" y="1435"/>
                  </a:cubicBezTo>
                  <a:cubicBezTo>
                    <a:pt x="2620" y="1316"/>
                    <a:pt x="2644" y="1257"/>
                    <a:pt x="2691" y="1138"/>
                  </a:cubicBezTo>
                  <a:cubicBezTo>
                    <a:pt x="2632" y="1019"/>
                    <a:pt x="2560" y="899"/>
                    <a:pt x="2489" y="768"/>
                  </a:cubicBezTo>
                  <a:cubicBezTo>
                    <a:pt x="2406" y="638"/>
                    <a:pt x="2322" y="530"/>
                    <a:pt x="2215" y="423"/>
                  </a:cubicBezTo>
                  <a:cubicBezTo>
                    <a:pt x="2108" y="316"/>
                    <a:pt x="1989" y="245"/>
                    <a:pt x="1858" y="173"/>
                  </a:cubicBezTo>
                  <a:cubicBezTo>
                    <a:pt x="1727" y="90"/>
                    <a:pt x="1584" y="54"/>
                    <a:pt x="1429" y="18"/>
                  </a:cubicBezTo>
                  <a:cubicBezTo>
                    <a:pt x="1328" y="6"/>
                    <a:pt x="1239" y="1"/>
                    <a:pt x="11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4650575" y="3633000"/>
              <a:ext cx="66700" cy="97675"/>
            </a:xfrm>
            <a:custGeom>
              <a:avLst/>
              <a:gdLst/>
              <a:ahLst/>
              <a:cxnLst/>
              <a:rect l="l" t="t" r="r" b="b"/>
              <a:pathLst>
                <a:path w="2668" h="3907" extrusionOk="0">
                  <a:moveTo>
                    <a:pt x="2001" y="473"/>
                  </a:moveTo>
                  <a:cubicBezTo>
                    <a:pt x="2013" y="473"/>
                    <a:pt x="2025" y="475"/>
                    <a:pt x="2036" y="477"/>
                  </a:cubicBezTo>
                  <a:cubicBezTo>
                    <a:pt x="2048" y="477"/>
                    <a:pt x="2048" y="489"/>
                    <a:pt x="2048" y="525"/>
                  </a:cubicBezTo>
                  <a:cubicBezTo>
                    <a:pt x="2036" y="549"/>
                    <a:pt x="2036" y="585"/>
                    <a:pt x="2024" y="632"/>
                  </a:cubicBezTo>
                  <a:cubicBezTo>
                    <a:pt x="1977" y="763"/>
                    <a:pt x="1881" y="894"/>
                    <a:pt x="1798" y="1025"/>
                  </a:cubicBezTo>
                  <a:cubicBezTo>
                    <a:pt x="1715" y="1168"/>
                    <a:pt x="1608" y="1299"/>
                    <a:pt x="1489" y="1430"/>
                  </a:cubicBezTo>
                  <a:cubicBezTo>
                    <a:pt x="1369" y="1561"/>
                    <a:pt x="1250" y="1704"/>
                    <a:pt x="1131" y="1823"/>
                  </a:cubicBezTo>
                  <a:lnTo>
                    <a:pt x="798" y="2144"/>
                  </a:lnTo>
                  <a:cubicBezTo>
                    <a:pt x="846" y="2001"/>
                    <a:pt x="905" y="1835"/>
                    <a:pt x="1000" y="1656"/>
                  </a:cubicBezTo>
                  <a:lnTo>
                    <a:pt x="1131" y="1382"/>
                  </a:lnTo>
                  <a:cubicBezTo>
                    <a:pt x="1131" y="1382"/>
                    <a:pt x="1203" y="1299"/>
                    <a:pt x="1322" y="1108"/>
                  </a:cubicBezTo>
                  <a:cubicBezTo>
                    <a:pt x="1453" y="906"/>
                    <a:pt x="1560" y="775"/>
                    <a:pt x="1631" y="704"/>
                  </a:cubicBezTo>
                  <a:cubicBezTo>
                    <a:pt x="1715" y="632"/>
                    <a:pt x="1786" y="573"/>
                    <a:pt x="1858" y="525"/>
                  </a:cubicBezTo>
                  <a:cubicBezTo>
                    <a:pt x="1912" y="489"/>
                    <a:pt x="1960" y="473"/>
                    <a:pt x="2001" y="473"/>
                  </a:cubicBezTo>
                  <a:close/>
                  <a:moveTo>
                    <a:pt x="2138" y="1"/>
                  </a:moveTo>
                  <a:cubicBezTo>
                    <a:pt x="2097" y="1"/>
                    <a:pt x="2055" y="5"/>
                    <a:pt x="2012" y="13"/>
                  </a:cubicBezTo>
                  <a:cubicBezTo>
                    <a:pt x="1881" y="37"/>
                    <a:pt x="1774" y="96"/>
                    <a:pt x="1655" y="156"/>
                  </a:cubicBezTo>
                  <a:cubicBezTo>
                    <a:pt x="1524" y="227"/>
                    <a:pt x="1405" y="299"/>
                    <a:pt x="1286" y="406"/>
                  </a:cubicBezTo>
                  <a:cubicBezTo>
                    <a:pt x="1179" y="513"/>
                    <a:pt x="1060" y="632"/>
                    <a:pt x="953" y="751"/>
                  </a:cubicBezTo>
                  <a:cubicBezTo>
                    <a:pt x="846" y="882"/>
                    <a:pt x="727" y="1049"/>
                    <a:pt x="596" y="1263"/>
                  </a:cubicBezTo>
                  <a:cubicBezTo>
                    <a:pt x="465" y="1489"/>
                    <a:pt x="393" y="1597"/>
                    <a:pt x="393" y="1597"/>
                  </a:cubicBezTo>
                  <a:cubicBezTo>
                    <a:pt x="393" y="1597"/>
                    <a:pt x="357" y="1716"/>
                    <a:pt x="250" y="1942"/>
                  </a:cubicBezTo>
                  <a:cubicBezTo>
                    <a:pt x="143" y="2156"/>
                    <a:pt x="84" y="2335"/>
                    <a:pt x="60" y="2490"/>
                  </a:cubicBezTo>
                  <a:cubicBezTo>
                    <a:pt x="12" y="2656"/>
                    <a:pt x="0" y="2799"/>
                    <a:pt x="0" y="2966"/>
                  </a:cubicBezTo>
                  <a:cubicBezTo>
                    <a:pt x="0" y="3121"/>
                    <a:pt x="12" y="3263"/>
                    <a:pt x="36" y="3383"/>
                  </a:cubicBezTo>
                  <a:cubicBezTo>
                    <a:pt x="72" y="3502"/>
                    <a:pt x="119" y="3609"/>
                    <a:pt x="179" y="3692"/>
                  </a:cubicBezTo>
                  <a:cubicBezTo>
                    <a:pt x="238" y="3787"/>
                    <a:pt x="298" y="3847"/>
                    <a:pt x="381" y="3859"/>
                  </a:cubicBezTo>
                  <a:cubicBezTo>
                    <a:pt x="441" y="3871"/>
                    <a:pt x="500" y="3871"/>
                    <a:pt x="524" y="3906"/>
                  </a:cubicBezTo>
                  <a:lnTo>
                    <a:pt x="727" y="3906"/>
                  </a:lnTo>
                  <a:cubicBezTo>
                    <a:pt x="786" y="3895"/>
                    <a:pt x="858" y="3895"/>
                    <a:pt x="941" y="3871"/>
                  </a:cubicBezTo>
                  <a:cubicBezTo>
                    <a:pt x="1012" y="3871"/>
                    <a:pt x="1072" y="3859"/>
                    <a:pt x="1143" y="3847"/>
                  </a:cubicBezTo>
                  <a:cubicBezTo>
                    <a:pt x="1310" y="3811"/>
                    <a:pt x="1477" y="3775"/>
                    <a:pt x="1631" y="3728"/>
                  </a:cubicBezTo>
                  <a:cubicBezTo>
                    <a:pt x="1608" y="3514"/>
                    <a:pt x="1572" y="3430"/>
                    <a:pt x="1548" y="3216"/>
                  </a:cubicBezTo>
                  <a:cubicBezTo>
                    <a:pt x="1417" y="3263"/>
                    <a:pt x="1298" y="3311"/>
                    <a:pt x="1179" y="3335"/>
                  </a:cubicBezTo>
                  <a:cubicBezTo>
                    <a:pt x="1131" y="3347"/>
                    <a:pt x="1084" y="3371"/>
                    <a:pt x="1024" y="3383"/>
                  </a:cubicBezTo>
                  <a:cubicBezTo>
                    <a:pt x="977" y="3394"/>
                    <a:pt x="917" y="3394"/>
                    <a:pt x="881" y="3418"/>
                  </a:cubicBezTo>
                  <a:cubicBezTo>
                    <a:pt x="834" y="3430"/>
                    <a:pt x="786" y="3430"/>
                    <a:pt x="738" y="3430"/>
                  </a:cubicBezTo>
                  <a:cubicBezTo>
                    <a:pt x="715" y="3430"/>
                    <a:pt x="667" y="3430"/>
                    <a:pt x="643" y="3418"/>
                  </a:cubicBezTo>
                  <a:cubicBezTo>
                    <a:pt x="619" y="3418"/>
                    <a:pt x="619" y="3394"/>
                    <a:pt x="607" y="3383"/>
                  </a:cubicBezTo>
                  <a:cubicBezTo>
                    <a:pt x="596" y="3371"/>
                    <a:pt x="584" y="3335"/>
                    <a:pt x="584" y="3311"/>
                  </a:cubicBezTo>
                  <a:cubicBezTo>
                    <a:pt x="560" y="3275"/>
                    <a:pt x="560" y="3252"/>
                    <a:pt x="560" y="3204"/>
                  </a:cubicBezTo>
                  <a:cubicBezTo>
                    <a:pt x="560" y="3156"/>
                    <a:pt x="560" y="3133"/>
                    <a:pt x="584" y="3085"/>
                  </a:cubicBezTo>
                  <a:lnTo>
                    <a:pt x="584" y="3049"/>
                  </a:lnTo>
                  <a:lnTo>
                    <a:pt x="619" y="2966"/>
                  </a:lnTo>
                  <a:cubicBezTo>
                    <a:pt x="643" y="2930"/>
                    <a:pt x="655" y="2918"/>
                    <a:pt x="667" y="2894"/>
                  </a:cubicBezTo>
                  <a:cubicBezTo>
                    <a:pt x="679" y="2859"/>
                    <a:pt x="703" y="2835"/>
                    <a:pt x="715" y="2811"/>
                  </a:cubicBezTo>
                  <a:lnTo>
                    <a:pt x="762" y="2775"/>
                  </a:lnTo>
                  <a:cubicBezTo>
                    <a:pt x="858" y="2656"/>
                    <a:pt x="977" y="2549"/>
                    <a:pt x="1096" y="2430"/>
                  </a:cubicBezTo>
                  <a:cubicBezTo>
                    <a:pt x="1215" y="2323"/>
                    <a:pt x="1358" y="2204"/>
                    <a:pt x="1477" y="2085"/>
                  </a:cubicBezTo>
                  <a:cubicBezTo>
                    <a:pt x="1608" y="1966"/>
                    <a:pt x="1727" y="1847"/>
                    <a:pt x="1846" y="1728"/>
                  </a:cubicBezTo>
                  <a:cubicBezTo>
                    <a:pt x="1977" y="1597"/>
                    <a:pt x="2084" y="1478"/>
                    <a:pt x="2179" y="1358"/>
                  </a:cubicBezTo>
                  <a:cubicBezTo>
                    <a:pt x="2286" y="1239"/>
                    <a:pt x="2382" y="1120"/>
                    <a:pt x="2453" y="989"/>
                  </a:cubicBezTo>
                  <a:cubicBezTo>
                    <a:pt x="2548" y="847"/>
                    <a:pt x="2584" y="716"/>
                    <a:pt x="2632" y="585"/>
                  </a:cubicBezTo>
                  <a:cubicBezTo>
                    <a:pt x="2643" y="525"/>
                    <a:pt x="2667" y="477"/>
                    <a:pt x="2667" y="418"/>
                  </a:cubicBezTo>
                  <a:cubicBezTo>
                    <a:pt x="2667" y="358"/>
                    <a:pt x="2643" y="299"/>
                    <a:pt x="2632" y="251"/>
                  </a:cubicBezTo>
                  <a:cubicBezTo>
                    <a:pt x="2620" y="215"/>
                    <a:pt x="2584" y="168"/>
                    <a:pt x="2548" y="120"/>
                  </a:cubicBezTo>
                  <a:cubicBezTo>
                    <a:pt x="2501" y="96"/>
                    <a:pt x="2429" y="49"/>
                    <a:pt x="2346" y="37"/>
                  </a:cubicBezTo>
                  <a:cubicBezTo>
                    <a:pt x="2284" y="14"/>
                    <a:pt x="2213" y="1"/>
                    <a:pt x="213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256;p30"/>
            <p:cNvSpPr/>
            <p:nvPr/>
          </p:nvSpPr>
          <p:spPr>
            <a:xfrm>
              <a:off x="4217175" y="4021225"/>
              <a:ext cx="94675" cy="87325"/>
            </a:xfrm>
            <a:custGeom>
              <a:avLst/>
              <a:gdLst/>
              <a:ahLst/>
              <a:cxnLst/>
              <a:rect l="l" t="t" r="r" b="b"/>
              <a:pathLst>
                <a:path w="3787" h="3493" extrusionOk="0">
                  <a:moveTo>
                    <a:pt x="941" y="1"/>
                  </a:moveTo>
                  <a:cubicBezTo>
                    <a:pt x="873" y="1"/>
                    <a:pt x="804" y="4"/>
                    <a:pt x="739" y="10"/>
                  </a:cubicBezTo>
                  <a:cubicBezTo>
                    <a:pt x="608" y="34"/>
                    <a:pt x="501" y="46"/>
                    <a:pt x="394" y="93"/>
                  </a:cubicBezTo>
                  <a:cubicBezTo>
                    <a:pt x="298" y="129"/>
                    <a:pt x="203" y="176"/>
                    <a:pt x="144" y="248"/>
                  </a:cubicBezTo>
                  <a:cubicBezTo>
                    <a:pt x="84" y="331"/>
                    <a:pt x="36" y="415"/>
                    <a:pt x="13" y="522"/>
                  </a:cubicBezTo>
                  <a:cubicBezTo>
                    <a:pt x="1" y="569"/>
                    <a:pt x="1" y="629"/>
                    <a:pt x="13" y="653"/>
                  </a:cubicBezTo>
                  <a:cubicBezTo>
                    <a:pt x="25" y="677"/>
                    <a:pt x="60" y="724"/>
                    <a:pt x="84" y="760"/>
                  </a:cubicBezTo>
                  <a:cubicBezTo>
                    <a:pt x="108" y="784"/>
                    <a:pt x="167" y="819"/>
                    <a:pt x="251" y="831"/>
                  </a:cubicBezTo>
                  <a:cubicBezTo>
                    <a:pt x="292" y="837"/>
                    <a:pt x="328" y="840"/>
                    <a:pt x="359" y="840"/>
                  </a:cubicBezTo>
                  <a:cubicBezTo>
                    <a:pt x="391" y="840"/>
                    <a:pt x="417" y="837"/>
                    <a:pt x="441" y="831"/>
                  </a:cubicBezTo>
                  <a:cubicBezTo>
                    <a:pt x="489" y="796"/>
                    <a:pt x="513" y="784"/>
                    <a:pt x="548" y="760"/>
                  </a:cubicBezTo>
                  <a:cubicBezTo>
                    <a:pt x="572" y="736"/>
                    <a:pt x="596" y="712"/>
                    <a:pt x="608" y="677"/>
                  </a:cubicBezTo>
                  <a:cubicBezTo>
                    <a:pt x="620" y="653"/>
                    <a:pt x="620" y="641"/>
                    <a:pt x="620" y="641"/>
                  </a:cubicBezTo>
                  <a:cubicBezTo>
                    <a:pt x="632" y="593"/>
                    <a:pt x="656" y="546"/>
                    <a:pt x="691" y="522"/>
                  </a:cubicBezTo>
                  <a:cubicBezTo>
                    <a:pt x="739" y="486"/>
                    <a:pt x="787" y="462"/>
                    <a:pt x="846" y="450"/>
                  </a:cubicBezTo>
                  <a:cubicBezTo>
                    <a:pt x="882" y="427"/>
                    <a:pt x="965" y="415"/>
                    <a:pt x="1025" y="415"/>
                  </a:cubicBezTo>
                  <a:lnTo>
                    <a:pt x="1227" y="415"/>
                  </a:lnTo>
                  <a:cubicBezTo>
                    <a:pt x="1310" y="415"/>
                    <a:pt x="1382" y="415"/>
                    <a:pt x="1453" y="427"/>
                  </a:cubicBezTo>
                  <a:cubicBezTo>
                    <a:pt x="1525" y="450"/>
                    <a:pt x="1608" y="450"/>
                    <a:pt x="1680" y="462"/>
                  </a:cubicBezTo>
                  <a:cubicBezTo>
                    <a:pt x="1549" y="700"/>
                    <a:pt x="1430" y="927"/>
                    <a:pt x="1310" y="1117"/>
                  </a:cubicBezTo>
                  <a:cubicBezTo>
                    <a:pt x="1203" y="1308"/>
                    <a:pt x="1096" y="1486"/>
                    <a:pt x="989" y="1641"/>
                  </a:cubicBezTo>
                  <a:cubicBezTo>
                    <a:pt x="906" y="1796"/>
                    <a:pt x="798" y="1939"/>
                    <a:pt x="727" y="2070"/>
                  </a:cubicBezTo>
                  <a:cubicBezTo>
                    <a:pt x="656" y="2201"/>
                    <a:pt x="572" y="2320"/>
                    <a:pt x="513" y="2439"/>
                  </a:cubicBezTo>
                  <a:cubicBezTo>
                    <a:pt x="453" y="2558"/>
                    <a:pt x="394" y="2677"/>
                    <a:pt x="334" y="2784"/>
                  </a:cubicBezTo>
                  <a:cubicBezTo>
                    <a:pt x="298" y="2903"/>
                    <a:pt x="239" y="2998"/>
                    <a:pt x="179" y="3105"/>
                  </a:cubicBezTo>
                  <a:cubicBezTo>
                    <a:pt x="156" y="3141"/>
                    <a:pt x="144" y="3153"/>
                    <a:pt x="144" y="3177"/>
                  </a:cubicBezTo>
                  <a:cubicBezTo>
                    <a:pt x="132" y="3272"/>
                    <a:pt x="144" y="3332"/>
                    <a:pt x="191" y="3379"/>
                  </a:cubicBezTo>
                  <a:cubicBezTo>
                    <a:pt x="251" y="3439"/>
                    <a:pt x="310" y="3463"/>
                    <a:pt x="394" y="3475"/>
                  </a:cubicBezTo>
                  <a:cubicBezTo>
                    <a:pt x="412" y="3486"/>
                    <a:pt x="432" y="3492"/>
                    <a:pt x="452" y="3492"/>
                  </a:cubicBezTo>
                  <a:cubicBezTo>
                    <a:pt x="471" y="3492"/>
                    <a:pt x="489" y="3486"/>
                    <a:pt x="501" y="3475"/>
                  </a:cubicBezTo>
                  <a:cubicBezTo>
                    <a:pt x="537" y="3463"/>
                    <a:pt x="572" y="3451"/>
                    <a:pt x="608" y="3439"/>
                  </a:cubicBezTo>
                  <a:cubicBezTo>
                    <a:pt x="656" y="3427"/>
                    <a:pt x="679" y="3391"/>
                    <a:pt x="715" y="3367"/>
                  </a:cubicBezTo>
                  <a:cubicBezTo>
                    <a:pt x="739" y="3332"/>
                    <a:pt x="775" y="3296"/>
                    <a:pt x="787" y="3260"/>
                  </a:cubicBezTo>
                  <a:cubicBezTo>
                    <a:pt x="846" y="3165"/>
                    <a:pt x="906" y="3058"/>
                    <a:pt x="965" y="2927"/>
                  </a:cubicBezTo>
                  <a:cubicBezTo>
                    <a:pt x="1025" y="2796"/>
                    <a:pt x="1096" y="2665"/>
                    <a:pt x="1168" y="2510"/>
                  </a:cubicBezTo>
                  <a:cubicBezTo>
                    <a:pt x="1251" y="2367"/>
                    <a:pt x="1322" y="2201"/>
                    <a:pt x="1406" y="2034"/>
                  </a:cubicBezTo>
                  <a:cubicBezTo>
                    <a:pt x="1501" y="1879"/>
                    <a:pt x="1572" y="1712"/>
                    <a:pt x="1668" y="1546"/>
                  </a:cubicBezTo>
                  <a:cubicBezTo>
                    <a:pt x="1739" y="1379"/>
                    <a:pt x="1822" y="1224"/>
                    <a:pt x="1906" y="1058"/>
                  </a:cubicBezTo>
                  <a:cubicBezTo>
                    <a:pt x="1977" y="891"/>
                    <a:pt x="2037" y="724"/>
                    <a:pt x="2096" y="569"/>
                  </a:cubicBezTo>
                  <a:cubicBezTo>
                    <a:pt x="2239" y="593"/>
                    <a:pt x="2358" y="629"/>
                    <a:pt x="2501" y="665"/>
                  </a:cubicBezTo>
                  <a:cubicBezTo>
                    <a:pt x="2632" y="712"/>
                    <a:pt x="2751" y="760"/>
                    <a:pt x="2870" y="784"/>
                  </a:cubicBezTo>
                  <a:cubicBezTo>
                    <a:pt x="2989" y="831"/>
                    <a:pt x="3108" y="867"/>
                    <a:pt x="3215" y="891"/>
                  </a:cubicBezTo>
                  <a:cubicBezTo>
                    <a:pt x="3335" y="927"/>
                    <a:pt x="3430" y="950"/>
                    <a:pt x="3537" y="962"/>
                  </a:cubicBezTo>
                  <a:cubicBezTo>
                    <a:pt x="3573" y="962"/>
                    <a:pt x="3596" y="962"/>
                    <a:pt x="3632" y="950"/>
                  </a:cubicBezTo>
                  <a:cubicBezTo>
                    <a:pt x="3656" y="938"/>
                    <a:pt x="3668" y="927"/>
                    <a:pt x="3704" y="903"/>
                  </a:cubicBezTo>
                  <a:cubicBezTo>
                    <a:pt x="3727" y="879"/>
                    <a:pt x="3751" y="867"/>
                    <a:pt x="3763" y="831"/>
                  </a:cubicBezTo>
                  <a:cubicBezTo>
                    <a:pt x="3775" y="808"/>
                    <a:pt x="3787" y="772"/>
                    <a:pt x="3787" y="748"/>
                  </a:cubicBezTo>
                  <a:cubicBezTo>
                    <a:pt x="3787" y="700"/>
                    <a:pt x="3775" y="653"/>
                    <a:pt x="3763" y="629"/>
                  </a:cubicBezTo>
                  <a:cubicBezTo>
                    <a:pt x="3727" y="581"/>
                    <a:pt x="3692" y="546"/>
                    <a:pt x="3632" y="534"/>
                  </a:cubicBezTo>
                  <a:cubicBezTo>
                    <a:pt x="3358" y="450"/>
                    <a:pt x="3096" y="367"/>
                    <a:pt x="2834" y="307"/>
                  </a:cubicBezTo>
                  <a:cubicBezTo>
                    <a:pt x="2584" y="248"/>
                    <a:pt x="2346" y="212"/>
                    <a:pt x="2108" y="165"/>
                  </a:cubicBezTo>
                  <a:cubicBezTo>
                    <a:pt x="1930" y="129"/>
                    <a:pt x="1763" y="105"/>
                    <a:pt x="1608" y="69"/>
                  </a:cubicBezTo>
                  <a:cubicBezTo>
                    <a:pt x="1441" y="46"/>
                    <a:pt x="1287" y="34"/>
                    <a:pt x="1144" y="10"/>
                  </a:cubicBezTo>
                  <a:cubicBezTo>
                    <a:pt x="1078" y="4"/>
                    <a:pt x="1010" y="1"/>
                    <a:pt x="9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257;p30"/>
            <p:cNvSpPr/>
            <p:nvPr/>
          </p:nvSpPr>
          <p:spPr>
            <a:xfrm>
              <a:off x="4258250" y="4065925"/>
              <a:ext cx="59850" cy="51900"/>
            </a:xfrm>
            <a:custGeom>
              <a:avLst/>
              <a:gdLst/>
              <a:ahLst/>
              <a:cxnLst/>
              <a:rect l="l" t="t" r="r" b="b"/>
              <a:pathLst>
                <a:path w="2394" h="2076" extrusionOk="0">
                  <a:moveTo>
                    <a:pt x="1346" y="420"/>
                  </a:moveTo>
                  <a:cubicBezTo>
                    <a:pt x="1362" y="420"/>
                    <a:pt x="1378" y="421"/>
                    <a:pt x="1394" y="424"/>
                  </a:cubicBezTo>
                  <a:cubicBezTo>
                    <a:pt x="1299" y="663"/>
                    <a:pt x="1239" y="782"/>
                    <a:pt x="1132" y="1044"/>
                  </a:cubicBezTo>
                  <a:cubicBezTo>
                    <a:pt x="1120" y="1079"/>
                    <a:pt x="1108" y="1127"/>
                    <a:pt x="1072" y="1186"/>
                  </a:cubicBezTo>
                  <a:cubicBezTo>
                    <a:pt x="1049" y="1246"/>
                    <a:pt x="1013" y="1306"/>
                    <a:pt x="977" y="1365"/>
                  </a:cubicBezTo>
                  <a:cubicBezTo>
                    <a:pt x="930" y="1425"/>
                    <a:pt x="882" y="1472"/>
                    <a:pt x="834" y="1496"/>
                  </a:cubicBezTo>
                  <a:cubicBezTo>
                    <a:pt x="807" y="1532"/>
                    <a:pt x="773" y="1548"/>
                    <a:pt x="732" y="1548"/>
                  </a:cubicBezTo>
                  <a:cubicBezTo>
                    <a:pt x="719" y="1548"/>
                    <a:pt x="705" y="1546"/>
                    <a:pt x="691" y="1544"/>
                  </a:cubicBezTo>
                  <a:cubicBezTo>
                    <a:pt x="656" y="1532"/>
                    <a:pt x="632" y="1520"/>
                    <a:pt x="608" y="1496"/>
                  </a:cubicBezTo>
                  <a:cubicBezTo>
                    <a:pt x="596" y="1472"/>
                    <a:pt x="584" y="1460"/>
                    <a:pt x="572" y="1425"/>
                  </a:cubicBezTo>
                  <a:cubicBezTo>
                    <a:pt x="560" y="1401"/>
                    <a:pt x="560" y="1365"/>
                    <a:pt x="560" y="1341"/>
                  </a:cubicBezTo>
                  <a:cubicBezTo>
                    <a:pt x="560" y="1306"/>
                    <a:pt x="572" y="1258"/>
                    <a:pt x="572" y="1234"/>
                  </a:cubicBezTo>
                  <a:cubicBezTo>
                    <a:pt x="572" y="1186"/>
                    <a:pt x="596" y="1127"/>
                    <a:pt x="584" y="1067"/>
                  </a:cubicBezTo>
                  <a:cubicBezTo>
                    <a:pt x="620" y="1008"/>
                    <a:pt x="644" y="936"/>
                    <a:pt x="703" y="865"/>
                  </a:cubicBezTo>
                  <a:cubicBezTo>
                    <a:pt x="763" y="782"/>
                    <a:pt x="822" y="710"/>
                    <a:pt x="870" y="663"/>
                  </a:cubicBezTo>
                  <a:cubicBezTo>
                    <a:pt x="930" y="627"/>
                    <a:pt x="977" y="579"/>
                    <a:pt x="1037" y="532"/>
                  </a:cubicBezTo>
                  <a:cubicBezTo>
                    <a:pt x="1096" y="484"/>
                    <a:pt x="1156" y="460"/>
                    <a:pt x="1215" y="448"/>
                  </a:cubicBezTo>
                  <a:cubicBezTo>
                    <a:pt x="1259" y="431"/>
                    <a:pt x="1302" y="420"/>
                    <a:pt x="1346" y="420"/>
                  </a:cubicBezTo>
                  <a:close/>
                  <a:moveTo>
                    <a:pt x="1319" y="1"/>
                  </a:moveTo>
                  <a:cubicBezTo>
                    <a:pt x="1258" y="1"/>
                    <a:pt x="1200" y="9"/>
                    <a:pt x="1132" y="32"/>
                  </a:cubicBezTo>
                  <a:cubicBezTo>
                    <a:pt x="1025" y="55"/>
                    <a:pt x="930" y="103"/>
                    <a:pt x="834" y="151"/>
                  </a:cubicBezTo>
                  <a:cubicBezTo>
                    <a:pt x="751" y="210"/>
                    <a:pt x="656" y="270"/>
                    <a:pt x="572" y="341"/>
                  </a:cubicBezTo>
                  <a:cubicBezTo>
                    <a:pt x="477" y="424"/>
                    <a:pt x="406" y="520"/>
                    <a:pt x="310" y="627"/>
                  </a:cubicBezTo>
                  <a:cubicBezTo>
                    <a:pt x="239" y="746"/>
                    <a:pt x="179" y="829"/>
                    <a:pt x="120" y="936"/>
                  </a:cubicBezTo>
                  <a:cubicBezTo>
                    <a:pt x="60" y="1044"/>
                    <a:pt x="37" y="1127"/>
                    <a:pt x="13" y="1234"/>
                  </a:cubicBezTo>
                  <a:cubicBezTo>
                    <a:pt x="1" y="1317"/>
                    <a:pt x="1" y="1401"/>
                    <a:pt x="13" y="1472"/>
                  </a:cubicBezTo>
                  <a:cubicBezTo>
                    <a:pt x="37" y="1544"/>
                    <a:pt x="60" y="1603"/>
                    <a:pt x="108" y="1663"/>
                  </a:cubicBezTo>
                  <a:cubicBezTo>
                    <a:pt x="132" y="1722"/>
                    <a:pt x="191" y="1770"/>
                    <a:pt x="251" y="1817"/>
                  </a:cubicBezTo>
                  <a:cubicBezTo>
                    <a:pt x="310" y="1853"/>
                    <a:pt x="370" y="1877"/>
                    <a:pt x="453" y="1889"/>
                  </a:cubicBezTo>
                  <a:cubicBezTo>
                    <a:pt x="501" y="1889"/>
                    <a:pt x="543" y="1894"/>
                    <a:pt x="587" y="1894"/>
                  </a:cubicBezTo>
                  <a:cubicBezTo>
                    <a:pt x="609" y="1894"/>
                    <a:pt x="632" y="1893"/>
                    <a:pt x="656" y="1889"/>
                  </a:cubicBezTo>
                  <a:cubicBezTo>
                    <a:pt x="727" y="1877"/>
                    <a:pt x="810" y="1853"/>
                    <a:pt x="870" y="1841"/>
                  </a:cubicBezTo>
                  <a:cubicBezTo>
                    <a:pt x="930" y="1829"/>
                    <a:pt x="989" y="1794"/>
                    <a:pt x="1049" y="1770"/>
                  </a:cubicBezTo>
                  <a:cubicBezTo>
                    <a:pt x="1108" y="1734"/>
                    <a:pt x="1144" y="1710"/>
                    <a:pt x="1191" y="1675"/>
                  </a:cubicBezTo>
                  <a:cubicBezTo>
                    <a:pt x="1227" y="1794"/>
                    <a:pt x="1263" y="1889"/>
                    <a:pt x="1322" y="1948"/>
                  </a:cubicBezTo>
                  <a:cubicBezTo>
                    <a:pt x="1370" y="2008"/>
                    <a:pt x="1441" y="2056"/>
                    <a:pt x="1549" y="2068"/>
                  </a:cubicBezTo>
                  <a:cubicBezTo>
                    <a:pt x="1588" y="2072"/>
                    <a:pt x="1623" y="2075"/>
                    <a:pt x="1657" y="2075"/>
                  </a:cubicBezTo>
                  <a:cubicBezTo>
                    <a:pt x="1705" y="2075"/>
                    <a:pt x="1750" y="2070"/>
                    <a:pt x="1799" y="2056"/>
                  </a:cubicBezTo>
                  <a:cubicBezTo>
                    <a:pt x="1882" y="2020"/>
                    <a:pt x="1965" y="1984"/>
                    <a:pt x="2037" y="1948"/>
                  </a:cubicBezTo>
                  <a:cubicBezTo>
                    <a:pt x="2120" y="1913"/>
                    <a:pt x="2192" y="1853"/>
                    <a:pt x="2251" y="1817"/>
                  </a:cubicBezTo>
                  <a:cubicBezTo>
                    <a:pt x="2311" y="1770"/>
                    <a:pt x="2358" y="1722"/>
                    <a:pt x="2394" y="1675"/>
                  </a:cubicBezTo>
                  <a:cubicBezTo>
                    <a:pt x="2382" y="1484"/>
                    <a:pt x="2370" y="1401"/>
                    <a:pt x="2382" y="1186"/>
                  </a:cubicBezTo>
                  <a:lnTo>
                    <a:pt x="2382" y="1186"/>
                  </a:lnTo>
                  <a:cubicBezTo>
                    <a:pt x="2311" y="1258"/>
                    <a:pt x="2215" y="1341"/>
                    <a:pt x="2144" y="1401"/>
                  </a:cubicBezTo>
                  <a:cubicBezTo>
                    <a:pt x="2120" y="1425"/>
                    <a:pt x="2084" y="1436"/>
                    <a:pt x="2037" y="1472"/>
                  </a:cubicBezTo>
                  <a:cubicBezTo>
                    <a:pt x="2001" y="1484"/>
                    <a:pt x="1953" y="1520"/>
                    <a:pt x="1918" y="1532"/>
                  </a:cubicBezTo>
                  <a:cubicBezTo>
                    <a:pt x="1894" y="1556"/>
                    <a:pt x="1846" y="1556"/>
                    <a:pt x="1822" y="1579"/>
                  </a:cubicBezTo>
                  <a:lnTo>
                    <a:pt x="1715" y="1579"/>
                  </a:lnTo>
                  <a:cubicBezTo>
                    <a:pt x="1668" y="1579"/>
                    <a:pt x="1644" y="1544"/>
                    <a:pt x="1644" y="1520"/>
                  </a:cubicBezTo>
                  <a:cubicBezTo>
                    <a:pt x="1620" y="1472"/>
                    <a:pt x="1620" y="1425"/>
                    <a:pt x="1644" y="1365"/>
                  </a:cubicBezTo>
                  <a:cubicBezTo>
                    <a:pt x="1656" y="1294"/>
                    <a:pt x="1668" y="1222"/>
                    <a:pt x="1715" y="1115"/>
                  </a:cubicBezTo>
                  <a:cubicBezTo>
                    <a:pt x="1763" y="1008"/>
                    <a:pt x="1787" y="925"/>
                    <a:pt x="1822" y="841"/>
                  </a:cubicBezTo>
                  <a:lnTo>
                    <a:pt x="1906" y="627"/>
                  </a:lnTo>
                  <a:cubicBezTo>
                    <a:pt x="1918" y="544"/>
                    <a:pt x="1942" y="472"/>
                    <a:pt x="1953" y="413"/>
                  </a:cubicBezTo>
                  <a:lnTo>
                    <a:pt x="1953" y="305"/>
                  </a:lnTo>
                  <a:cubicBezTo>
                    <a:pt x="1942" y="282"/>
                    <a:pt x="1942" y="270"/>
                    <a:pt x="1918" y="246"/>
                  </a:cubicBezTo>
                  <a:cubicBezTo>
                    <a:pt x="1906" y="234"/>
                    <a:pt x="1894" y="222"/>
                    <a:pt x="1882" y="222"/>
                  </a:cubicBezTo>
                  <a:cubicBezTo>
                    <a:pt x="1858" y="222"/>
                    <a:pt x="1834" y="210"/>
                    <a:pt x="1822" y="210"/>
                  </a:cubicBezTo>
                  <a:lnTo>
                    <a:pt x="1727" y="210"/>
                  </a:lnTo>
                  <a:cubicBezTo>
                    <a:pt x="1703" y="210"/>
                    <a:pt x="1680" y="186"/>
                    <a:pt x="1668" y="186"/>
                  </a:cubicBezTo>
                  <a:cubicBezTo>
                    <a:pt x="1656" y="186"/>
                    <a:pt x="1644" y="186"/>
                    <a:pt x="1620" y="174"/>
                  </a:cubicBezTo>
                  <a:cubicBezTo>
                    <a:pt x="1596" y="163"/>
                    <a:pt x="1596" y="151"/>
                    <a:pt x="1584" y="127"/>
                  </a:cubicBezTo>
                  <a:cubicBezTo>
                    <a:pt x="1561" y="115"/>
                    <a:pt x="1561" y="103"/>
                    <a:pt x="1549" y="91"/>
                  </a:cubicBezTo>
                  <a:lnTo>
                    <a:pt x="1501" y="43"/>
                  </a:lnTo>
                  <a:cubicBezTo>
                    <a:pt x="1489" y="32"/>
                    <a:pt x="1465" y="8"/>
                    <a:pt x="1430" y="8"/>
                  </a:cubicBezTo>
                  <a:cubicBezTo>
                    <a:pt x="1390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258;p30"/>
            <p:cNvSpPr/>
            <p:nvPr/>
          </p:nvSpPr>
          <p:spPr>
            <a:xfrm>
              <a:off x="4313625" y="4028175"/>
              <a:ext cx="59250" cy="95925"/>
            </a:xfrm>
            <a:custGeom>
              <a:avLst/>
              <a:gdLst/>
              <a:ahLst/>
              <a:cxnLst/>
              <a:rect l="l" t="t" r="r" b="b"/>
              <a:pathLst>
                <a:path w="2370" h="3837" extrusionOk="0">
                  <a:moveTo>
                    <a:pt x="1441" y="434"/>
                  </a:moveTo>
                  <a:cubicBezTo>
                    <a:pt x="1465" y="434"/>
                    <a:pt x="1465" y="470"/>
                    <a:pt x="1501" y="530"/>
                  </a:cubicBezTo>
                  <a:cubicBezTo>
                    <a:pt x="1501" y="553"/>
                    <a:pt x="1477" y="589"/>
                    <a:pt x="1465" y="625"/>
                  </a:cubicBezTo>
                  <a:cubicBezTo>
                    <a:pt x="1453" y="672"/>
                    <a:pt x="1441" y="720"/>
                    <a:pt x="1405" y="768"/>
                  </a:cubicBezTo>
                  <a:cubicBezTo>
                    <a:pt x="1382" y="803"/>
                    <a:pt x="1358" y="851"/>
                    <a:pt x="1334" y="911"/>
                  </a:cubicBezTo>
                  <a:cubicBezTo>
                    <a:pt x="1322" y="958"/>
                    <a:pt x="1286" y="1018"/>
                    <a:pt x="1262" y="1065"/>
                  </a:cubicBezTo>
                  <a:cubicBezTo>
                    <a:pt x="1227" y="1101"/>
                    <a:pt x="1215" y="1149"/>
                    <a:pt x="1179" y="1196"/>
                  </a:cubicBezTo>
                  <a:cubicBezTo>
                    <a:pt x="1155" y="1244"/>
                    <a:pt x="1143" y="1268"/>
                    <a:pt x="1120" y="1303"/>
                  </a:cubicBezTo>
                  <a:cubicBezTo>
                    <a:pt x="1096" y="1363"/>
                    <a:pt x="1060" y="1434"/>
                    <a:pt x="1024" y="1518"/>
                  </a:cubicBezTo>
                  <a:cubicBezTo>
                    <a:pt x="977" y="1601"/>
                    <a:pt x="929" y="1684"/>
                    <a:pt x="881" y="1792"/>
                  </a:cubicBezTo>
                  <a:cubicBezTo>
                    <a:pt x="846" y="1899"/>
                    <a:pt x="774" y="1982"/>
                    <a:pt x="739" y="2089"/>
                  </a:cubicBezTo>
                  <a:cubicBezTo>
                    <a:pt x="691" y="2196"/>
                    <a:pt x="643" y="2280"/>
                    <a:pt x="596" y="2375"/>
                  </a:cubicBezTo>
                  <a:cubicBezTo>
                    <a:pt x="631" y="2208"/>
                    <a:pt x="667" y="2042"/>
                    <a:pt x="703" y="1875"/>
                  </a:cubicBezTo>
                  <a:cubicBezTo>
                    <a:pt x="727" y="1815"/>
                    <a:pt x="750" y="1756"/>
                    <a:pt x="762" y="1673"/>
                  </a:cubicBezTo>
                  <a:cubicBezTo>
                    <a:pt x="786" y="1577"/>
                    <a:pt x="810" y="1506"/>
                    <a:pt x="822" y="1434"/>
                  </a:cubicBezTo>
                  <a:cubicBezTo>
                    <a:pt x="846" y="1363"/>
                    <a:pt x="870" y="1268"/>
                    <a:pt x="905" y="1196"/>
                  </a:cubicBezTo>
                  <a:cubicBezTo>
                    <a:pt x="929" y="1101"/>
                    <a:pt x="965" y="1030"/>
                    <a:pt x="989" y="958"/>
                  </a:cubicBezTo>
                  <a:cubicBezTo>
                    <a:pt x="1024" y="887"/>
                    <a:pt x="1072" y="791"/>
                    <a:pt x="1108" y="732"/>
                  </a:cubicBezTo>
                  <a:cubicBezTo>
                    <a:pt x="1143" y="672"/>
                    <a:pt x="1179" y="613"/>
                    <a:pt x="1215" y="565"/>
                  </a:cubicBezTo>
                  <a:cubicBezTo>
                    <a:pt x="1239" y="530"/>
                    <a:pt x="1286" y="494"/>
                    <a:pt x="1322" y="470"/>
                  </a:cubicBezTo>
                  <a:cubicBezTo>
                    <a:pt x="1346" y="434"/>
                    <a:pt x="1393" y="434"/>
                    <a:pt x="1441" y="434"/>
                  </a:cubicBezTo>
                  <a:close/>
                  <a:moveTo>
                    <a:pt x="1539" y="1"/>
                  </a:moveTo>
                  <a:cubicBezTo>
                    <a:pt x="1475" y="1"/>
                    <a:pt x="1410" y="12"/>
                    <a:pt x="1358" y="29"/>
                  </a:cubicBezTo>
                  <a:cubicBezTo>
                    <a:pt x="1286" y="65"/>
                    <a:pt x="1215" y="89"/>
                    <a:pt x="1131" y="149"/>
                  </a:cubicBezTo>
                  <a:cubicBezTo>
                    <a:pt x="1060" y="208"/>
                    <a:pt x="1001" y="268"/>
                    <a:pt x="941" y="351"/>
                  </a:cubicBezTo>
                  <a:cubicBezTo>
                    <a:pt x="881" y="422"/>
                    <a:pt x="822" y="494"/>
                    <a:pt x="774" y="589"/>
                  </a:cubicBezTo>
                  <a:lnTo>
                    <a:pt x="643" y="851"/>
                  </a:lnTo>
                  <a:cubicBezTo>
                    <a:pt x="596" y="946"/>
                    <a:pt x="560" y="1030"/>
                    <a:pt x="524" y="1125"/>
                  </a:cubicBezTo>
                  <a:cubicBezTo>
                    <a:pt x="500" y="1208"/>
                    <a:pt x="465" y="1280"/>
                    <a:pt x="441" y="1363"/>
                  </a:cubicBezTo>
                  <a:cubicBezTo>
                    <a:pt x="417" y="1434"/>
                    <a:pt x="393" y="1494"/>
                    <a:pt x="381" y="1553"/>
                  </a:cubicBezTo>
                  <a:cubicBezTo>
                    <a:pt x="334" y="1696"/>
                    <a:pt x="286" y="1863"/>
                    <a:pt x="239" y="2030"/>
                  </a:cubicBezTo>
                  <a:cubicBezTo>
                    <a:pt x="203" y="2173"/>
                    <a:pt x="167" y="2339"/>
                    <a:pt x="143" y="2494"/>
                  </a:cubicBezTo>
                  <a:cubicBezTo>
                    <a:pt x="108" y="2637"/>
                    <a:pt x="84" y="2792"/>
                    <a:pt x="60" y="2911"/>
                  </a:cubicBezTo>
                  <a:cubicBezTo>
                    <a:pt x="48" y="3030"/>
                    <a:pt x="36" y="3125"/>
                    <a:pt x="24" y="3208"/>
                  </a:cubicBezTo>
                  <a:cubicBezTo>
                    <a:pt x="0" y="3268"/>
                    <a:pt x="0" y="3304"/>
                    <a:pt x="0" y="3363"/>
                  </a:cubicBezTo>
                  <a:cubicBezTo>
                    <a:pt x="0" y="3411"/>
                    <a:pt x="0" y="3458"/>
                    <a:pt x="24" y="3506"/>
                  </a:cubicBezTo>
                  <a:cubicBezTo>
                    <a:pt x="36" y="3542"/>
                    <a:pt x="60" y="3578"/>
                    <a:pt x="96" y="3601"/>
                  </a:cubicBezTo>
                  <a:cubicBezTo>
                    <a:pt x="143" y="3637"/>
                    <a:pt x="179" y="3649"/>
                    <a:pt x="239" y="3661"/>
                  </a:cubicBezTo>
                  <a:cubicBezTo>
                    <a:pt x="298" y="3661"/>
                    <a:pt x="334" y="3661"/>
                    <a:pt x="381" y="3649"/>
                  </a:cubicBezTo>
                  <a:cubicBezTo>
                    <a:pt x="417" y="3637"/>
                    <a:pt x="453" y="3601"/>
                    <a:pt x="500" y="3566"/>
                  </a:cubicBezTo>
                  <a:cubicBezTo>
                    <a:pt x="798" y="3173"/>
                    <a:pt x="941" y="2994"/>
                    <a:pt x="1239" y="2613"/>
                  </a:cubicBezTo>
                  <a:cubicBezTo>
                    <a:pt x="1298" y="2530"/>
                    <a:pt x="1346" y="2494"/>
                    <a:pt x="1393" y="2458"/>
                  </a:cubicBezTo>
                  <a:cubicBezTo>
                    <a:pt x="1429" y="2446"/>
                    <a:pt x="1465" y="2435"/>
                    <a:pt x="1489" y="2435"/>
                  </a:cubicBezTo>
                  <a:cubicBezTo>
                    <a:pt x="1512" y="2435"/>
                    <a:pt x="1524" y="2446"/>
                    <a:pt x="1536" y="2458"/>
                  </a:cubicBezTo>
                  <a:cubicBezTo>
                    <a:pt x="1548" y="2494"/>
                    <a:pt x="1548" y="2506"/>
                    <a:pt x="1548" y="2530"/>
                  </a:cubicBezTo>
                  <a:cubicBezTo>
                    <a:pt x="1548" y="2554"/>
                    <a:pt x="1548" y="2565"/>
                    <a:pt x="1536" y="2577"/>
                  </a:cubicBezTo>
                  <a:lnTo>
                    <a:pt x="1489" y="2625"/>
                  </a:lnTo>
                  <a:cubicBezTo>
                    <a:pt x="1477" y="2637"/>
                    <a:pt x="1465" y="2649"/>
                    <a:pt x="1429" y="2673"/>
                  </a:cubicBezTo>
                  <a:cubicBezTo>
                    <a:pt x="1417" y="2685"/>
                    <a:pt x="1393" y="2708"/>
                    <a:pt x="1358" y="2732"/>
                  </a:cubicBezTo>
                  <a:cubicBezTo>
                    <a:pt x="1286" y="2804"/>
                    <a:pt x="1227" y="2875"/>
                    <a:pt x="1179" y="2935"/>
                  </a:cubicBezTo>
                  <a:cubicBezTo>
                    <a:pt x="1120" y="2994"/>
                    <a:pt x="1096" y="3054"/>
                    <a:pt x="1060" y="3113"/>
                  </a:cubicBezTo>
                  <a:cubicBezTo>
                    <a:pt x="1036" y="3173"/>
                    <a:pt x="1012" y="3220"/>
                    <a:pt x="1001" y="3268"/>
                  </a:cubicBezTo>
                  <a:cubicBezTo>
                    <a:pt x="989" y="3304"/>
                    <a:pt x="977" y="3351"/>
                    <a:pt x="977" y="3387"/>
                  </a:cubicBezTo>
                  <a:cubicBezTo>
                    <a:pt x="953" y="3447"/>
                    <a:pt x="953" y="3482"/>
                    <a:pt x="977" y="3530"/>
                  </a:cubicBezTo>
                  <a:cubicBezTo>
                    <a:pt x="977" y="3578"/>
                    <a:pt x="1001" y="3625"/>
                    <a:pt x="1036" y="3661"/>
                  </a:cubicBezTo>
                  <a:cubicBezTo>
                    <a:pt x="1060" y="3708"/>
                    <a:pt x="1120" y="3744"/>
                    <a:pt x="1179" y="3768"/>
                  </a:cubicBezTo>
                  <a:cubicBezTo>
                    <a:pt x="1239" y="3792"/>
                    <a:pt x="1334" y="3816"/>
                    <a:pt x="1429" y="3828"/>
                  </a:cubicBezTo>
                  <a:cubicBezTo>
                    <a:pt x="1471" y="3833"/>
                    <a:pt x="1512" y="3836"/>
                    <a:pt x="1556" y="3836"/>
                  </a:cubicBezTo>
                  <a:cubicBezTo>
                    <a:pt x="1599" y="3836"/>
                    <a:pt x="1643" y="3833"/>
                    <a:pt x="1691" y="3828"/>
                  </a:cubicBezTo>
                  <a:cubicBezTo>
                    <a:pt x="1774" y="3816"/>
                    <a:pt x="1870" y="3804"/>
                    <a:pt x="1953" y="3768"/>
                  </a:cubicBezTo>
                  <a:cubicBezTo>
                    <a:pt x="2048" y="3744"/>
                    <a:pt x="2120" y="3708"/>
                    <a:pt x="2191" y="3661"/>
                  </a:cubicBezTo>
                  <a:cubicBezTo>
                    <a:pt x="2263" y="3625"/>
                    <a:pt x="2322" y="3578"/>
                    <a:pt x="2370" y="3518"/>
                  </a:cubicBezTo>
                  <a:cubicBezTo>
                    <a:pt x="2346" y="3304"/>
                    <a:pt x="2310" y="3220"/>
                    <a:pt x="2286" y="3006"/>
                  </a:cubicBezTo>
                  <a:cubicBezTo>
                    <a:pt x="2251" y="3030"/>
                    <a:pt x="2227" y="3054"/>
                    <a:pt x="2191" y="3089"/>
                  </a:cubicBezTo>
                  <a:lnTo>
                    <a:pt x="2084" y="3185"/>
                  </a:lnTo>
                  <a:cubicBezTo>
                    <a:pt x="2048" y="3220"/>
                    <a:pt x="2013" y="3268"/>
                    <a:pt x="1965" y="3292"/>
                  </a:cubicBezTo>
                  <a:cubicBezTo>
                    <a:pt x="1929" y="3327"/>
                    <a:pt x="1893" y="3351"/>
                    <a:pt x="1846" y="3387"/>
                  </a:cubicBezTo>
                  <a:cubicBezTo>
                    <a:pt x="1810" y="3411"/>
                    <a:pt x="1763" y="3423"/>
                    <a:pt x="1727" y="3447"/>
                  </a:cubicBezTo>
                  <a:cubicBezTo>
                    <a:pt x="1691" y="3458"/>
                    <a:pt x="1655" y="3458"/>
                    <a:pt x="1632" y="3458"/>
                  </a:cubicBezTo>
                  <a:cubicBezTo>
                    <a:pt x="1572" y="3458"/>
                    <a:pt x="1536" y="3447"/>
                    <a:pt x="1512" y="3411"/>
                  </a:cubicBezTo>
                  <a:cubicBezTo>
                    <a:pt x="1477" y="3399"/>
                    <a:pt x="1477" y="3351"/>
                    <a:pt x="1477" y="3304"/>
                  </a:cubicBezTo>
                  <a:cubicBezTo>
                    <a:pt x="1477" y="3244"/>
                    <a:pt x="1512" y="3208"/>
                    <a:pt x="1536" y="3149"/>
                  </a:cubicBezTo>
                  <a:cubicBezTo>
                    <a:pt x="1572" y="3089"/>
                    <a:pt x="1608" y="3042"/>
                    <a:pt x="1655" y="2982"/>
                  </a:cubicBezTo>
                  <a:cubicBezTo>
                    <a:pt x="1703" y="2923"/>
                    <a:pt x="1751" y="2875"/>
                    <a:pt x="1810" y="2816"/>
                  </a:cubicBezTo>
                  <a:cubicBezTo>
                    <a:pt x="1846" y="2756"/>
                    <a:pt x="1905" y="2708"/>
                    <a:pt x="1953" y="2649"/>
                  </a:cubicBezTo>
                  <a:cubicBezTo>
                    <a:pt x="2001" y="2589"/>
                    <a:pt x="2048" y="2530"/>
                    <a:pt x="2084" y="2458"/>
                  </a:cubicBezTo>
                  <a:cubicBezTo>
                    <a:pt x="2132" y="2387"/>
                    <a:pt x="2167" y="2327"/>
                    <a:pt x="2167" y="2268"/>
                  </a:cubicBezTo>
                  <a:cubicBezTo>
                    <a:pt x="2167" y="2220"/>
                    <a:pt x="2167" y="2161"/>
                    <a:pt x="2155" y="2113"/>
                  </a:cubicBezTo>
                  <a:cubicBezTo>
                    <a:pt x="2132" y="2077"/>
                    <a:pt x="2120" y="2030"/>
                    <a:pt x="2084" y="1994"/>
                  </a:cubicBezTo>
                  <a:cubicBezTo>
                    <a:pt x="2060" y="1958"/>
                    <a:pt x="2036" y="1923"/>
                    <a:pt x="2001" y="1911"/>
                  </a:cubicBezTo>
                  <a:cubicBezTo>
                    <a:pt x="1965" y="1899"/>
                    <a:pt x="1941" y="1875"/>
                    <a:pt x="1893" y="1875"/>
                  </a:cubicBezTo>
                  <a:cubicBezTo>
                    <a:pt x="1822" y="1875"/>
                    <a:pt x="1751" y="1875"/>
                    <a:pt x="1691" y="1899"/>
                  </a:cubicBezTo>
                  <a:cubicBezTo>
                    <a:pt x="1632" y="1911"/>
                    <a:pt x="1572" y="1923"/>
                    <a:pt x="1524" y="1958"/>
                  </a:cubicBezTo>
                  <a:cubicBezTo>
                    <a:pt x="1489" y="1970"/>
                    <a:pt x="1441" y="2018"/>
                    <a:pt x="1370" y="2077"/>
                  </a:cubicBezTo>
                  <a:cubicBezTo>
                    <a:pt x="1322" y="2149"/>
                    <a:pt x="1239" y="2208"/>
                    <a:pt x="1179" y="2268"/>
                  </a:cubicBezTo>
                  <a:cubicBezTo>
                    <a:pt x="1108" y="2327"/>
                    <a:pt x="1048" y="2387"/>
                    <a:pt x="977" y="2458"/>
                  </a:cubicBezTo>
                  <a:cubicBezTo>
                    <a:pt x="893" y="2518"/>
                    <a:pt x="846" y="2577"/>
                    <a:pt x="774" y="2637"/>
                  </a:cubicBezTo>
                  <a:cubicBezTo>
                    <a:pt x="762" y="2625"/>
                    <a:pt x="750" y="2625"/>
                    <a:pt x="762" y="2625"/>
                  </a:cubicBezTo>
                  <a:cubicBezTo>
                    <a:pt x="881" y="2494"/>
                    <a:pt x="941" y="2435"/>
                    <a:pt x="1060" y="2292"/>
                  </a:cubicBezTo>
                  <a:cubicBezTo>
                    <a:pt x="1072" y="2268"/>
                    <a:pt x="1108" y="2220"/>
                    <a:pt x="1155" y="2161"/>
                  </a:cubicBezTo>
                  <a:cubicBezTo>
                    <a:pt x="1191" y="2101"/>
                    <a:pt x="1251" y="2018"/>
                    <a:pt x="1310" y="1923"/>
                  </a:cubicBezTo>
                  <a:cubicBezTo>
                    <a:pt x="1370" y="1815"/>
                    <a:pt x="1453" y="1720"/>
                    <a:pt x="1512" y="1601"/>
                  </a:cubicBezTo>
                  <a:cubicBezTo>
                    <a:pt x="1584" y="1482"/>
                    <a:pt x="1643" y="1363"/>
                    <a:pt x="1703" y="1220"/>
                  </a:cubicBezTo>
                  <a:cubicBezTo>
                    <a:pt x="1763" y="1089"/>
                    <a:pt x="1810" y="970"/>
                    <a:pt x="1846" y="839"/>
                  </a:cubicBezTo>
                  <a:cubicBezTo>
                    <a:pt x="1893" y="720"/>
                    <a:pt x="1905" y="601"/>
                    <a:pt x="1929" y="482"/>
                  </a:cubicBezTo>
                  <a:lnTo>
                    <a:pt x="1929" y="303"/>
                  </a:lnTo>
                  <a:cubicBezTo>
                    <a:pt x="1905" y="244"/>
                    <a:pt x="1905" y="196"/>
                    <a:pt x="1882" y="149"/>
                  </a:cubicBezTo>
                  <a:cubicBezTo>
                    <a:pt x="1846" y="113"/>
                    <a:pt x="1822" y="77"/>
                    <a:pt x="1774" y="53"/>
                  </a:cubicBezTo>
                  <a:cubicBezTo>
                    <a:pt x="1727" y="29"/>
                    <a:pt x="1691" y="6"/>
                    <a:pt x="1608" y="6"/>
                  </a:cubicBezTo>
                  <a:cubicBezTo>
                    <a:pt x="1585" y="2"/>
                    <a:pt x="1562" y="1"/>
                    <a:pt x="15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259;p30"/>
            <p:cNvSpPr/>
            <p:nvPr/>
          </p:nvSpPr>
          <p:spPr>
            <a:xfrm>
              <a:off x="4365125" y="4076875"/>
              <a:ext cx="53300" cy="49675"/>
            </a:xfrm>
            <a:custGeom>
              <a:avLst/>
              <a:gdLst/>
              <a:ahLst/>
              <a:cxnLst/>
              <a:rect l="l" t="t" r="r" b="b"/>
              <a:pathLst>
                <a:path w="2132" h="1987" extrusionOk="0">
                  <a:moveTo>
                    <a:pt x="1024" y="379"/>
                  </a:moveTo>
                  <a:cubicBezTo>
                    <a:pt x="1072" y="379"/>
                    <a:pt x="1096" y="391"/>
                    <a:pt x="1119" y="439"/>
                  </a:cubicBezTo>
                  <a:cubicBezTo>
                    <a:pt x="1143" y="475"/>
                    <a:pt x="1143" y="522"/>
                    <a:pt x="1143" y="582"/>
                  </a:cubicBezTo>
                  <a:cubicBezTo>
                    <a:pt x="1131" y="617"/>
                    <a:pt x="1119" y="677"/>
                    <a:pt x="1060" y="737"/>
                  </a:cubicBezTo>
                  <a:cubicBezTo>
                    <a:pt x="1000" y="796"/>
                    <a:pt x="953" y="856"/>
                    <a:pt x="893" y="879"/>
                  </a:cubicBezTo>
                  <a:cubicBezTo>
                    <a:pt x="834" y="927"/>
                    <a:pt x="774" y="951"/>
                    <a:pt x="715" y="975"/>
                  </a:cubicBezTo>
                  <a:cubicBezTo>
                    <a:pt x="643" y="998"/>
                    <a:pt x="584" y="998"/>
                    <a:pt x="536" y="998"/>
                  </a:cubicBezTo>
                  <a:cubicBezTo>
                    <a:pt x="536" y="987"/>
                    <a:pt x="536" y="939"/>
                    <a:pt x="548" y="868"/>
                  </a:cubicBezTo>
                  <a:cubicBezTo>
                    <a:pt x="548" y="820"/>
                    <a:pt x="572" y="784"/>
                    <a:pt x="595" y="725"/>
                  </a:cubicBezTo>
                  <a:cubicBezTo>
                    <a:pt x="631" y="665"/>
                    <a:pt x="655" y="617"/>
                    <a:pt x="667" y="570"/>
                  </a:cubicBezTo>
                  <a:cubicBezTo>
                    <a:pt x="691" y="546"/>
                    <a:pt x="715" y="498"/>
                    <a:pt x="750" y="463"/>
                  </a:cubicBezTo>
                  <a:cubicBezTo>
                    <a:pt x="774" y="439"/>
                    <a:pt x="822" y="403"/>
                    <a:pt x="869" y="391"/>
                  </a:cubicBezTo>
                  <a:cubicBezTo>
                    <a:pt x="905" y="379"/>
                    <a:pt x="965" y="379"/>
                    <a:pt x="1024" y="379"/>
                  </a:cubicBezTo>
                  <a:close/>
                  <a:moveTo>
                    <a:pt x="898" y="0"/>
                  </a:moveTo>
                  <a:cubicBezTo>
                    <a:pt x="827" y="0"/>
                    <a:pt x="765" y="17"/>
                    <a:pt x="715" y="34"/>
                  </a:cubicBezTo>
                  <a:cubicBezTo>
                    <a:pt x="643" y="58"/>
                    <a:pt x="572" y="106"/>
                    <a:pt x="488" y="153"/>
                  </a:cubicBezTo>
                  <a:cubicBezTo>
                    <a:pt x="429" y="201"/>
                    <a:pt x="369" y="260"/>
                    <a:pt x="310" y="332"/>
                  </a:cubicBezTo>
                  <a:lnTo>
                    <a:pt x="179" y="558"/>
                  </a:lnTo>
                  <a:cubicBezTo>
                    <a:pt x="131" y="629"/>
                    <a:pt x="107" y="713"/>
                    <a:pt x="60" y="820"/>
                  </a:cubicBezTo>
                  <a:cubicBezTo>
                    <a:pt x="24" y="915"/>
                    <a:pt x="0" y="998"/>
                    <a:pt x="0" y="1082"/>
                  </a:cubicBezTo>
                  <a:cubicBezTo>
                    <a:pt x="0" y="1201"/>
                    <a:pt x="0" y="1296"/>
                    <a:pt x="24" y="1403"/>
                  </a:cubicBezTo>
                  <a:cubicBezTo>
                    <a:pt x="60" y="1510"/>
                    <a:pt x="107" y="1594"/>
                    <a:pt x="167" y="1689"/>
                  </a:cubicBezTo>
                  <a:cubicBezTo>
                    <a:pt x="226" y="1772"/>
                    <a:pt x="298" y="1832"/>
                    <a:pt x="405" y="1891"/>
                  </a:cubicBezTo>
                  <a:cubicBezTo>
                    <a:pt x="500" y="1939"/>
                    <a:pt x="619" y="1975"/>
                    <a:pt x="762" y="1987"/>
                  </a:cubicBezTo>
                  <a:cubicBezTo>
                    <a:pt x="846" y="1987"/>
                    <a:pt x="941" y="1987"/>
                    <a:pt x="1012" y="1939"/>
                  </a:cubicBezTo>
                  <a:cubicBezTo>
                    <a:pt x="1107" y="1927"/>
                    <a:pt x="1191" y="1915"/>
                    <a:pt x="1262" y="1880"/>
                  </a:cubicBezTo>
                  <a:cubicBezTo>
                    <a:pt x="1357" y="1868"/>
                    <a:pt x="1429" y="1820"/>
                    <a:pt x="1500" y="1796"/>
                  </a:cubicBezTo>
                  <a:cubicBezTo>
                    <a:pt x="1584" y="1749"/>
                    <a:pt x="1655" y="1713"/>
                    <a:pt x="1715" y="1677"/>
                  </a:cubicBezTo>
                  <a:cubicBezTo>
                    <a:pt x="1858" y="1582"/>
                    <a:pt x="2000" y="1475"/>
                    <a:pt x="2131" y="1356"/>
                  </a:cubicBezTo>
                  <a:lnTo>
                    <a:pt x="1858" y="1094"/>
                  </a:lnTo>
                  <a:cubicBezTo>
                    <a:pt x="1798" y="1141"/>
                    <a:pt x="1738" y="1201"/>
                    <a:pt x="1655" y="1237"/>
                  </a:cubicBezTo>
                  <a:cubicBezTo>
                    <a:pt x="1560" y="1296"/>
                    <a:pt x="1477" y="1344"/>
                    <a:pt x="1381" y="1391"/>
                  </a:cubicBezTo>
                  <a:cubicBezTo>
                    <a:pt x="1298" y="1439"/>
                    <a:pt x="1203" y="1463"/>
                    <a:pt x="1107" y="1499"/>
                  </a:cubicBezTo>
                  <a:cubicBezTo>
                    <a:pt x="1000" y="1522"/>
                    <a:pt x="905" y="1522"/>
                    <a:pt x="822" y="1522"/>
                  </a:cubicBezTo>
                  <a:cubicBezTo>
                    <a:pt x="786" y="1522"/>
                    <a:pt x="774" y="1510"/>
                    <a:pt x="750" y="1510"/>
                  </a:cubicBezTo>
                  <a:cubicBezTo>
                    <a:pt x="715" y="1510"/>
                    <a:pt x="691" y="1499"/>
                    <a:pt x="667" y="1475"/>
                  </a:cubicBezTo>
                  <a:cubicBezTo>
                    <a:pt x="655" y="1463"/>
                    <a:pt x="619" y="1451"/>
                    <a:pt x="607" y="1415"/>
                  </a:cubicBezTo>
                  <a:cubicBezTo>
                    <a:pt x="595" y="1403"/>
                    <a:pt x="560" y="1356"/>
                    <a:pt x="548" y="1332"/>
                  </a:cubicBezTo>
                  <a:cubicBezTo>
                    <a:pt x="667" y="1320"/>
                    <a:pt x="798" y="1272"/>
                    <a:pt x="905" y="1225"/>
                  </a:cubicBezTo>
                  <a:cubicBezTo>
                    <a:pt x="1012" y="1165"/>
                    <a:pt x="1119" y="1118"/>
                    <a:pt x="1191" y="1046"/>
                  </a:cubicBezTo>
                  <a:cubicBezTo>
                    <a:pt x="1286" y="975"/>
                    <a:pt x="1357" y="903"/>
                    <a:pt x="1417" y="796"/>
                  </a:cubicBezTo>
                  <a:cubicBezTo>
                    <a:pt x="1488" y="689"/>
                    <a:pt x="1524" y="606"/>
                    <a:pt x="1524" y="522"/>
                  </a:cubicBezTo>
                  <a:cubicBezTo>
                    <a:pt x="1524" y="451"/>
                    <a:pt x="1524" y="379"/>
                    <a:pt x="1488" y="320"/>
                  </a:cubicBezTo>
                  <a:cubicBezTo>
                    <a:pt x="1477" y="260"/>
                    <a:pt x="1429" y="201"/>
                    <a:pt x="1381" y="153"/>
                  </a:cubicBezTo>
                  <a:cubicBezTo>
                    <a:pt x="1322" y="106"/>
                    <a:pt x="1262" y="82"/>
                    <a:pt x="1203" y="46"/>
                  </a:cubicBezTo>
                  <a:cubicBezTo>
                    <a:pt x="1131" y="22"/>
                    <a:pt x="1060" y="10"/>
                    <a:pt x="988" y="10"/>
                  </a:cubicBezTo>
                  <a:cubicBezTo>
                    <a:pt x="957" y="3"/>
                    <a:pt x="927" y="0"/>
                    <a:pt x="89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4433875" y="4078600"/>
              <a:ext cx="61050" cy="50050"/>
            </a:xfrm>
            <a:custGeom>
              <a:avLst/>
              <a:gdLst/>
              <a:ahLst/>
              <a:cxnLst/>
              <a:rect l="l" t="t" r="r" b="b"/>
              <a:pathLst>
                <a:path w="2442" h="2002" extrusionOk="0">
                  <a:moveTo>
                    <a:pt x="1286" y="394"/>
                  </a:moveTo>
                  <a:cubicBezTo>
                    <a:pt x="1227" y="668"/>
                    <a:pt x="1191" y="787"/>
                    <a:pt x="1132" y="1049"/>
                  </a:cubicBezTo>
                  <a:cubicBezTo>
                    <a:pt x="1132" y="1096"/>
                    <a:pt x="1120" y="1156"/>
                    <a:pt x="1108" y="1215"/>
                  </a:cubicBezTo>
                  <a:cubicBezTo>
                    <a:pt x="1096" y="1287"/>
                    <a:pt x="1060" y="1346"/>
                    <a:pt x="1024" y="1406"/>
                  </a:cubicBezTo>
                  <a:cubicBezTo>
                    <a:pt x="989" y="1465"/>
                    <a:pt x="953" y="1513"/>
                    <a:pt x="917" y="1561"/>
                  </a:cubicBezTo>
                  <a:cubicBezTo>
                    <a:pt x="870" y="1608"/>
                    <a:pt x="822" y="1620"/>
                    <a:pt x="763" y="1620"/>
                  </a:cubicBezTo>
                  <a:cubicBezTo>
                    <a:pt x="715" y="1620"/>
                    <a:pt x="691" y="1608"/>
                    <a:pt x="679" y="1584"/>
                  </a:cubicBezTo>
                  <a:cubicBezTo>
                    <a:pt x="643" y="1572"/>
                    <a:pt x="632" y="1561"/>
                    <a:pt x="620" y="1525"/>
                  </a:cubicBezTo>
                  <a:cubicBezTo>
                    <a:pt x="596" y="1501"/>
                    <a:pt x="584" y="1465"/>
                    <a:pt x="584" y="1441"/>
                  </a:cubicBezTo>
                  <a:cubicBezTo>
                    <a:pt x="572" y="1406"/>
                    <a:pt x="572" y="1370"/>
                    <a:pt x="572" y="1334"/>
                  </a:cubicBezTo>
                  <a:cubicBezTo>
                    <a:pt x="572" y="1275"/>
                    <a:pt x="584" y="1215"/>
                    <a:pt x="632" y="1156"/>
                  </a:cubicBezTo>
                  <a:cubicBezTo>
                    <a:pt x="643" y="1096"/>
                    <a:pt x="679" y="1025"/>
                    <a:pt x="715" y="929"/>
                  </a:cubicBezTo>
                  <a:cubicBezTo>
                    <a:pt x="751" y="846"/>
                    <a:pt x="798" y="775"/>
                    <a:pt x="834" y="715"/>
                  </a:cubicBezTo>
                  <a:cubicBezTo>
                    <a:pt x="882" y="656"/>
                    <a:pt x="929" y="596"/>
                    <a:pt x="977" y="548"/>
                  </a:cubicBezTo>
                  <a:cubicBezTo>
                    <a:pt x="1013" y="501"/>
                    <a:pt x="1060" y="477"/>
                    <a:pt x="1120" y="441"/>
                  </a:cubicBezTo>
                  <a:cubicBezTo>
                    <a:pt x="1167" y="418"/>
                    <a:pt x="1227" y="394"/>
                    <a:pt x="1286" y="394"/>
                  </a:cubicBezTo>
                  <a:close/>
                  <a:moveTo>
                    <a:pt x="1191" y="1"/>
                  </a:moveTo>
                  <a:cubicBezTo>
                    <a:pt x="1108" y="1"/>
                    <a:pt x="1001" y="13"/>
                    <a:pt x="905" y="60"/>
                  </a:cubicBezTo>
                  <a:cubicBezTo>
                    <a:pt x="822" y="96"/>
                    <a:pt x="727" y="156"/>
                    <a:pt x="643" y="215"/>
                  </a:cubicBezTo>
                  <a:cubicBezTo>
                    <a:pt x="548" y="298"/>
                    <a:pt x="477" y="370"/>
                    <a:pt x="405" y="453"/>
                  </a:cubicBezTo>
                  <a:cubicBezTo>
                    <a:pt x="334" y="548"/>
                    <a:pt x="274" y="656"/>
                    <a:pt x="191" y="775"/>
                  </a:cubicBezTo>
                  <a:cubicBezTo>
                    <a:pt x="120" y="894"/>
                    <a:pt x="72" y="1013"/>
                    <a:pt x="48" y="1108"/>
                  </a:cubicBezTo>
                  <a:cubicBezTo>
                    <a:pt x="12" y="1215"/>
                    <a:pt x="1" y="1322"/>
                    <a:pt x="1" y="1430"/>
                  </a:cubicBezTo>
                  <a:cubicBezTo>
                    <a:pt x="1" y="1513"/>
                    <a:pt x="12" y="1584"/>
                    <a:pt x="48" y="1668"/>
                  </a:cubicBezTo>
                  <a:cubicBezTo>
                    <a:pt x="72" y="1739"/>
                    <a:pt x="120" y="1799"/>
                    <a:pt x="167" y="1846"/>
                  </a:cubicBezTo>
                  <a:cubicBezTo>
                    <a:pt x="227" y="1906"/>
                    <a:pt x="286" y="1930"/>
                    <a:pt x="346" y="1965"/>
                  </a:cubicBezTo>
                  <a:cubicBezTo>
                    <a:pt x="417" y="1989"/>
                    <a:pt x="477" y="2001"/>
                    <a:pt x="548" y="2001"/>
                  </a:cubicBezTo>
                  <a:cubicBezTo>
                    <a:pt x="608" y="2001"/>
                    <a:pt x="691" y="1989"/>
                    <a:pt x="751" y="1977"/>
                  </a:cubicBezTo>
                  <a:cubicBezTo>
                    <a:pt x="822" y="1965"/>
                    <a:pt x="882" y="1930"/>
                    <a:pt x="941" y="1906"/>
                  </a:cubicBezTo>
                  <a:cubicBezTo>
                    <a:pt x="1001" y="1870"/>
                    <a:pt x="1060" y="1834"/>
                    <a:pt x="1108" y="1799"/>
                  </a:cubicBezTo>
                  <a:cubicBezTo>
                    <a:pt x="1167" y="1751"/>
                    <a:pt x="1203" y="1727"/>
                    <a:pt x="1239" y="1680"/>
                  </a:cubicBezTo>
                  <a:cubicBezTo>
                    <a:pt x="1298" y="1787"/>
                    <a:pt x="1358" y="1858"/>
                    <a:pt x="1417" y="1918"/>
                  </a:cubicBezTo>
                  <a:cubicBezTo>
                    <a:pt x="1489" y="1965"/>
                    <a:pt x="1560" y="1989"/>
                    <a:pt x="1667" y="1989"/>
                  </a:cubicBezTo>
                  <a:cubicBezTo>
                    <a:pt x="1739" y="1989"/>
                    <a:pt x="1834" y="1977"/>
                    <a:pt x="1906" y="1930"/>
                  </a:cubicBezTo>
                  <a:cubicBezTo>
                    <a:pt x="1977" y="1906"/>
                    <a:pt x="2060" y="1858"/>
                    <a:pt x="2132" y="1799"/>
                  </a:cubicBezTo>
                  <a:lnTo>
                    <a:pt x="2310" y="1620"/>
                  </a:lnTo>
                  <a:cubicBezTo>
                    <a:pt x="2370" y="1561"/>
                    <a:pt x="2417" y="1501"/>
                    <a:pt x="2441" y="1453"/>
                  </a:cubicBezTo>
                  <a:cubicBezTo>
                    <a:pt x="2406" y="1275"/>
                    <a:pt x="2370" y="1191"/>
                    <a:pt x="2275" y="1025"/>
                  </a:cubicBezTo>
                  <a:cubicBezTo>
                    <a:pt x="2203" y="1108"/>
                    <a:pt x="2144" y="1203"/>
                    <a:pt x="2072" y="1275"/>
                  </a:cubicBezTo>
                  <a:lnTo>
                    <a:pt x="1977" y="1370"/>
                  </a:lnTo>
                  <a:cubicBezTo>
                    <a:pt x="1941" y="1394"/>
                    <a:pt x="1906" y="1406"/>
                    <a:pt x="1882" y="1441"/>
                  </a:cubicBezTo>
                  <a:cubicBezTo>
                    <a:pt x="1834" y="1465"/>
                    <a:pt x="1798" y="1477"/>
                    <a:pt x="1775" y="1501"/>
                  </a:cubicBezTo>
                  <a:cubicBezTo>
                    <a:pt x="1739" y="1513"/>
                    <a:pt x="1715" y="1525"/>
                    <a:pt x="1679" y="1525"/>
                  </a:cubicBezTo>
                  <a:cubicBezTo>
                    <a:pt x="1655" y="1525"/>
                    <a:pt x="1620" y="1513"/>
                    <a:pt x="1608" y="1489"/>
                  </a:cubicBezTo>
                  <a:cubicBezTo>
                    <a:pt x="1608" y="1441"/>
                    <a:pt x="1596" y="1394"/>
                    <a:pt x="1596" y="1334"/>
                  </a:cubicBezTo>
                  <a:cubicBezTo>
                    <a:pt x="1596" y="1263"/>
                    <a:pt x="1608" y="1168"/>
                    <a:pt x="1620" y="1072"/>
                  </a:cubicBezTo>
                  <a:cubicBezTo>
                    <a:pt x="1655" y="965"/>
                    <a:pt x="1667" y="870"/>
                    <a:pt x="1691" y="787"/>
                  </a:cubicBezTo>
                  <a:cubicBezTo>
                    <a:pt x="1703" y="715"/>
                    <a:pt x="1715" y="620"/>
                    <a:pt x="1727" y="548"/>
                  </a:cubicBezTo>
                  <a:cubicBezTo>
                    <a:pt x="1739" y="477"/>
                    <a:pt x="1739" y="394"/>
                    <a:pt x="1739" y="334"/>
                  </a:cubicBezTo>
                  <a:cubicBezTo>
                    <a:pt x="1739" y="298"/>
                    <a:pt x="1739" y="263"/>
                    <a:pt x="1727" y="239"/>
                  </a:cubicBezTo>
                  <a:cubicBezTo>
                    <a:pt x="1727" y="203"/>
                    <a:pt x="1715" y="191"/>
                    <a:pt x="1703" y="179"/>
                  </a:cubicBezTo>
                  <a:cubicBezTo>
                    <a:pt x="1691" y="156"/>
                    <a:pt x="1667" y="144"/>
                    <a:pt x="1655" y="144"/>
                  </a:cubicBezTo>
                  <a:lnTo>
                    <a:pt x="1441" y="144"/>
                  </a:lnTo>
                  <a:cubicBezTo>
                    <a:pt x="1417" y="144"/>
                    <a:pt x="1405" y="132"/>
                    <a:pt x="1382" y="132"/>
                  </a:cubicBezTo>
                  <a:cubicBezTo>
                    <a:pt x="1370" y="132"/>
                    <a:pt x="1358" y="120"/>
                    <a:pt x="1346" y="96"/>
                  </a:cubicBezTo>
                  <a:cubicBezTo>
                    <a:pt x="1346" y="84"/>
                    <a:pt x="1322" y="72"/>
                    <a:pt x="1310" y="60"/>
                  </a:cubicBezTo>
                  <a:lnTo>
                    <a:pt x="1263" y="13"/>
                  </a:lnTo>
                  <a:cubicBezTo>
                    <a:pt x="1251" y="1"/>
                    <a:pt x="1227" y="1"/>
                    <a:pt x="11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4517825" y="4028175"/>
              <a:ext cx="58950" cy="96900"/>
            </a:xfrm>
            <a:custGeom>
              <a:avLst/>
              <a:gdLst/>
              <a:ahLst/>
              <a:cxnLst/>
              <a:rect l="l" t="t" r="r" b="b"/>
              <a:pathLst>
                <a:path w="2358" h="3876" extrusionOk="0">
                  <a:moveTo>
                    <a:pt x="857" y="387"/>
                  </a:moveTo>
                  <a:cubicBezTo>
                    <a:pt x="893" y="387"/>
                    <a:pt x="905" y="387"/>
                    <a:pt x="917" y="410"/>
                  </a:cubicBezTo>
                  <a:cubicBezTo>
                    <a:pt x="929" y="422"/>
                    <a:pt x="929" y="434"/>
                    <a:pt x="953" y="446"/>
                  </a:cubicBezTo>
                  <a:cubicBezTo>
                    <a:pt x="953" y="482"/>
                    <a:pt x="964" y="494"/>
                    <a:pt x="964" y="506"/>
                  </a:cubicBezTo>
                  <a:lnTo>
                    <a:pt x="964" y="541"/>
                  </a:lnTo>
                  <a:cubicBezTo>
                    <a:pt x="964" y="625"/>
                    <a:pt x="964" y="732"/>
                    <a:pt x="941" y="827"/>
                  </a:cubicBezTo>
                  <a:cubicBezTo>
                    <a:pt x="929" y="922"/>
                    <a:pt x="917" y="1018"/>
                    <a:pt x="881" y="1101"/>
                  </a:cubicBezTo>
                  <a:cubicBezTo>
                    <a:pt x="857" y="1196"/>
                    <a:pt x="822" y="1280"/>
                    <a:pt x="786" y="1375"/>
                  </a:cubicBezTo>
                  <a:cubicBezTo>
                    <a:pt x="738" y="1458"/>
                    <a:pt x="703" y="1542"/>
                    <a:pt x="667" y="1625"/>
                  </a:cubicBezTo>
                  <a:cubicBezTo>
                    <a:pt x="619" y="1696"/>
                    <a:pt x="583" y="1792"/>
                    <a:pt x="548" y="1863"/>
                  </a:cubicBezTo>
                  <a:cubicBezTo>
                    <a:pt x="512" y="1934"/>
                    <a:pt x="464" y="2018"/>
                    <a:pt x="441" y="2089"/>
                  </a:cubicBezTo>
                  <a:cubicBezTo>
                    <a:pt x="453" y="2042"/>
                    <a:pt x="453" y="1982"/>
                    <a:pt x="464" y="1911"/>
                  </a:cubicBezTo>
                  <a:cubicBezTo>
                    <a:pt x="464" y="1839"/>
                    <a:pt x="488" y="1756"/>
                    <a:pt x="500" y="1673"/>
                  </a:cubicBezTo>
                  <a:cubicBezTo>
                    <a:pt x="512" y="1577"/>
                    <a:pt x="536" y="1494"/>
                    <a:pt x="548" y="1387"/>
                  </a:cubicBezTo>
                  <a:cubicBezTo>
                    <a:pt x="560" y="1303"/>
                    <a:pt x="572" y="1196"/>
                    <a:pt x="583" y="1101"/>
                  </a:cubicBezTo>
                  <a:cubicBezTo>
                    <a:pt x="607" y="1018"/>
                    <a:pt x="631" y="911"/>
                    <a:pt x="643" y="839"/>
                  </a:cubicBezTo>
                  <a:cubicBezTo>
                    <a:pt x="667" y="768"/>
                    <a:pt x="679" y="672"/>
                    <a:pt x="714" y="613"/>
                  </a:cubicBezTo>
                  <a:cubicBezTo>
                    <a:pt x="738" y="541"/>
                    <a:pt x="750" y="494"/>
                    <a:pt x="786" y="446"/>
                  </a:cubicBezTo>
                  <a:cubicBezTo>
                    <a:pt x="798" y="422"/>
                    <a:pt x="834" y="387"/>
                    <a:pt x="857" y="387"/>
                  </a:cubicBezTo>
                  <a:close/>
                  <a:moveTo>
                    <a:pt x="917" y="2375"/>
                  </a:moveTo>
                  <a:cubicBezTo>
                    <a:pt x="976" y="2375"/>
                    <a:pt x="1024" y="2375"/>
                    <a:pt x="1072" y="2399"/>
                  </a:cubicBezTo>
                  <a:lnTo>
                    <a:pt x="1155" y="2446"/>
                  </a:lnTo>
                  <a:cubicBezTo>
                    <a:pt x="1167" y="2458"/>
                    <a:pt x="1191" y="2494"/>
                    <a:pt x="1203" y="2518"/>
                  </a:cubicBezTo>
                  <a:cubicBezTo>
                    <a:pt x="1203" y="2554"/>
                    <a:pt x="1215" y="2577"/>
                    <a:pt x="1215" y="2613"/>
                  </a:cubicBezTo>
                  <a:lnTo>
                    <a:pt x="1215" y="2768"/>
                  </a:lnTo>
                  <a:cubicBezTo>
                    <a:pt x="1215" y="2851"/>
                    <a:pt x="1215" y="2911"/>
                    <a:pt x="1203" y="2970"/>
                  </a:cubicBezTo>
                  <a:lnTo>
                    <a:pt x="1155" y="3149"/>
                  </a:lnTo>
                  <a:cubicBezTo>
                    <a:pt x="1131" y="3208"/>
                    <a:pt x="1107" y="3268"/>
                    <a:pt x="1084" y="3304"/>
                  </a:cubicBezTo>
                  <a:cubicBezTo>
                    <a:pt x="1048" y="3351"/>
                    <a:pt x="1024" y="3399"/>
                    <a:pt x="976" y="3423"/>
                  </a:cubicBezTo>
                  <a:cubicBezTo>
                    <a:pt x="929" y="3458"/>
                    <a:pt x="893" y="3470"/>
                    <a:pt x="845" y="3470"/>
                  </a:cubicBezTo>
                  <a:cubicBezTo>
                    <a:pt x="798" y="3470"/>
                    <a:pt x="750" y="3470"/>
                    <a:pt x="714" y="3482"/>
                  </a:cubicBezTo>
                  <a:cubicBezTo>
                    <a:pt x="667" y="3506"/>
                    <a:pt x="619" y="3506"/>
                    <a:pt x="572" y="3506"/>
                  </a:cubicBezTo>
                  <a:cubicBezTo>
                    <a:pt x="536" y="3482"/>
                    <a:pt x="476" y="3482"/>
                    <a:pt x="429" y="3470"/>
                  </a:cubicBezTo>
                  <a:cubicBezTo>
                    <a:pt x="441" y="3423"/>
                    <a:pt x="441" y="3387"/>
                    <a:pt x="441" y="3327"/>
                  </a:cubicBezTo>
                  <a:cubicBezTo>
                    <a:pt x="453" y="3280"/>
                    <a:pt x="453" y="3220"/>
                    <a:pt x="453" y="3161"/>
                  </a:cubicBezTo>
                  <a:cubicBezTo>
                    <a:pt x="464" y="3006"/>
                    <a:pt x="464" y="2923"/>
                    <a:pt x="464" y="2923"/>
                  </a:cubicBezTo>
                  <a:cubicBezTo>
                    <a:pt x="453" y="2887"/>
                    <a:pt x="464" y="2816"/>
                    <a:pt x="536" y="2685"/>
                  </a:cubicBezTo>
                  <a:cubicBezTo>
                    <a:pt x="560" y="2625"/>
                    <a:pt x="595" y="2565"/>
                    <a:pt x="631" y="2518"/>
                  </a:cubicBezTo>
                  <a:cubicBezTo>
                    <a:pt x="679" y="2470"/>
                    <a:pt x="726" y="2446"/>
                    <a:pt x="774" y="2411"/>
                  </a:cubicBezTo>
                  <a:cubicBezTo>
                    <a:pt x="810" y="2387"/>
                    <a:pt x="869" y="2375"/>
                    <a:pt x="917" y="2375"/>
                  </a:cubicBezTo>
                  <a:close/>
                  <a:moveTo>
                    <a:pt x="877" y="1"/>
                  </a:moveTo>
                  <a:cubicBezTo>
                    <a:pt x="853" y="1"/>
                    <a:pt x="827" y="2"/>
                    <a:pt x="798" y="6"/>
                  </a:cubicBezTo>
                  <a:cubicBezTo>
                    <a:pt x="703" y="18"/>
                    <a:pt x="631" y="65"/>
                    <a:pt x="560" y="137"/>
                  </a:cubicBezTo>
                  <a:cubicBezTo>
                    <a:pt x="488" y="232"/>
                    <a:pt x="429" y="327"/>
                    <a:pt x="369" y="446"/>
                  </a:cubicBezTo>
                  <a:cubicBezTo>
                    <a:pt x="310" y="589"/>
                    <a:pt x="262" y="720"/>
                    <a:pt x="214" y="887"/>
                  </a:cubicBezTo>
                  <a:cubicBezTo>
                    <a:pt x="191" y="1041"/>
                    <a:pt x="143" y="1220"/>
                    <a:pt x="131" y="1399"/>
                  </a:cubicBezTo>
                  <a:cubicBezTo>
                    <a:pt x="95" y="1577"/>
                    <a:pt x="83" y="1744"/>
                    <a:pt x="72" y="1863"/>
                  </a:cubicBezTo>
                  <a:cubicBezTo>
                    <a:pt x="48" y="2030"/>
                    <a:pt x="72" y="2196"/>
                    <a:pt x="48" y="2315"/>
                  </a:cubicBezTo>
                  <a:cubicBezTo>
                    <a:pt x="36" y="2411"/>
                    <a:pt x="24" y="2613"/>
                    <a:pt x="12" y="2863"/>
                  </a:cubicBezTo>
                  <a:cubicBezTo>
                    <a:pt x="12" y="3030"/>
                    <a:pt x="0" y="3173"/>
                    <a:pt x="0" y="3292"/>
                  </a:cubicBezTo>
                  <a:lnTo>
                    <a:pt x="0" y="3661"/>
                  </a:lnTo>
                  <a:cubicBezTo>
                    <a:pt x="72" y="3708"/>
                    <a:pt x="155" y="3756"/>
                    <a:pt x="250" y="3804"/>
                  </a:cubicBezTo>
                  <a:cubicBezTo>
                    <a:pt x="298" y="3816"/>
                    <a:pt x="417" y="3839"/>
                    <a:pt x="595" y="3875"/>
                  </a:cubicBezTo>
                  <a:cubicBezTo>
                    <a:pt x="607" y="3875"/>
                    <a:pt x="738" y="3863"/>
                    <a:pt x="964" y="3839"/>
                  </a:cubicBezTo>
                  <a:lnTo>
                    <a:pt x="1024" y="3839"/>
                  </a:lnTo>
                  <a:cubicBezTo>
                    <a:pt x="1072" y="3816"/>
                    <a:pt x="1131" y="3804"/>
                    <a:pt x="1167" y="3768"/>
                  </a:cubicBezTo>
                  <a:cubicBezTo>
                    <a:pt x="1203" y="3744"/>
                    <a:pt x="1250" y="3720"/>
                    <a:pt x="1286" y="3697"/>
                  </a:cubicBezTo>
                  <a:cubicBezTo>
                    <a:pt x="1322" y="3661"/>
                    <a:pt x="1345" y="3649"/>
                    <a:pt x="1381" y="3625"/>
                  </a:cubicBezTo>
                  <a:cubicBezTo>
                    <a:pt x="1488" y="3589"/>
                    <a:pt x="1572" y="3542"/>
                    <a:pt x="1667" y="3518"/>
                  </a:cubicBezTo>
                  <a:cubicBezTo>
                    <a:pt x="1750" y="3482"/>
                    <a:pt x="1846" y="3447"/>
                    <a:pt x="1917" y="3399"/>
                  </a:cubicBezTo>
                  <a:cubicBezTo>
                    <a:pt x="1988" y="3339"/>
                    <a:pt x="2060" y="3292"/>
                    <a:pt x="2143" y="3232"/>
                  </a:cubicBezTo>
                  <a:cubicBezTo>
                    <a:pt x="2215" y="3173"/>
                    <a:pt x="2286" y="3101"/>
                    <a:pt x="2358" y="3030"/>
                  </a:cubicBezTo>
                  <a:cubicBezTo>
                    <a:pt x="2274" y="2899"/>
                    <a:pt x="2238" y="2827"/>
                    <a:pt x="2155" y="2708"/>
                  </a:cubicBezTo>
                  <a:cubicBezTo>
                    <a:pt x="2107" y="2768"/>
                    <a:pt x="2048" y="2827"/>
                    <a:pt x="2000" y="2875"/>
                  </a:cubicBezTo>
                  <a:cubicBezTo>
                    <a:pt x="1965" y="2923"/>
                    <a:pt x="1905" y="2946"/>
                    <a:pt x="1857" y="2994"/>
                  </a:cubicBezTo>
                  <a:cubicBezTo>
                    <a:pt x="1810" y="3030"/>
                    <a:pt x="1750" y="3066"/>
                    <a:pt x="1703" y="3101"/>
                  </a:cubicBezTo>
                  <a:cubicBezTo>
                    <a:pt x="1667" y="3149"/>
                    <a:pt x="1607" y="3173"/>
                    <a:pt x="1560" y="3208"/>
                  </a:cubicBezTo>
                  <a:cubicBezTo>
                    <a:pt x="1607" y="3125"/>
                    <a:pt x="1631" y="3066"/>
                    <a:pt x="1643" y="3006"/>
                  </a:cubicBezTo>
                  <a:lnTo>
                    <a:pt x="1691" y="2827"/>
                  </a:lnTo>
                  <a:cubicBezTo>
                    <a:pt x="1703" y="2768"/>
                    <a:pt x="1703" y="2708"/>
                    <a:pt x="1703" y="2649"/>
                  </a:cubicBezTo>
                  <a:cubicBezTo>
                    <a:pt x="1703" y="2589"/>
                    <a:pt x="1691" y="2530"/>
                    <a:pt x="1691" y="2458"/>
                  </a:cubicBezTo>
                  <a:cubicBezTo>
                    <a:pt x="1691" y="2387"/>
                    <a:pt x="1655" y="2315"/>
                    <a:pt x="1631" y="2232"/>
                  </a:cubicBezTo>
                  <a:cubicBezTo>
                    <a:pt x="1596" y="2173"/>
                    <a:pt x="1560" y="2101"/>
                    <a:pt x="1512" y="2054"/>
                  </a:cubicBezTo>
                  <a:cubicBezTo>
                    <a:pt x="1465" y="2018"/>
                    <a:pt x="1405" y="1970"/>
                    <a:pt x="1334" y="1934"/>
                  </a:cubicBezTo>
                  <a:cubicBezTo>
                    <a:pt x="1290" y="1917"/>
                    <a:pt x="1240" y="1906"/>
                    <a:pt x="1179" y="1906"/>
                  </a:cubicBezTo>
                  <a:cubicBezTo>
                    <a:pt x="1157" y="1906"/>
                    <a:pt x="1133" y="1907"/>
                    <a:pt x="1107" y="1911"/>
                  </a:cubicBezTo>
                  <a:cubicBezTo>
                    <a:pt x="1036" y="1923"/>
                    <a:pt x="976" y="1958"/>
                    <a:pt x="917" y="2018"/>
                  </a:cubicBezTo>
                  <a:cubicBezTo>
                    <a:pt x="857" y="2077"/>
                    <a:pt x="798" y="2149"/>
                    <a:pt x="726" y="2256"/>
                  </a:cubicBezTo>
                  <a:cubicBezTo>
                    <a:pt x="714" y="2232"/>
                    <a:pt x="691" y="2232"/>
                    <a:pt x="679" y="2220"/>
                  </a:cubicBezTo>
                  <a:cubicBezTo>
                    <a:pt x="762" y="2101"/>
                    <a:pt x="857" y="1970"/>
                    <a:pt x="941" y="1839"/>
                  </a:cubicBezTo>
                  <a:cubicBezTo>
                    <a:pt x="1024" y="1696"/>
                    <a:pt x="1107" y="1553"/>
                    <a:pt x="1167" y="1422"/>
                  </a:cubicBezTo>
                  <a:cubicBezTo>
                    <a:pt x="1226" y="1280"/>
                    <a:pt x="1286" y="1137"/>
                    <a:pt x="1322" y="1006"/>
                  </a:cubicBezTo>
                  <a:cubicBezTo>
                    <a:pt x="1345" y="851"/>
                    <a:pt x="1357" y="720"/>
                    <a:pt x="1345" y="601"/>
                  </a:cubicBezTo>
                  <a:cubicBezTo>
                    <a:pt x="1334" y="506"/>
                    <a:pt x="1322" y="422"/>
                    <a:pt x="1298" y="351"/>
                  </a:cubicBezTo>
                  <a:cubicBezTo>
                    <a:pt x="1286" y="268"/>
                    <a:pt x="1262" y="208"/>
                    <a:pt x="1215" y="149"/>
                  </a:cubicBezTo>
                  <a:cubicBezTo>
                    <a:pt x="1167" y="113"/>
                    <a:pt x="1107" y="65"/>
                    <a:pt x="1048" y="29"/>
                  </a:cubicBezTo>
                  <a:cubicBezTo>
                    <a:pt x="996" y="12"/>
                    <a:pt x="943" y="1"/>
                    <a:pt x="8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1262;p30"/>
            <p:cNvSpPr/>
            <p:nvPr/>
          </p:nvSpPr>
          <p:spPr>
            <a:xfrm>
              <a:off x="4570800" y="4047525"/>
              <a:ext cx="35750" cy="73000"/>
            </a:xfrm>
            <a:custGeom>
              <a:avLst/>
              <a:gdLst/>
              <a:ahLst/>
              <a:cxnLst/>
              <a:rect l="l" t="t" r="r" b="b"/>
              <a:pathLst>
                <a:path w="1430" h="2920" extrusionOk="0">
                  <a:moveTo>
                    <a:pt x="656" y="0"/>
                  </a:moveTo>
                  <a:cubicBezTo>
                    <a:pt x="625" y="0"/>
                    <a:pt x="596" y="6"/>
                    <a:pt x="572" y="6"/>
                  </a:cubicBezTo>
                  <a:cubicBezTo>
                    <a:pt x="477" y="17"/>
                    <a:pt x="417" y="29"/>
                    <a:pt x="381" y="65"/>
                  </a:cubicBezTo>
                  <a:cubicBezTo>
                    <a:pt x="322" y="89"/>
                    <a:pt x="286" y="125"/>
                    <a:pt x="262" y="172"/>
                  </a:cubicBezTo>
                  <a:cubicBezTo>
                    <a:pt x="227" y="208"/>
                    <a:pt x="215" y="244"/>
                    <a:pt x="203" y="291"/>
                  </a:cubicBezTo>
                  <a:lnTo>
                    <a:pt x="203" y="387"/>
                  </a:lnTo>
                  <a:cubicBezTo>
                    <a:pt x="215" y="482"/>
                    <a:pt x="239" y="553"/>
                    <a:pt x="310" y="601"/>
                  </a:cubicBezTo>
                  <a:cubicBezTo>
                    <a:pt x="353" y="627"/>
                    <a:pt x="421" y="646"/>
                    <a:pt x="500" y="646"/>
                  </a:cubicBezTo>
                  <a:cubicBezTo>
                    <a:pt x="530" y="646"/>
                    <a:pt x="562" y="643"/>
                    <a:pt x="596" y="637"/>
                  </a:cubicBezTo>
                  <a:cubicBezTo>
                    <a:pt x="667" y="625"/>
                    <a:pt x="727" y="613"/>
                    <a:pt x="774" y="589"/>
                  </a:cubicBezTo>
                  <a:cubicBezTo>
                    <a:pt x="834" y="553"/>
                    <a:pt x="870" y="518"/>
                    <a:pt x="893" y="482"/>
                  </a:cubicBezTo>
                  <a:cubicBezTo>
                    <a:pt x="929" y="446"/>
                    <a:pt x="941" y="398"/>
                    <a:pt x="953" y="363"/>
                  </a:cubicBezTo>
                  <a:lnTo>
                    <a:pt x="953" y="232"/>
                  </a:lnTo>
                  <a:cubicBezTo>
                    <a:pt x="953" y="184"/>
                    <a:pt x="941" y="137"/>
                    <a:pt x="905" y="113"/>
                  </a:cubicBezTo>
                  <a:cubicBezTo>
                    <a:pt x="881" y="77"/>
                    <a:pt x="858" y="53"/>
                    <a:pt x="822" y="29"/>
                  </a:cubicBezTo>
                  <a:cubicBezTo>
                    <a:pt x="798" y="17"/>
                    <a:pt x="750" y="6"/>
                    <a:pt x="703" y="6"/>
                  </a:cubicBezTo>
                  <a:cubicBezTo>
                    <a:pt x="687" y="2"/>
                    <a:pt x="671" y="0"/>
                    <a:pt x="656" y="0"/>
                  </a:cubicBezTo>
                  <a:close/>
                  <a:moveTo>
                    <a:pt x="573" y="894"/>
                  </a:moveTo>
                  <a:cubicBezTo>
                    <a:pt x="558" y="894"/>
                    <a:pt x="542" y="895"/>
                    <a:pt x="524" y="899"/>
                  </a:cubicBezTo>
                  <a:cubicBezTo>
                    <a:pt x="500" y="910"/>
                    <a:pt x="465" y="910"/>
                    <a:pt x="417" y="922"/>
                  </a:cubicBezTo>
                  <a:cubicBezTo>
                    <a:pt x="393" y="934"/>
                    <a:pt x="346" y="958"/>
                    <a:pt x="322" y="970"/>
                  </a:cubicBezTo>
                  <a:cubicBezTo>
                    <a:pt x="286" y="1006"/>
                    <a:pt x="262" y="1018"/>
                    <a:pt x="227" y="1041"/>
                  </a:cubicBezTo>
                  <a:cubicBezTo>
                    <a:pt x="203" y="1077"/>
                    <a:pt x="179" y="1125"/>
                    <a:pt x="179" y="1149"/>
                  </a:cubicBezTo>
                  <a:cubicBezTo>
                    <a:pt x="179" y="1208"/>
                    <a:pt x="155" y="1315"/>
                    <a:pt x="119" y="1482"/>
                  </a:cubicBezTo>
                  <a:cubicBezTo>
                    <a:pt x="84" y="1672"/>
                    <a:pt x="60" y="1803"/>
                    <a:pt x="48" y="1863"/>
                  </a:cubicBezTo>
                  <a:cubicBezTo>
                    <a:pt x="48" y="1899"/>
                    <a:pt x="36" y="2030"/>
                    <a:pt x="24" y="2268"/>
                  </a:cubicBezTo>
                  <a:cubicBezTo>
                    <a:pt x="0" y="2387"/>
                    <a:pt x="0" y="2470"/>
                    <a:pt x="24" y="2565"/>
                  </a:cubicBezTo>
                  <a:cubicBezTo>
                    <a:pt x="36" y="2625"/>
                    <a:pt x="48" y="2684"/>
                    <a:pt x="60" y="2732"/>
                  </a:cubicBezTo>
                  <a:cubicBezTo>
                    <a:pt x="96" y="2768"/>
                    <a:pt x="119" y="2815"/>
                    <a:pt x="155" y="2851"/>
                  </a:cubicBezTo>
                  <a:cubicBezTo>
                    <a:pt x="179" y="2875"/>
                    <a:pt x="227" y="2887"/>
                    <a:pt x="286" y="2911"/>
                  </a:cubicBezTo>
                  <a:cubicBezTo>
                    <a:pt x="310" y="2917"/>
                    <a:pt x="340" y="2920"/>
                    <a:pt x="372" y="2920"/>
                  </a:cubicBezTo>
                  <a:cubicBezTo>
                    <a:pt x="405" y="2920"/>
                    <a:pt x="441" y="2917"/>
                    <a:pt x="477" y="2911"/>
                  </a:cubicBezTo>
                  <a:cubicBezTo>
                    <a:pt x="572" y="2887"/>
                    <a:pt x="655" y="2875"/>
                    <a:pt x="750" y="2827"/>
                  </a:cubicBezTo>
                  <a:cubicBezTo>
                    <a:pt x="834" y="2792"/>
                    <a:pt x="929" y="2744"/>
                    <a:pt x="1012" y="2684"/>
                  </a:cubicBezTo>
                  <a:cubicBezTo>
                    <a:pt x="1108" y="2625"/>
                    <a:pt x="1179" y="2565"/>
                    <a:pt x="1251" y="2506"/>
                  </a:cubicBezTo>
                  <a:cubicBezTo>
                    <a:pt x="1322" y="2446"/>
                    <a:pt x="1393" y="2387"/>
                    <a:pt x="1429" y="2339"/>
                  </a:cubicBezTo>
                  <a:cubicBezTo>
                    <a:pt x="1405" y="2172"/>
                    <a:pt x="1405" y="2089"/>
                    <a:pt x="1346" y="1922"/>
                  </a:cubicBezTo>
                  <a:lnTo>
                    <a:pt x="1191" y="2065"/>
                  </a:lnTo>
                  <a:cubicBezTo>
                    <a:pt x="1155" y="2125"/>
                    <a:pt x="1096" y="2184"/>
                    <a:pt x="1036" y="2244"/>
                  </a:cubicBezTo>
                  <a:cubicBezTo>
                    <a:pt x="977" y="2303"/>
                    <a:pt x="917" y="2351"/>
                    <a:pt x="858" y="2399"/>
                  </a:cubicBezTo>
                  <a:cubicBezTo>
                    <a:pt x="798" y="2446"/>
                    <a:pt x="750" y="2470"/>
                    <a:pt x="691" y="2470"/>
                  </a:cubicBezTo>
                  <a:cubicBezTo>
                    <a:pt x="643" y="2470"/>
                    <a:pt x="620" y="2458"/>
                    <a:pt x="596" y="2423"/>
                  </a:cubicBezTo>
                  <a:cubicBezTo>
                    <a:pt x="572" y="2399"/>
                    <a:pt x="572" y="2351"/>
                    <a:pt x="560" y="2292"/>
                  </a:cubicBezTo>
                  <a:cubicBezTo>
                    <a:pt x="536" y="2232"/>
                    <a:pt x="536" y="2161"/>
                    <a:pt x="560" y="2089"/>
                  </a:cubicBezTo>
                  <a:cubicBezTo>
                    <a:pt x="560" y="1994"/>
                    <a:pt x="572" y="1922"/>
                    <a:pt x="572" y="1851"/>
                  </a:cubicBezTo>
                  <a:cubicBezTo>
                    <a:pt x="584" y="1768"/>
                    <a:pt x="596" y="1672"/>
                    <a:pt x="620" y="1565"/>
                  </a:cubicBezTo>
                  <a:cubicBezTo>
                    <a:pt x="631" y="1458"/>
                    <a:pt x="643" y="1375"/>
                    <a:pt x="655" y="1291"/>
                  </a:cubicBezTo>
                  <a:cubicBezTo>
                    <a:pt x="679" y="1220"/>
                    <a:pt x="691" y="1160"/>
                    <a:pt x="691" y="1101"/>
                  </a:cubicBezTo>
                  <a:lnTo>
                    <a:pt x="691" y="982"/>
                  </a:lnTo>
                  <a:cubicBezTo>
                    <a:pt x="691" y="958"/>
                    <a:pt x="679" y="922"/>
                    <a:pt x="643" y="910"/>
                  </a:cubicBezTo>
                  <a:cubicBezTo>
                    <a:pt x="635" y="902"/>
                    <a:pt x="609" y="894"/>
                    <a:pt x="573" y="894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1263;p30"/>
            <p:cNvSpPr/>
            <p:nvPr/>
          </p:nvSpPr>
          <p:spPr>
            <a:xfrm>
              <a:off x="4584775" y="4024625"/>
              <a:ext cx="63150" cy="89675"/>
            </a:xfrm>
            <a:custGeom>
              <a:avLst/>
              <a:gdLst/>
              <a:ahLst/>
              <a:cxnLst/>
              <a:rect l="l" t="t" r="r" b="b"/>
              <a:pathLst>
                <a:path w="2526" h="3587" extrusionOk="0">
                  <a:moveTo>
                    <a:pt x="1297" y="448"/>
                  </a:moveTo>
                  <a:cubicBezTo>
                    <a:pt x="1308" y="448"/>
                    <a:pt x="1317" y="451"/>
                    <a:pt x="1323" y="457"/>
                  </a:cubicBezTo>
                  <a:cubicBezTo>
                    <a:pt x="1346" y="457"/>
                    <a:pt x="1346" y="469"/>
                    <a:pt x="1370" y="493"/>
                  </a:cubicBezTo>
                  <a:cubicBezTo>
                    <a:pt x="1370" y="505"/>
                    <a:pt x="1382" y="517"/>
                    <a:pt x="1382" y="529"/>
                  </a:cubicBezTo>
                  <a:cubicBezTo>
                    <a:pt x="1394" y="552"/>
                    <a:pt x="1394" y="564"/>
                    <a:pt x="1394" y="576"/>
                  </a:cubicBezTo>
                  <a:lnTo>
                    <a:pt x="1394" y="767"/>
                  </a:lnTo>
                  <a:cubicBezTo>
                    <a:pt x="1382" y="850"/>
                    <a:pt x="1370" y="922"/>
                    <a:pt x="1334" y="993"/>
                  </a:cubicBezTo>
                  <a:cubicBezTo>
                    <a:pt x="1311" y="1088"/>
                    <a:pt x="1275" y="1160"/>
                    <a:pt x="1251" y="1243"/>
                  </a:cubicBezTo>
                  <a:cubicBezTo>
                    <a:pt x="1215" y="1338"/>
                    <a:pt x="1192" y="1410"/>
                    <a:pt x="1156" y="1481"/>
                  </a:cubicBezTo>
                  <a:lnTo>
                    <a:pt x="1037" y="1481"/>
                  </a:lnTo>
                  <a:cubicBezTo>
                    <a:pt x="1049" y="1386"/>
                    <a:pt x="1049" y="1267"/>
                    <a:pt x="1073" y="1148"/>
                  </a:cubicBezTo>
                  <a:cubicBezTo>
                    <a:pt x="1084" y="1029"/>
                    <a:pt x="1096" y="922"/>
                    <a:pt x="1108" y="814"/>
                  </a:cubicBezTo>
                  <a:cubicBezTo>
                    <a:pt x="1132" y="707"/>
                    <a:pt x="1144" y="624"/>
                    <a:pt x="1168" y="564"/>
                  </a:cubicBezTo>
                  <a:cubicBezTo>
                    <a:pt x="1204" y="505"/>
                    <a:pt x="1227" y="457"/>
                    <a:pt x="1263" y="457"/>
                  </a:cubicBezTo>
                  <a:cubicBezTo>
                    <a:pt x="1275" y="451"/>
                    <a:pt x="1287" y="448"/>
                    <a:pt x="1297" y="448"/>
                  </a:cubicBezTo>
                  <a:close/>
                  <a:moveTo>
                    <a:pt x="1251" y="0"/>
                  </a:moveTo>
                  <a:cubicBezTo>
                    <a:pt x="1235" y="0"/>
                    <a:pt x="1219" y="2"/>
                    <a:pt x="1204" y="5"/>
                  </a:cubicBezTo>
                  <a:cubicBezTo>
                    <a:pt x="1108" y="29"/>
                    <a:pt x="1037" y="88"/>
                    <a:pt x="965" y="171"/>
                  </a:cubicBezTo>
                  <a:cubicBezTo>
                    <a:pt x="894" y="267"/>
                    <a:pt x="834" y="386"/>
                    <a:pt x="787" y="517"/>
                  </a:cubicBezTo>
                  <a:cubicBezTo>
                    <a:pt x="739" y="660"/>
                    <a:pt x="692" y="814"/>
                    <a:pt x="668" y="993"/>
                  </a:cubicBezTo>
                  <a:cubicBezTo>
                    <a:pt x="632" y="1172"/>
                    <a:pt x="620" y="1350"/>
                    <a:pt x="608" y="1529"/>
                  </a:cubicBezTo>
                  <a:cubicBezTo>
                    <a:pt x="596" y="1529"/>
                    <a:pt x="561" y="1541"/>
                    <a:pt x="537" y="1541"/>
                  </a:cubicBezTo>
                  <a:cubicBezTo>
                    <a:pt x="501" y="1541"/>
                    <a:pt x="453" y="1553"/>
                    <a:pt x="418" y="1553"/>
                  </a:cubicBezTo>
                  <a:cubicBezTo>
                    <a:pt x="370" y="1553"/>
                    <a:pt x="311" y="1553"/>
                    <a:pt x="263" y="1576"/>
                  </a:cubicBezTo>
                  <a:cubicBezTo>
                    <a:pt x="215" y="1588"/>
                    <a:pt x="180" y="1588"/>
                    <a:pt x="132" y="1600"/>
                  </a:cubicBezTo>
                  <a:cubicBezTo>
                    <a:pt x="84" y="1612"/>
                    <a:pt x="61" y="1636"/>
                    <a:pt x="25" y="1648"/>
                  </a:cubicBezTo>
                  <a:cubicBezTo>
                    <a:pt x="13" y="1660"/>
                    <a:pt x="1" y="1695"/>
                    <a:pt x="1" y="1707"/>
                  </a:cubicBezTo>
                  <a:cubicBezTo>
                    <a:pt x="13" y="1719"/>
                    <a:pt x="13" y="1731"/>
                    <a:pt x="13" y="1755"/>
                  </a:cubicBezTo>
                  <a:cubicBezTo>
                    <a:pt x="13" y="1767"/>
                    <a:pt x="13" y="1779"/>
                    <a:pt x="25" y="1791"/>
                  </a:cubicBezTo>
                  <a:lnTo>
                    <a:pt x="72" y="1838"/>
                  </a:lnTo>
                  <a:cubicBezTo>
                    <a:pt x="84" y="1850"/>
                    <a:pt x="120" y="1850"/>
                    <a:pt x="144" y="1850"/>
                  </a:cubicBezTo>
                  <a:lnTo>
                    <a:pt x="608" y="1850"/>
                  </a:lnTo>
                  <a:cubicBezTo>
                    <a:pt x="608" y="1945"/>
                    <a:pt x="620" y="2029"/>
                    <a:pt x="620" y="2124"/>
                  </a:cubicBezTo>
                  <a:cubicBezTo>
                    <a:pt x="632" y="2207"/>
                    <a:pt x="632" y="2303"/>
                    <a:pt x="656" y="2374"/>
                  </a:cubicBezTo>
                  <a:cubicBezTo>
                    <a:pt x="680" y="2565"/>
                    <a:pt x="715" y="2743"/>
                    <a:pt x="775" y="2910"/>
                  </a:cubicBezTo>
                  <a:cubicBezTo>
                    <a:pt x="834" y="3077"/>
                    <a:pt x="894" y="3208"/>
                    <a:pt x="965" y="3315"/>
                  </a:cubicBezTo>
                  <a:cubicBezTo>
                    <a:pt x="1037" y="3422"/>
                    <a:pt x="1132" y="3493"/>
                    <a:pt x="1215" y="3541"/>
                  </a:cubicBezTo>
                  <a:cubicBezTo>
                    <a:pt x="1293" y="3567"/>
                    <a:pt x="1370" y="3586"/>
                    <a:pt x="1443" y="3586"/>
                  </a:cubicBezTo>
                  <a:cubicBezTo>
                    <a:pt x="1471" y="3586"/>
                    <a:pt x="1498" y="3583"/>
                    <a:pt x="1525" y="3577"/>
                  </a:cubicBezTo>
                  <a:cubicBezTo>
                    <a:pt x="1585" y="3565"/>
                    <a:pt x="1644" y="3553"/>
                    <a:pt x="1704" y="3517"/>
                  </a:cubicBezTo>
                  <a:cubicBezTo>
                    <a:pt x="1763" y="3493"/>
                    <a:pt x="1846" y="3446"/>
                    <a:pt x="1918" y="3398"/>
                  </a:cubicBezTo>
                  <a:cubicBezTo>
                    <a:pt x="1989" y="3339"/>
                    <a:pt x="2085" y="3291"/>
                    <a:pt x="2180" y="3208"/>
                  </a:cubicBezTo>
                  <a:cubicBezTo>
                    <a:pt x="2287" y="3136"/>
                    <a:pt x="2406" y="3053"/>
                    <a:pt x="2525" y="2946"/>
                  </a:cubicBezTo>
                  <a:cubicBezTo>
                    <a:pt x="2477" y="2755"/>
                    <a:pt x="2466" y="2648"/>
                    <a:pt x="2418" y="2434"/>
                  </a:cubicBezTo>
                  <a:cubicBezTo>
                    <a:pt x="2394" y="2481"/>
                    <a:pt x="2347" y="2541"/>
                    <a:pt x="2299" y="2588"/>
                  </a:cubicBezTo>
                  <a:lnTo>
                    <a:pt x="2156" y="2731"/>
                  </a:lnTo>
                  <a:cubicBezTo>
                    <a:pt x="2096" y="2779"/>
                    <a:pt x="2049" y="2827"/>
                    <a:pt x="1989" y="2874"/>
                  </a:cubicBezTo>
                  <a:cubicBezTo>
                    <a:pt x="1942" y="2910"/>
                    <a:pt x="1882" y="2958"/>
                    <a:pt x="1846" y="2993"/>
                  </a:cubicBezTo>
                  <a:cubicBezTo>
                    <a:pt x="1799" y="3017"/>
                    <a:pt x="1751" y="3053"/>
                    <a:pt x="1704" y="3065"/>
                  </a:cubicBezTo>
                  <a:cubicBezTo>
                    <a:pt x="1680" y="3088"/>
                    <a:pt x="1632" y="3112"/>
                    <a:pt x="1608" y="3112"/>
                  </a:cubicBezTo>
                  <a:lnTo>
                    <a:pt x="1465" y="3112"/>
                  </a:lnTo>
                  <a:cubicBezTo>
                    <a:pt x="1430" y="3112"/>
                    <a:pt x="1382" y="3088"/>
                    <a:pt x="1346" y="3065"/>
                  </a:cubicBezTo>
                  <a:cubicBezTo>
                    <a:pt x="1311" y="3053"/>
                    <a:pt x="1287" y="3005"/>
                    <a:pt x="1263" y="2958"/>
                  </a:cubicBezTo>
                  <a:cubicBezTo>
                    <a:pt x="1251" y="2910"/>
                    <a:pt x="1227" y="2850"/>
                    <a:pt x="1215" y="2779"/>
                  </a:cubicBezTo>
                  <a:cubicBezTo>
                    <a:pt x="1215" y="2755"/>
                    <a:pt x="1204" y="2719"/>
                    <a:pt x="1204" y="2696"/>
                  </a:cubicBezTo>
                  <a:cubicBezTo>
                    <a:pt x="1204" y="2660"/>
                    <a:pt x="1192" y="2612"/>
                    <a:pt x="1192" y="2588"/>
                  </a:cubicBezTo>
                  <a:cubicBezTo>
                    <a:pt x="1192" y="2553"/>
                    <a:pt x="1168" y="2517"/>
                    <a:pt x="1168" y="2481"/>
                  </a:cubicBezTo>
                  <a:cubicBezTo>
                    <a:pt x="1168" y="2446"/>
                    <a:pt x="1156" y="2410"/>
                    <a:pt x="1156" y="2374"/>
                  </a:cubicBezTo>
                  <a:cubicBezTo>
                    <a:pt x="1144" y="2303"/>
                    <a:pt x="1108" y="2196"/>
                    <a:pt x="1132" y="2136"/>
                  </a:cubicBezTo>
                  <a:cubicBezTo>
                    <a:pt x="1132" y="2112"/>
                    <a:pt x="1192" y="2053"/>
                    <a:pt x="1215" y="1993"/>
                  </a:cubicBezTo>
                  <a:cubicBezTo>
                    <a:pt x="1263" y="1934"/>
                    <a:pt x="1287" y="1874"/>
                    <a:pt x="1323" y="1815"/>
                  </a:cubicBezTo>
                  <a:cubicBezTo>
                    <a:pt x="1644" y="1755"/>
                    <a:pt x="1799" y="1719"/>
                    <a:pt x="2120" y="1660"/>
                  </a:cubicBezTo>
                  <a:cubicBezTo>
                    <a:pt x="2168" y="1660"/>
                    <a:pt x="2204" y="1636"/>
                    <a:pt x="2216" y="1600"/>
                  </a:cubicBezTo>
                  <a:cubicBezTo>
                    <a:pt x="2227" y="1553"/>
                    <a:pt x="2239" y="1517"/>
                    <a:pt x="2227" y="1469"/>
                  </a:cubicBezTo>
                  <a:cubicBezTo>
                    <a:pt x="2216" y="1422"/>
                    <a:pt x="2204" y="1398"/>
                    <a:pt x="2180" y="1362"/>
                  </a:cubicBezTo>
                  <a:cubicBezTo>
                    <a:pt x="2156" y="1338"/>
                    <a:pt x="2144" y="1338"/>
                    <a:pt x="2108" y="1338"/>
                  </a:cubicBezTo>
                  <a:cubicBezTo>
                    <a:pt x="2085" y="1338"/>
                    <a:pt x="2049" y="1350"/>
                    <a:pt x="2025" y="1350"/>
                  </a:cubicBezTo>
                  <a:cubicBezTo>
                    <a:pt x="1977" y="1350"/>
                    <a:pt x="1942" y="1362"/>
                    <a:pt x="1906" y="1362"/>
                  </a:cubicBezTo>
                  <a:cubicBezTo>
                    <a:pt x="1858" y="1362"/>
                    <a:pt x="1811" y="1374"/>
                    <a:pt x="1763" y="1374"/>
                  </a:cubicBezTo>
                  <a:cubicBezTo>
                    <a:pt x="1727" y="1374"/>
                    <a:pt x="1692" y="1398"/>
                    <a:pt x="1644" y="1398"/>
                  </a:cubicBezTo>
                  <a:cubicBezTo>
                    <a:pt x="1608" y="1410"/>
                    <a:pt x="1573" y="1410"/>
                    <a:pt x="1549" y="1410"/>
                  </a:cubicBezTo>
                  <a:cubicBezTo>
                    <a:pt x="1513" y="1410"/>
                    <a:pt x="1501" y="1422"/>
                    <a:pt x="1489" y="1422"/>
                  </a:cubicBezTo>
                  <a:cubicBezTo>
                    <a:pt x="1525" y="1338"/>
                    <a:pt x="1561" y="1255"/>
                    <a:pt x="1585" y="1172"/>
                  </a:cubicBezTo>
                  <a:cubicBezTo>
                    <a:pt x="1620" y="1100"/>
                    <a:pt x="1644" y="1005"/>
                    <a:pt x="1668" y="933"/>
                  </a:cubicBezTo>
                  <a:cubicBezTo>
                    <a:pt x="1692" y="862"/>
                    <a:pt x="1704" y="779"/>
                    <a:pt x="1704" y="707"/>
                  </a:cubicBezTo>
                  <a:cubicBezTo>
                    <a:pt x="1704" y="636"/>
                    <a:pt x="1704" y="564"/>
                    <a:pt x="1692" y="505"/>
                  </a:cubicBezTo>
                  <a:cubicBezTo>
                    <a:pt x="1680" y="421"/>
                    <a:pt x="1644" y="350"/>
                    <a:pt x="1620" y="291"/>
                  </a:cubicBezTo>
                  <a:cubicBezTo>
                    <a:pt x="1585" y="231"/>
                    <a:pt x="1561" y="171"/>
                    <a:pt x="1513" y="124"/>
                  </a:cubicBezTo>
                  <a:cubicBezTo>
                    <a:pt x="1465" y="88"/>
                    <a:pt x="1430" y="52"/>
                    <a:pt x="1370" y="29"/>
                  </a:cubicBezTo>
                  <a:cubicBezTo>
                    <a:pt x="1335" y="11"/>
                    <a:pt x="1294" y="0"/>
                    <a:pt x="12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1264;p30"/>
            <p:cNvSpPr/>
            <p:nvPr/>
          </p:nvSpPr>
          <p:spPr>
            <a:xfrm>
              <a:off x="4639250" y="4056875"/>
              <a:ext cx="53600" cy="50100"/>
            </a:xfrm>
            <a:custGeom>
              <a:avLst/>
              <a:gdLst/>
              <a:ahLst/>
              <a:cxnLst/>
              <a:rect l="l" t="t" r="r" b="b"/>
              <a:pathLst>
                <a:path w="2144" h="2004" extrusionOk="0">
                  <a:moveTo>
                    <a:pt x="822" y="394"/>
                  </a:moveTo>
                  <a:cubicBezTo>
                    <a:pt x="870" y="394"/>
                    <a:pt x="894" y="405"/>
                    <a:pt x="930" y="429"/>
                  </a:cubicBezTo>
                  <a:cubicBezTo>
                    <a:pt x="953" y="465"/>
                    <a:pt x="965" y="513"/>
                    <a:pt x="989" y="572"/>
                  </a:cubicBezTo>
                  <a:cubicBezTo>
                    <a:pt x="989" y="596"/>
                    <a:pt x="965" y="655"/>
                    <a:pt x="941" y="727"/>
                  </a:cubicBezTo>
                  <a:cubicBezTo>
                    <a:pt x="906" y="810"/>
                    <a:pt x="870" y="870"/>
                    <a:pt x="822" y="906"/>
                  </a:cubicBezTo>
                  <a:cubicBezTo>
                    <a:pt x="775" y="953"/>
                    <a:pt x="739" y="1001"/>
                    <a:pt x="668" y="1025"/>
                  </a:cubicBezTo>
                  <a:cubicBezTo>
                    <a:pt x="620" y="1072"/>
                    <a:pt x="549" y="1084"/>
                    <a:pt x="513" y="1108"/>
                  </a:cubicBezTo>
                  <a:cubicBezTo>
                    <a:pt x="513" y="1072"/>
                    <a:pt x="501" y="1048"/>
                    <a:pt x="489" y="1001"/>
                  </a:cubicBezTo>
                  <a:cubicBezTo>
                    <a:pt x="489" y="953"/>
                    <a:pt x="489" y="894"/>
                    <a:pt x="513" y="834"/>
                  </a:cubicBezTo>
                  <a:cubicBezTo>
                    <a:pt x="525" y="775"/>
                    <a:pt x="525" y="715"/>
                    <a:pt x="537" y="667"/>
                  </a:cubicBezTo>
                  <a:cubicBezTo>
                    <a:pt x="537" y="632"/>
                    <a:pt x="572" y="596"/>
                    <a:pt x="584" y="548"/>
                  </a:cubicBezTo>
                  <a:cubicBezTo>
                    <a:pt x="596" y="513"/>
                    <a:pt x="632" y="477"/>
                    <a:pt x="668" y="453"/>
                  </a:cubicBezTo>
                  <a:cubicBezTo>
                    <a:pt x="715" y="417"/>
                    <a:pt x="763" y="405"/>
                    <a:pt x="822" y="394"/>
                  </a:cubicBezTo>
                  <a:close/>
                  <a:moveTo>
                    <a:pt x="930" y="1"/>
                  </a:moveTo>
                  <a:cubicBezTo>
                    <a:pt x="846" y="1"/>
                    <a:pt x="775" y="1"/>
                    <a:pt x="703" y="13"/>
                  </a:cubicBezTo>
                  <a:cubicBezTo>
                    <a:pt x="596" y="48"/>
                    <a:pt x="525" y="72"/>
                    <a:pt x="453" y="120"/>
                  </a:cubicBezTo>
                  <a:cubicBezTo>
                    <a:pt x="394" y="167"/>
                    <a:pt x="334" y="227"/>
                    <a:pt x="275" y="286"/>
                  </a:cubicBezTo>
                  <a:cubicBezTo>
                    <a:pt x="215" y="358"/>
                    <a:pt x="168" y="429"/>
                    <a:pt x="132" y="513"/>
                  </a:cubicBezTo>
                  <a:cubicBezTo>
                    <a:pt x="108" y="584"/>
                    <a:pt x="72" y="655"/>
                    <a:pt x="60" y="751"/>
                  </a:cubicBezTo>
                  <a:cubicBezTo>
                    <a:pt x="48" y="834"/>
                    <a:pt x="37" y="929"/>
                    <a:pt x="13" y="1025"/>
                  </a:cubicBezTo>
                  <a:cubicBezTo>
                    <a:pt x="1" y="1132"/>
                    <a:pt x="1" y="1227"/>
                    <a:pt x="13" y="1298"/>
                  </a:cubicBezTo>
                  <a:cubicBezTo>
                    <a:pt x="37" y="1417"/>
                    <a:pt x="60" y="1525"/>
                    <a:pt x="120" y="1608"/>
                  </a:cubicBezTo>
                  <a:cubicBezTo>
                    <a:pt x="179" y="1703"/>
                    <a:pt x="239" y="1787"/>
                    <a:pt x="334" y="1846"/>
                  </a:cubicBezTo>
                  <a:cubicBezTo>
                    <a:pt x="406" y="1906"/>
                    <a:pt x="513" y="1953"/>
                    <a:pt x="620" y="1977"/>
                  </a:cubicBezTo>
                  <a:cubicBezTo>
                    <a:pt x="679" y="1995"/>
                    <a:pt x="736" y="2004"/>
                    <a:pt x="796" y="2004"/>
                  </a:cubicBezTo>
                  <a:cubicBezTo>
                    <a:pt x="855" y="2004"/>
                    <a:pt x="918" y="1995"/>
                    <a:pt x="989" y="1977"/>
                  </a:cubicBezTo>
                  <a:cubicBezTo>
                    <a:pt x="1072" y="1965"/>
                    <a:pt x="1168" y="1941"/>
                    <a:pt x="1203" y="1894"/>
                  </a:cubicBezTo>
                  <a:cubicBezTo>
                    <a:pt x="1287" y="1858"/>
                    <a:pt x="1358" y="1810"/>
                    <a:pt x="1430" y="1775"/>
                  </a:cubicBezTo>
                  <a:cubicBezTo>
                    <a:pt x="1501" y="1727"/>
                    <a:pt x="1584" y="1679"/>
                    <a:pt x="1644" y="1620"/>
                  </a:cubicBezTo>
                  <a:cubicBezTo>
                    <a:pt x="1715" y="1560"/>
                    <a:pt x="1763" y="1513"/>
                    <a:pt x="1822" y="1453"/>
                  </a:cubicBezTo>
                  <a:cubicBezTo>
                    <a:pt x="1942" y="1334"/>
                    <a:pt x="2061" y="1191"/>
                    <a:pt x="2144" y="1036"/>
                  </a:cubicBezTo>
                  <a:cubicBezTo>
                    <a:pt x="2013" y="965"/>
                    <a:pt x="1953" y="917"/>
                    <a:pt x="1822" y="846"/>
                  </a:cubicBezTo>
                  <a:cubicBezTo>
                    <a:pt x="1775" y="906"/>
                    <a:pt x="1727" y="965"/>
                    <a:pt x="1656" y="1036"/>
                  </a:cubicBezTo>
                  <a:cubicBezTo>
                    <a:pt x="1584" y="1120"/>
                    <a:pt x="1501" y="1191"/>
                    <a:pt x="1430" y="1251"/>
                  </a:cubicBezTo>
                  <a:cubicBezTo>
                    <a:pt x="1358" y="1322"/>
                    <a:pt x="1263" y="1382"/>
                    <a:pt x="1180" y="1429"/>
                  </a:cubicBezTo>
                  <a:cubicBezTo>
                    <a:pt x="1084" y="1477"/>
                    <a:pt x="1001" y="1513"/>
                    <a:pt x="906" y="1537"/>
                  </a:cubicBezTo>
                  <a:cubicBezTo>
                    <a:pt x="882" y="1548"/>
                    <a:pt x="870" y="1548"/>
                    <a:pt x="834" y="1548"/>
                  </a:cubicBezTo>
                  <a:cubicBezTo>
                    <a:pt x="810" y="1548"/>
                    <a:pt x="787" y="1548"/>
                    <a:pt x="763" y="1537"/>
                  </a:cubicBezTo>
                  <a:cubicBezTo>
                    <a:pt x="727" y="1513"/>
                    <a:pt x="715" y="1501"/>
                    <a:pt x="691" y="1489"/>
                  </a:cubicBezTo>
                  <a:lnTo>
                    <a:pt x="608" y="1417"/>
                  </a:lnTo>
                  <a:cubicBezTo>
                    <a:pt x="727" y="1370"/>
                    <a:pt x="846" y="1298"/>
                    <a:pt x="941" y="1215"/>
                  </a:cubicBezTo>
                  <a:cubicBezTo>
                    <a:pt x="1049" y="1132"/>
                    <a:pt x="1120" y="1060"/>
                    <a:pt x="1180" y="965"/>
                  </a:cubicBezTo>
                  <a:cubicBezTo>
                    <a:pt x="1239" y="882"/>
                    <a:pt x="1299" y="775"/>
                    <a:pt x="1322" y="667"/>
                  </a:cubicBezTo>
                  <a:cubicBezTo>
                    <a:pt x="1370" y="560"/>
                    <a:pt x="1370" y="465"/>
                    <a:pt x="1358" y="382"/>
                  </a:cubicBezTo>
                  <a:cubicBezTo>
                    <a:pt x="1346" y="310"/>
                    <a:pt x="1311" y="251"/>
                    <a:pt x="1263" y="191"/>
                  </a:cubicBezTo>
                  <a:cubicBezTo>
                    <a:pt x="1227" y="132"/>
                    <a:pt x="1180" y="96"/>
                    <a:pt x="1120" y="60"/>
                  </a:cubicBezTo>
                  <a:cubicBezTo>
                    <a:pt x="1060" y="36"/>
                    <a:pt x="1001" y="13"/>
                    <a:pt x="93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1265;p3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1266;p3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1267;p3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1268;p30"/>
            <p:cNvSpPr/>
            <p:nvPr/>
          </p:nvSpPr>
          <p:spPr>
            <a:xfrm>
              <a:off x="4553525" y="37306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0"/>
                  </a:moveTo>
                  <a:cubicBezTo>
                    <a:pt x="144" y="0"/>
                    <a:pt x="1" y="72"/>
                    <a:pt x="1" y="179"/>
                  </a:cubicBezTo>
                  <a:cubicBezTo>
                    <a:pt x="1" y="286"/>
                    <a:pt x="144" y="358"/>
                    <a:pt x="322" y="358"/>
                  </a:cubicBezTo>
                  <a:cubicBezTo>
                    <a:pt x="501" y="358"/>
                    <a:pt x="656" y="286"/>
                    <a:pt x="656" y="179"/>
                  </a:cubicBezTo>
                  <a:cubicBezTo>
                    <a:pt x="656" y="72"/>
                    <a:pt x="513" y="0"/>
                    <a:pt x="322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1269;p30"/>
            <p:cNvSpPr/>
            <p:nvPr/>
          </p:nvSpPr>
          <p:spPr>
            <a:xfrm>
              <a:off x="4524075" y="3745825"/>
              <a:ext cx="16375" cy="8950"/>
            </a:xfrm>
            <a:custGeom>
              <a:avLst/>
              <a:gdLst/>
              <a:ahLst/>
              <a:cxnLst/>
              <a:rect l="l" t="t" r="r" b="b"/>
              <a:pathLst>
                <a:path w="655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00" y="358"/>
                    <a:pt x="655" y="286"/>
                    <a:pt x="655" y="179"/>
                  </a:cubicBezTo>
                  <a:cubicBezTo>
                    <a:pt x="655" y="72"/>
                    <a:pt x="500" y="1"/>
                    <a:pt x="32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1270;p30"/>
            <p:cNvSpPr/>
            <p:nvPr/>
          </p:nvSpPr>
          <p:spPr>
            <a:xfrm>
              <a:off x="4554725" y="375297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5" y="0"/>
                    <a:pt x="0" y="72"/>
                    <a:pt x="0" y="179"/>
                  </a:cubicBezTo>
                  <a:cubicBezTo>
                    <a:pt x="0" y="286"/>
                    <a:pt x="155" y="358"/>
                    <a:pt x="334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84"/>
                    <a:pt x="512" y="0"/>
                    <a:pt x="334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1271;p30"/>
            <p:cNvSpPr/>
            <p:nvPr/>
          </p:nvSpPr>
          <p:spPr>
            <a:xfrm>
              <a:off x="4458875" y="40348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6"/>
                    <a:pt x="144" y="358"/>
                    <a:pt x="322" y="358"/>
                  </a:cubicBezTo>
                  <a:cubicBezTo>
                    <a:pt x="513" y="358"/>
                    <a:pt x="655" y="286"/>
                    <a:pt x="655" y="179"/>
                  </a:cubicBezTo>
                  <a:cubicBezTo>
                    <a:pt x="655" y="84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1272;p30"/>
            <p:cNvSpPr/>
            <p:nvPr/>
          </p:nvSpPr>
          <p:spPr>
            <a:xfrm>
              <a:off x="4429125" y="4050600"/>
              <a:ext cx="16375" cy="8975"/>
            </a:xfrm>
            <a:custGeom>
              <a:avLst/>
              <a:gdLst/>
              <a:ahLst/>
              <a:cxnLst/>
              <a:rect l="l" t="t" r="r" b="b"/>
              <a:pathLst>
                <a:path w="655" h="359" extrusionOk="0">
                  <a:moveTo>
                    <a:pt x="357" y="0"/>
                  </a:moveTo>
                  <a:cubicBezTo>
                    <a:pt x="346" y="0"/>
                    <a:pt x="334" y="1"/>
                    <a:pt x="321" y="2"/>
                  </a:cubicBezTo>
                  <a:cubicBezTo>
                    <a:pt x="143" y="2"/>
                    <a:pt x="0" y="73"/>
                    <a:pt x="0" y="180"/>
                  </a:cubicBezTo>
                  <a:cubicBezTo>
                    <a:pt x="0" y="287"/>
                    <a:pt x="143" y="359"/>
                    <a:pt x="321" y="359"/>
                  </a:cubicBezTo>
                  <a:cubicBezTo>
                    <a:pt x="512" y="359"/>
                    <a:pt x="655" y="287"/>
                    <a:pt x="655" y="180"/>
                  </a:cubicBezTo>
                  <a:cubicBezTo>
                    <a:pt x="655" y="80"/>
                    <a:pt x="530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1273;p30"/>
            <p:cNvSpPr/>
            <p:nvPr/>
          </p:nvSpPr>
          <p:spPr>
            <a:xfrm>
              <a:off x="4460075" y="405777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0"/>
                  </a:moveTo>
                  <a:cubicBezTo>
                    <a:pt x="143" y="0"/>
                    <a:pt x="0" y="72"/>
                    <a:pt x="0" y="179"/>
                  </a:cubicBezTo>
                  <a:cubicBezTo>
                    <a:pt x="0" y="274"/>
                    <a:pt x="143" y="358"/>
                    <a:pt x="322" y="358"/>
                  </a:cubicBezTo>
                  <a:cubicBezTo>
                    <a:pt x="500" y="358"/>
                    <a:pt x="655" y="274"/>
                    <a:pt x="655" y="179"/>
                  </a:cubicBezTo>
                  <a:cubicBezTo>
                    <a:pt x="655" y="72"/>
                    <a:pt x="524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74" name="Google Shape;1274;p30"/>
          <p:cNvSpPr/>
          <p:nvPr/>
        </p:nvSpPr>
        <p:spPr>
          <a:xfrm>
            <a:off x="10168239" y="489934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30"/>
          <p:cNvSpPr/>
          <p:nvPr/>
        </p:nvSpPr>
        <p:spPr>
          <a:xfrm>
            <a:off x="4984534" y="602191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5280848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117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117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77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E0AF63DD-000A-4E7D-A659-6843236376B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55034" t="47964"/>
          <a:stretch/>
        </p:blipFill>
        <p:spPr>
          <a:xfrm>
            <a:off x="5638800" y="2658426"/>
            <a:ext cx="3018794" cy="399687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55AE20C-8259-423E-A5C7-CE1C6B84FF61}"/>
              </a:ext>
            </a:extLst>
          </p:cNvPr>
          <p:cNvGrpSpPr/>
          <p:nvPr/>
        </p:nvGrpSpPr>
        <p:grpSpPr>
          <a:xfrm>
            <a:off x="3035364" y="287976"/>
            <a:ext cx="6429120" cy="2370535"/>
            <a:chOff x="2971800" y="202705"/>
            <a:chExt cx="6781800" cy="3090387"/>
          </a:xfrm>
        </p:grpSpPr>
        <p:pic>
          <p:nvPicPr>
            <p:cNvPr id="6" name="Picture 3">
              <a:extLst>
                <a:ext uri="{FF2B5EF4-FFF2-40B4-BE49-F238E27FC236}">
                  <a16:creationId xmlns:a16="http://schemas.microsoft.com/office/drawing/2014/main" id="{AD9EAC0A-0900-4375-A998-56E5291BB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2971800" y="202705"/>
              <a:ext cx="6781800" cy="309038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96685CE-02E9-4D56-BF79-1FF47366E44B}"/>
                </a:ext>
              </a:extLst>
            </p:cNvPr>
            <p:cNvSpPr txBox="1"/>
            <p:nvPr/>
          </p:nvSpPr>
          <p:spPr>
            <a:xfrm>
              <a:off x="3628170" y="964900"/>
              <a:ext cx="5638800" cy="165067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Yeah!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Tới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chỗ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cắm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trại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rồi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. </a:t>
              </a:r>
              <a:b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</a:b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Hãy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cùng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chuẩn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bị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đồ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bơi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 </a:t>
              </a:r>
              <a:r>
                <a:rPr lang="en-US" sz="3400" b="1" dirty="0" err="1">
                  <a:solidFill>
                    <a:srgbClr val="FF0000"/>
                  </a:solidFill>
                  <a:latin typeface="UTM Duepuntozero" panose="02040603050506020204" pitchFamily="18" charset="0"/>
                </a:rPr>
                <a:t>nào</a:t>
              </a:r>
              <a:r>
                <a:rPr lang="en-US" sz="3400" b="1" dirty="0">
                  <a:solidFill>
                    <a:srgbClr val="FF0000"/>
                  </a:solidFill>
                  <a:latin typeface="UTM Duepuntozero" panose="02040603050506020204" pitchFamily="18" charset="0"/>
                </a:rPr>
                <a:t>!</a:t>
              </a:r>
              <a:endParaRPr kumimoji="0" lang="vi-VN" sz="3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4 SVNWallington" panose="00000500000000000000" pitchFamily="2" charset="0"/>
              </a:endParaRPr>
            </a:p>
          </p:txBody>
        </p:sp>
      </p:grpSp>
      <p:pic>
        <p:nvPicPr>
          <p:cNvPr id="9" name="Picture 7">
            <a:extLst>
              <a:ext uri="{FF2B5EF4-FFF2-40B4-BE49-F238E27FC236}">
                <a16:creationId xmlns:a16="http://schemas.microsoft.com/office/drawing/2014/main" id="{81474A62-0F48-4060-BDC3-7E1A5C3D9EF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0058400" y="3962400"/>
            <a:ext cx="533399" cy="784411"/>
          </a:xfrm>
          <a:prstGeom prst="rect">
            <a:avLst/>
          </a:prstGeom>
        </p:spPr>
      </p:pic>
      <p:grpSp>
        <p:nvGrpSpPr>
          <p:cNvPr id="10" name="Google Shape;3702;p60">
            <a:extLst>
              <a:ext uri="{FF2B5EF4-FFF2-40B4-BE49-F238E27FC236}">
                <a16:creationId xmlns:a16="http://schemas.microsoft.com/office/drawing/2014/main" id="{7DC934F6-8FEC-461B-82CC-BB895CC7D762}"/>
              </a:ext>
            </a:extLst>
          </p:cNvPr>
          <p:cNvGrpSpPr/>
          <p:nvPr/>
        </p:nvGrpSpPr>
        <p:grpSpPr>
          <a:xfrm rot="568773">
            <a:off x="8606686" y="1807735"/>
            <a:ext cx="792947" cy="1273977"/>
            <a:chOff x="3748075" y="3296375"/>
            <a:chExt cx="681050" cy="1094200"/>
          </a:xfrm>
        </p:grpSpPr>
        <p:sp>
          <p:nvSpPr>
            <p:cNvPr id="11" name="Google Shape;3703;p60">
              <a:extLst>
                <a:ext uri="{FF2B5EF4-FFF2-40B4-BE49-F238E27FC236}">
                  <a16:creationId xmlns:a16="http://schemas.microsoft.com/office/drawing/2014/main" id="{0D3E7D3D-7474-4DE3-9D84-067AE584470F}"/>
                </a:ext>
              </a:extLst>
            </p:cNvPr>
            <p:cNvSpPr/>
            <p:nvPr/>
          </p:nvSpPr>
          <p:spPr>
            <a:xfrm>
              <a:off x="3748075" y="3296375"/>
              <a:ext cx="681050" cy="1094200"/>
            </a:xfrm>
            <a:custGeom>
              <a:avLst/>
              <a:gdLst/>
              <a:ahLst/>
              <a:cxnLst/>
              <a:rect l="l" t="t" r="r" b="b"/>
              <a:pathLst>
                <a:path w="27242" h="43768" extrusionOk="0">
                  <a:moveTo>
                    <a:pt x="5704" y="0"/>
                  </a:moveTo>
                  <a:cubicBezTo>
                    <a:pt x="5299" y="0"/>
                    <a:pt x="4942" y="167"/>
                    <a:pt x="4632" y="453"/>
                  </a:cubicBezTo>
                  <a:cubicBezTo>
                    <a:pt x="4430" y="346"/>
                    <a:pt x="4203" y="286"/>
                    <a:pt x="3930" y="286"/>
                  </a:cubicBezTo>
                  <a:cubicBezTo>
                    <a:pt x="3715" y="286"/>
                    <a:pt x="3501" y="322"/>
                    <a:pt x="3310" y="417"/>
                  </a:cubicBezTo>
                  <a:cubicBezTo>
                    <a:pt x="2715" y="703"/>
                    <a:pt x="2382" y="1322"/>
                    <a:pt x="2429" y="2084"/>
                  </a:cubicBezTo>
                  <a:cubicBezTo>
                    <a:pt x="2465" y="2489"/>
                    <a:pt x="2584" y="2929"/>
                    <a:pt x="2787" y="3370"/>
                  </a:cubicBezTo>
                  <a:cubicBezTo>
                    <a:pt x="2894" y="3584"/>
                    <a:pt x="3084" y="3941"/>
                    <a:pt x="3370" y="4263"/>
                  </a:cubicBezTo>
                  <a:cubicBezTo>
                    <a:pt x="3013" y="6072"/>
                    <a:pt x="2763" y="9061"/>
                    <a:pt x="4287" y="11311"/>
                  </a:cubicBezTo>
                  <a:cubicBezTo>
                    <a:pt x="4203" y="11645"/>
                    <a:pt x="4132" y="11966"/>
                    <a:pt x="4072" y="12311"/>
                  </a:cubicBezTo>
                  <a:cubicBezTo>
                    <a:pt x="3060" y="12573"/>
                    <a:pt x="2203" y="13288"/>
                    <a:pt x="1786" y="14264"/>
                  </a:cubicBezTo>
                  <a:cubicBezTo>
                    <a:pt x="1215" y="15645"/>
                    <a:pt x="1644" y="17324"/>
                    <a:pt x="2822" y="18252"/>
                  </a:cubicBezTo>
                  <a:cubicBezTo>
                    <a:pt x="2834" y="18264"/>
                    <a:pt x="2858" y="18276"/>
                    <a:pt x="2882" y="18288"/>
                  </a:cubicBezTo>
                  <a:cubicBezTo>
                    <a:pt x="2406" y="19503"/>
                    <a:pt x="2167" y="20777"/>
                    <a:pt x="2191" y="22039"/>
                  </a:cubicBezTo>
                  <a:cubicBezTo>
                    <a:pt x="1274" y="22491"/>
                    <a:pt x="536" y="23348"/>
                    <a:pt x="322" y="24396"/>
                  </a:cubicBezTo>
                  <a:cubicBezTo>
                    <a:pt x="1" y="25872"/>
                    <a:pt x="739" y="27432"/>
                    <a:pt x="2072" y="28111"/>
                  </a:cubicBezTo>
                  <a:cubicBezTo>
                    <a:pt x="2542" y="28356"/>
                    <a:pt x="3081" y="28478"/>
                    <a:pt x="3623" y="28478"/>
                  </a:cubicBezTo>
                  <a:cubicBezTo>
                    <a:pt x="3713" y="28478"/>
                    <a:pt x="3804" y="28475"/>
                    <a:pt x="3894" y="28468"/>
                  </a:cubicBezTo>
                  <a:cubicBezTo>
                    <a:pt x="3930" y="28885"/>
                    <a:pt x="3989" y="29290"/>
                    <a:pt x="4049" y="29694"/>
                  </a:cubicBezTo>
                  <a:lnTo>
                    <a:pt x="4084" y="29897"/>
                  </a:lnTo>
                  <a:cubicBezTo>
                    <a:pt x="4192" y="30587"/>
                    <a:pt x="4275" y="31195"/>
                    <a:pt x="4382" y="31778"/>
                  </a:cubicBezTo>
                  <a:cubicBezTo>
                    <a:pt x="4632" y="33266"/>
                    <a:pt x="4965" y="34766"/>
                    <a:pt x="5323" y="36243"/>
                  </a:cubicBezTo>
                  <a:cubicBezTo>
                    <a:pt x="5692" y="37719"/>
                    <a:pt x="6108" y="39184"/>
                    <a:pt x="6585" y="40636"/>
                  </a:cubicBezTo>
                  <a:lnTo>
                    <a:pt x="6644" y="40791"/>
                  </a:lnTo>
                  <a:cubicBezTo>
                    <a:pt x="6692" y="40910"/>
                    <a:pt x="6728" y="41053"/>
                    <a:pt x="6775" y="41184"/>
                  </a:cubicBezTo>
                  <a:cubicBezTo>
                    <a:pt x="6870" y="41434"/>
                    <a:pt x="6942" y="41648"/>
                    <a:pt x="7025" y="41839"/>
                  </a:cubicBezTo>
                  <a:cubicBezTo>
                    <a:pt x="7549" y="43029"/>
                    <a:pt x="8311" y="43672"/>
                    <a:pt x="9264" y="43756"/>
                  </a:cubicBezTo>
                  <a:cubicBezTo>
                    <a:pt x="9371" y="43768"/>
                    <a:pt x="9454" y="43768"/>
                    <a:pt x="9561" y="43768"/>
                  </a:cubicBezTo>
                  <a:lnTo>
                    <a:pt x="9585" y="43768"/>
                  </a:lnTo>
                  <a:cubicBezTo>
                    <a:pt x="10145" y="43756"/>
                    <a:pt x="10657" y="43565"/>
                    <a:pt x="11133" y="43160"/>
                  </a:cubicBezTo>
                  <a:cubicBezTo>
                    <a:pt x="11633" y="42755"/>
                    <a:pt x="11990" y="42220"/>
                    <a:pt x="12252" y="41803"/>
                  </a:cubicBezTo>
                  <a:cubicBezTo>
                    <a:pt x="12323" y="41672"/>
                    <a:pt x="12419" y="41553"/>
                    <a:pt x="12478" y="41434"/>
                  </a:cubicBezTo>
                  <a:lnTo>
                    <a:pt x="12550" y="41315"/>
                  </a:lnTo>
                  <a:cubicBezTo>
                    <a:pt x="12776" y="40934"/>
                    <a:pt x="13014" y="40529"/>
                    <a:pt x="13300" y="40053"/>
                  </a:cubicBezTo>
                  <a:lnTo>
                    <a:pt x="13419" y="39827"/>
                  </a:lnTo>
                  <a:cubicBezTo>
                    <a:pt x="13550" y="39588"/>
                    <a:pt x="13693" y="39338"/>
                    <a:pt x="13836" y="39088"/>
                  </a:cubicBezTo>
                  <a:lnTo>
                    <a:pt x="13978" y="38803"/>
                  </a:lnTo>
                  <a:cubicBezTo>
                    <a:pt x="14336" y="38136"/>
                    <a:pt x="14693" y="37445"/>
                    <a:pt x="15038" y="36779"/>
                  </a:cubicBezTo>
                  <a:lnTo>
                    <a:pt x="15121" y="36600"/>
                  </a:lnTo>
                  <a:cubicBezTo>
                    <a:pt x="15514" y="35933"/>
                    <a:pt x="15860" y="35219"/>
                    <a:pt x="16169" y="34504"/>
                  </a:cubicBezTo>
                  <a:lnTo>
                    <a:pt x="16217" y="34409"/>
                  </a:lnTo>
                  <a:cubicBezTo>
                    <a:pt x="16407" y="33981"/>
                    <a:pt x="16574" y="33588"/>
                    <a:pt x="16741" y="33219"/>
                  </a:cubicBezTo>
                  <a:cubicBezTo>
                    <a:pt x="17193" y="32123"/>
                    <a:pt x="17646" y="30992"/>
                    <a:pt x="18038" y="29825"/>
                  </a:cubicBezTo>
                  <a:lnTo>
                    <a:pt x="18134" y="29742"/>
                  </a:lnTo>
                  <a:cubicBezTo>
                    <a:pt x="18582" y="29962"/>
                    <a:pt x="19098" y="30082"/>
                    <a:pt x="19608" y="30082"/>
                  </a:cubicBezTo>
                  <a:cubicBezTo>
                    <a:pt x="19842" y="30082"/>
                    <a:pt x="20076" y="30056"/>
                    <a:pt x="20301" y="30004"/>
                  </a:cubicBezTo>
                  <a:cubicBezTo>
                    <a:pt x="21313" y="29766"/>
                    <a:pt x="22110" y="29087"/>
                    <a:pt x="22480" y="28111"/>
                  </a:cubicBezTo>
                  <a:cubicBezTo>
                    <a:pt x="22861" y="27099"/>
                    <a:pt x="22741" y="25968"/>
                    <a:pt x="22134" y="25063"/>
                  </a:cubicBezTo>
                  <a:cubicBezTo>
                    <a:pt x="21884" y="24694"/>
                    <a:pt x="21575" y="24384"/>
                    <a:pt x="21217" y="24134"/>
                  </a:cubicBezTo>
                  <a:cubicBezTo>
                    <a:pt x="21301" y="23860"/>
                    <a:pt x="21372" y="23575"/>
                    <a:pt x="21432" y="23277"/>
                  </a:cubicBezTo>
                  <a:cubicBezTo>
                    <a:pt x="22027" y="23039"/>
                    <a:pt x="22527" y="22610"/>
                    <a:pt x="22884" y="22039"/>
                  </a:cubicBezTo>
                  <a:cubicBezTo>
                    <a:pt x="23444" y="21134"/>
                    <a:pt x="23515" y="19991"/>
                    <a:pt x="23099" y="18991"/>
                  </a:cubicBezTo>
                  <a:cubicBezTo>
                    <a:pt x="22920" y="18586"/>
                    <a:pt x="22670" y="18217"/>
                    <a:pt x="22372" y="17907"/>
                  </a:cubicBezTo>
                  <a:cubicBezTo>
                    <a:pt x="22896" y="16919"/>
                    <a:pt x="23265" y="15871"/>
                    <a:pt x="23456" y="14800"/>
                  </a:cubicBezTo>
                  <a:cubicBezTo>
                    <a:pt x="25206" y="12907"/>
                    <a:pt x="25528" y="10097"/>
                    <a:pt x="25563" y="8370"/>
                  </a:cubicBezTo>
                  <a:cubicBezTo>
                    <a:pt x="25920" y="8108"/>
                    <a:pt x="26170" y="7799"/>
                    <a:pt x="26313" y="7608"/>
                  </a:cubicBezTo>
                  <a:cubicBezTo>
                    <a:pt x="27206" y="6442"/>
                    <a:pt x="27242" y="5239"/>
                    <a:pt x="26420" y="4596"/>
                  </a:cubicBezTo>
                  <a:cubicBezTo>
                    <a:pt x="26170" y="4406"/>
                    <a:pt x="25861" y="4298"/>
                    <a:pt x="25516" y="4298"/>
                  </a:cubicBezTo>
                  <a:cubicBezTo>
                    <a:pt x="25385" y="4298"/>
                    <a:pt x="25242" y="4322"/>
                    <a:pt x="25123" y="4346"/>
                  </a:cubicBezTo>
                  <a:cubicBezTo>
                    <a:pt x="24815" y="3913"/>
                    <a:pt x="24376" y="3654"/>
                    <a:pt x="23868" y="3654"/>
                  </a:cubicBezTo>
                  <a:cubicBezTo>
                    <a:pt x="23846" y="3654"/>
                    <a:pt x="23824" y="3654"/>
                    <a:pt x="23801" y="3655"/>
                  </a:cubicBezTo>
                  <a:cubicBezTo>
                    <a:pt x="23337" y="3679"/>
                    <a:pt x="22920" y="3917"/>
                    <a:pt x="22622" y="4298"/>
                  </a:cubicBezTo>
                  <a:cubicBezTo>
                    <a:pt x="22551" y="4288"/>
                    <a:pt x="22477" y="4283"/>
                    <a:pt x="22403" y="4283"/>
                  </a:cubicBezTo>
                  <a:cubicBezTo>
                    <a:pt x="22129" y="4283"/>
                    <a:pt x="21844" y="4354"/>
                    <a:pt x="21610" y="4513"/>
                  </a:cubicBezTo>
                  <a:cubicBezTo>
                    <a:pt x="20932" y="4941"/>
                    <a:pt x="20741" y="5763"/>
                    <a:pt x="21039" y="6680"/>
                  </a:cubicBezTo>
                  <a:cubicBezTo>
                    <a:pt x="20753" y="6513"/>
                    <a:pt x="20384" y="6382"/>
                    <a:pt x="19860" y="6311"/>
                  </a:cubicBezTo>
                  <a:cubicBezTo>
                    <a:pt x="18443" y="5263"/>
                    <a:pt x="16753" y="4584"/>
                    <a:pt x="14990" y="4346"/>
                  </a:cubicBezTo>
                  <a:cubicBezTo>
                    <a:pt x="14431" y="3203"/>
                    <a:pt x="13371" y="2346"/>
                    <a:pt x="12109" y="2048"/>
                  </a:cubicBezTo>
                  <a:cubicBezTo>
                    <a:pt x="12014" y="1846"/>
                    <a:pt x="11907" y="1655"/>
                    <a:pt x="11788" y="1489"/>
                  </a:cubicBezTo>
                  <a:cubicBezTo>
                    <a:pt x="11514" y="1036"/>
                    <a:pt x="11097" y="536"/>
                    <a:pt x="10407" y="536"/>
                  </a:cubicBezTo>
                  <a:cubicBezTo>
                    <a:pt x="10157" y="536"/>
                    <a:pt x="9907" y="607"/>
                    <a:pt x="9692" y="762"/>
                  </a:cubicBezTo>
                  <a:cubicBezTo>
                    <a:pt x="9680" y="762"/>
                    <a:pt x="9680" y="774"/>
                    <a:pt x="9668" y="774"/>
                  </a:cubicBezTo>
                  <a:cubicBezTo>
                    <a:pt x="9645" y="786"/>
                    <a:pt x="9621" y="810"/>
                    <a:pt x="9609" y="822"/>
                  </a:cubicBezTo>
                  <a:cubicBezTo>
                    <a:pt x="9347" y="1024"/>
                    <a:pt x="8930" y="1512"/>
                    <a:pt x="9264" y="2370"/>
                  </a:cubicBezTo>
                  <a:cubicBezTo>
                    <a:pt x="8966" y="2501"/>
                    <a:pt x="8680" y="2679"/>
                    <a:pt x="8430" y="2882"/>
                  </a:cubicBezTo>
                  <a:cubicBezTo>
                    <a:pt x="8573" y="2286"/>
                    <a:pt x="8442" y="1739"/>
                    <a:pt x="8025" y="1334"/>
                  </a:cubicBezTo>
                  <a:cubicBezTo>
                    <a:pt x="7775" y="1096"/>
                    <a:pt x="7442" y="953"/>
                    <a:pt x="7073" y="917"/>
                  </a:cubicBezTo>
                  <a:cubicBezTo>
                    <a:pt x="6870" y="476"/>
                    <a:pt x="6525" y="167"/>
                    <a:pt x="6061" y="48"/>
                  </a:cubicBezTo>
                  <a:cubicBezTo>
                    <a:pt x="5942" y="12"/>
                    <a:pt x="5823" y="0"/>
                    <a:pt x="5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2" name="Google Shape;3704;p60">
              <a:extLst>
                <a:ext uri="{FF2B5EF4-FFF2-40B4-BE49-F238E27FC236}">
                  <a16:creationId xmlns:a16="http://schemas.microsoft.com/office/drawing/2014/main" id="{A21F6876-0432-4030-BFE1-1B4B6B539961}"/>
                </a:ext>
              </a:extLst>
            </p:cNvPr>
            <p:cNvSpPr/>
            <p:nvPr/>
          </p:nvSpPr>
          <p:spPr>
            <a:xfrm>
              <a:off x="3865350" y="3879800"/>
              <a:ext cx="333100" cy="480700"/>
            </a:xfrm>
            <a:custGeom>
              <a:avLst/>
              <a:gdLst/>
              <a:ahLst/>
              <a:cxnLst/>
              <a:rect l="l" t="t" r="r" b="b"/>
              <a:pathLst>
                <a:path w="13324" h="19228" extrusionOk="0">
                  <a:moveTo>
                    <a:pt x="3044" y="1"/>
                  </a:moveTo>
                  <a:cubicBezTo>
                    <a:pt x="2328" y="1"/>
                    <a:pt x="1614" y="173"/>
                    <a:pt x="1048" y="607"/>
                  </a:cubicBezTo>
                  <a:cubicBezTo>
                    <a:pt x="1" y="1428"/>
                    <a:pt x="215" y="2678"/>
                    <a:pt x="334" y="3845"/>
                  </a:cubicBezTo>
                  <a:cubicBezTo>
                    <a:pt x="477" y="5333"/>
                    <a:pt x="691" y="6798"/>
                    <a:pt x="941" y="8274"/>
                  </a:cubicBezTo>
                  <a:cubicBezTo>
                    <a:pt x="1453" y="11203"/>
                    <a:pt x="2179" y="14108"/>
                    <a:pt x="3096" y="16954"/>
                  </a:cubicBezTo>
                  <a:cubicBezTo>
                    <a:pt x="3382" y="17823"/>
                    <a:pt x="3787" y="19157"/>
                    <a:pt x="4727" y="19216"/>
                  </a:cubicBezTo>
                  <a:cubicBezTo>
                    <a:pt x="4778" y="19224"/>
                    <a:pt x="4828" y="19228"/>
                    <a:pt x="4877" y="19228"/>
                  </a:cubicBezTo>
                  <a:cubicBezTo>
                    <a:pt x="5720" y="19228"/>
                    <a:pt x="6361" y="18113"/>
                    <a:pt x="6811" y="17371"/>
                  </a:cubicBezTo>
                  <a:cubicBezTo>
                    <a:pt x="8359" y="14811"/>
                    <a:pt x="9704" y="12144"/>
                    <a:pt x="10859" y="9405"/>
                  </a:cubicBezTo>
                  <a:cubicBezTo>
                    <a:pt x="11431" y="8036"/>
                    <a:pt x="11954" y="6643"/>
                    <a:pt x="12443" y="5226"/>
                  </a:cubicBezTo>
                  <a:cubicBezTo>
                    <a:pt x="12836" y="4119"/>
                    <a:pt x="13324" y="2952"/>
                    <a:pt x="12490" y="1916"/>
                  </a:cubicBezTo>
                  <a:cubicBezTo>
                    <a:pt x="11931" y="1226"/>
                    <a:pt x="11038" y="869"/>
                    <a:pt x="10145" y="773"/>
                  </a:cubicBezTo>
                  <a:cubicBezTo>
                    <a:pt x="9948" y="755"/>
                    <a:pt x="9752" y="747"/>
                    <a:pt x="9555" y="747"/>
                  </a:cubicBezTo>
                  <a:cubicBezTo>
                    <a:pt x="8859" y="747"/>
                    <a:pt x="8162" y="847"/>
                    <a:pt x="7466" y="940"/>
                  </a:cubicBezTo>
                  <a:cubicBezTo>
                    <a:pt x="7240" y="964"/>
                    <a:pt x="7025" y="1000"/>
                    <a:pt x="6811" y="1011"/>
                  </a:cubicBezTo>
                  <a:lnTo>
                    <a:pt x="6180" y="785"/>
                  </a:lnTo>
                  <a:cubicBezTo>
                    <a:pt x="5346" y="476"/>
                    <a:pt x="4501" y="130"/>
                    <a:pt x="3608" y="35"/>
                  </a:cubicBezTo>
                  <a:cubicBezTo>
                    <a:pt x="3422" y="13"/>
                    <a:pt x="3233" y="1"/>
                    <a:pt x="3044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3" name="Google Shape;3705;p60">
              <a:extLst>
                <a:ext uri="{FF2B5EF4-FFF2-40B4-BE49-F238E27FC236}">
                  <a16:creationId xmlns:a16="http://schemas.microsoft.com/office/drawing/2014/main" id="{E4BF2635-E9F1-44C8-A5D0-F8CF1D7791F8}"/>
                </a:ext>
              </a:extLst>
            </p:cNvPr>
            <p:cNvSpPr/>
            <p:nvPr/>
          </p:nvSpPr>
          <p:spPr>
            <a:xfrm>
              <a:off x="3873975" y="3881550"/>
              <a:ext cx="313775" cy="478675"/>
            </a:xfrm>
            <a:custGeom>
              <a:avLst/>
              <a:gdLst/>
              <a:ahLst/>
              <a:cxnLst/>
              <a:rect l="l" t="t" r="r" b="b"/>
              <a:pathLst>
                <a:path w="12551" h="19147" extrusionOk="0">
                  <a:moveTo>
                    <a:pt x="4751" y="834"/>
                  </a:moveTo>
                  <a:cubicBezTo>
                    <a:pt x="5061" y="1418"/>
                    <a:pt x="5406" y="2013"/>
                    <a:pt x="5752" y="2620"/>
                  </a:cubicBezTo>
                  <a:cubicBezTo>
                    <a:pt x="5240" y="3001"/>
                    <a:pt x="4740" y="3370"/>
                    <a:pt x="4216" y="3751"/>
                  </a:cubicBezTo>
                  <a:cubicBezTo>
                    <a:pt x="4168" y="3787"/>
                    <a:pt x="4144" y="3811"/>
                    <a:pt x="4097" y="3847"/>
                  </a:cubicBezTo>
                  <a:cubicBezTo>
                    <a:pt x="3751" y="3239"/>
                    <a:pt x="3406" y="2644"/>
                    <a:pt x="3096" y="2061"/>
                  </a:cubicBezTo>
                  <a:cubicBezTo>
                    <a:pt x="3108" y="2061"/>
                    <a:pt x="3156" y="2025"/>
                    <a:pt x="3192" y="2001"/>
                  </a:cubicBezTo>
                  <a:cubicBezTo>
                    <a:pt x="3728" y="1608"/>
                    <a:pt x="4239" y="1227"/>
                    <a:pt x="4751" y="834"/>
                  </a:cubicBezTo>
                  <a:close/>
                  <a:moveTo>
                    <a:pt x="7621" y="1477"/>
                  </a:moveTo>
                  <a:cubicBezTo>
                    <a:pt x="7954" y="2061"/>
                    <a:pt x="8276" y="2656"/>
                    <a:pt x="8621" y="3263"/>
                  </a:cubicBezTo>
                  <a:cubicBezTo>
                    <a:pt x="8085" y="3656"/>
                    <a:pt x="7538" y="4073"/>
                    <a:pt x="6978" y="4466"/>
                  </a:cubicBezTo>
                  <a:cubicBezTo>
                    <a:pt x="6645" y="3858"/>
                    <a:pt x="6311" y="3263"/>
                    <a:pt x="5990" y="2680"/>
                  </a:cubicBezTo>
                  <a:cubicBezTo>
                    <a:pt x="6537" y="2287"/>
                    <a:pt x="7085" y="1870"/>
                    <a:pt x="7621" y="1477"/>
                  </a:cubicBezTo>
                  <a:close/>
                  <a:moveTo>
                    <a:pt x="10514" y="2084"/>
                  </a:moveTo>
                  <a:cubicBezTo>
                    <a:pt x="10764" y="2549"/>
                    <a:pt x="11026" y="3013"/>
                    <a:pt x="11300" y="3489"/>
                  </a:cubicBezTo>
                  <a:cubicBezTo>
                    <a:pt x="11371" y="3620"/>
                    <a:pt x="11443" y="3751"/>
                    <a:pt x="11514" y="3870"/>
                  </a:cubicBezTo>
                  <a:cubicBezTo>
                    <a:pt x="11002" y="4263"/>
                    <a:pt x="10443" y="4668"/>
                    <a:pt x="9871" y="5085"/>
                  </a:cubicBezTo>
                  <a:cubicBezTo>
                    <a:pt x="9800" y="4942"/>
                    <a:pt x="9716" y="4799"/>
                    <a:pt x="9633" y="4668"/>
                  </a:cubicBezTo>
                  <a:cubicBezTo>
                    <a:pt x="9383" y="4204"/>
                    <a:pt x="9109" y="3739"/>
                    <a:pt x="8859" y="3299"/>
                  </a:cubicBezTo>
                  <a:cubicBezTo>
                    <a:pt x="9431" y="2894"/>
                    <a:pt x="9990" y="2489"/>
                    <a:pt x="10514" y="2084"/>
                  </a:cubicBezTo>
                  <a:close/>
                  <a:moveTo>
                    <a:pt x="2954" y="2180"/>
                  </a:moveTo>
                  <a:cubicBezTo>
                    <a:pt x="3263" y="2763"/>
                    <a:pt x="3608" y="3358"/>
                    <a:pt x="3942" y="3966"/>
                  </a:cubicBezTo>
                  <a:cubicBezTo>
                    <a:pt x="3382" y="4382"/>
                    <a:pt x="2835" y="4787"/>
                    <a:pt x="2299" y="5180"/>
                  </a:cubicBezTo>
                  <a:cubicBezTo>
                    <a:pt x="1953" y="4573"/>
                    <a:pt x="1608" y="3978"/>
                    <a:pt x="1299" y="3394"/>
                  </a:cubicBezTo>
                  <a:cubicBezTo>
                    <a:pt x="1834" y="3001"/>
                    <a:pt x="2382" y="2596"/>
                    <a:pt x="2954" y="2180"/>
                  </a:cubicBezTo>
                  <a:close/>
                  <a:moveTo>
                    <a:pt x="5823" y="2799"/>
                  </a:moveTo>
                  <a:cubicBezTo>
                    <a:pt x="6144" y="3382"/>
                    <a:pt x="6490" y="3978"/>
                    <a:pt x="6823" y="4585"/>
                  </a:cubicBezTo>
                  <a:cubicBezTo>
                    <a:pt x="6323" y="4942"/>
                    <a:pt x="5835" y="5323"/>
                    <a:pt x="5335" y="5692"/>
                  </a:cubicBezTo>
                  <a:cubicBezTo>
                    <a:pt x="5275" y="5740"/>
                    <a:pt x="5228" y="5763"/>
                    <a:pt x="5168" y="5811"/>
                  </a:cubicBezTo>
                  <a:cubicBezTo>
                    <a:pt x="4823" y="5192"/>
                    <a:pt x="4501" y="4597"/>
                    <a:pt x="4168" y="4025"/>
                  </a:cubicBezTo>
                  <a:cubicBezTo>
                    <a:pt x="4216" y="3989"/>
                    <a:pt x="4263" y="3966"/>
                    <a:pt x="4299" y="3918"/>
                  </a:cubicBezTo>
                  <a:cubicBezTo>
                    <a:pt x="4811" y="3549"/>
                    <a:pt x="5311" y="3156"/>
                    <a:pt x="5823" y="2799"/>
                  </a:cubicBezTo>
                  <a:close/>
                  <a:moveTo>
                    <a:pt x="8704" y="3406"/>
                  </a:moveTo>
                  <a:cubicBezTo>
                    <a:pt x="8966" y="3870"/>
                    <a:pt x="9216" y="4323"/>
                    <a:pt x="9466" y="4787"/>
                  </a:cubicBezTo>
                  <a:cubicBezTo>
                    <a:pt x="9550" y="4930"/>
                    <a:pt x="9633" y="5085"/>
                    <a:pt x="9704" y="5216"/>
                  </a:cubicBezTo>
                  <a:cubicBezTo>
                    <a:pt x="9169" y="5597"/>
                    <a:pt x="8621" y="6014"/>
                    <a:pt x="8061" y="6418"/>
                  </a:cubicBezTo>
                  <a:cubicBezTo>
                    <a:pt x="7978" y="6275"/>
                    <a:pt x="7883" y="6109"/>
                    <a:pt x="7811" y="5954"/>
                  </a:cubicBezTo>
                  <a:cubicBezTo>
                    <a:pt x="7561" y="5513"/>
                    <a:pt x="7323" y="5061"/>
                    <a:pt x="7073" y="4632"/>
                  </a:cubicBezTo>
                  <a:cubicBezTo>
                    <a:pt x="7633" y="4216"/>
                    <a:pt x="8180" y="3811"/>
                    <a:pt x="8704" y="3406"/>
                  </a:cubicBezTo>
                  <a:close/>
                  <a:moveTo>
                    <a:pt x="4037" y="4132"/>
                  </a:moveTo>
                  <a:cubicBezTo>
                    <a:pt x="4359" y="4704"/>
                    <a:pt x="4692" y="5299"/>
                    <a:pt x="5037" y="5918"/>
                  </a:cubicBezTo>
                  <a:cubicBezTo>
                    <a:pt x="4466" y="6335"/>
                    <a:pt x="3918" y="6728"/>
                    <a:pt x="3382" y="7133"/>
                  </a:cubicBezTo>
                  <a:cubicBezTo>
                    <a:pt x="3037" y="6525"/>
                    <a:pt x="2715" y="5930"/>
                    <a:pt x="2382" y="5347"/>
                  </a:cubicBezTo>
                  <a:cubicBezTo>
                    <a:pt x="2918" y="4942"/>
                    <a:pt x="3466" y="4549"/>
                    <a:pt x="4037" y="4132"/>
                  </a:cubicBezTo>
                  <a:close/>
                  <a:moveTo>
                    <a:pt x="6906" y="4751"/>
                  </a:moveTo>
                  <a:cubicBezTo>
                    <a:pt x="7145" y="5180"/>
                    <a:pt x="7383" y="5621"/>
                    <a:pt x="7633" y="6049"/>
                  </a:cubicBezTo>
                  <a:cubicBezTo>
                    <a:pt x="7728" y="6216"/>
                    <a:pt x="7811" y="6371"/>
                    <a:pt x="7907" y="6525"/>
                  </a:cubicBezTo>
                  <a:cubicBezTo>
                    <a:pt x="7430" y="6871"/>
                    <a:pt x="6954" y="7228"/>
                    <a:pt x="6454" y="7585"/>
                  </a:cubicBezTo>
                  <a:cubicBezTo>
                    <a:pt x="6383" y="7621"/>
                    <a:pt x="6323" y="7680"/>
                    <a:pt x="6252" y="7728"/>
                  </a:cubicBezTo>
                  <a:cubicBezTo>
                    <a:pt x="6156" y="7561"/>
                    <a:pt x="6061" y="7383"/>
                    <a:pt x="5966" y="7228"/>
                  </a:cubicBezTo>
                  <a:cubicBezTo>
                    <a:pt x="5752" y="6823"/>
                    <a:pt x="5513" y="6395"/>
                    <a:pt x="5275" y="5978"/>
                  </a:cubicBezTo>
                  <a:lnTo>
                    <a:pt x="5454" y="5835"/>
                  </a:lnTo>
                  <a:cubicBezTo>
                    <a:pt x="5942" y="5466"/>
                    <a:pt x="6430" y="5109"/>
                    <a:pt x="6906" y="4751"/>
                  </a:cubicBezTo>
                  <a:close/>
                  <a:moveTo>
                    <a:pt x="9800" y="5382"/>
                  </a:moveTo>
                  <a:cubicBezTo>
                    <a:pt x="10133" y="5990"/>
                    <a:pt x="10478" y="6585"/>
                    <a:pt x="10812" y="7168"/>
                  </a:cubicBezTo>
                  <a:cubicBezTo>
                    <a:pt x="10276" y="7549"/>
                    <a:pt x="9716" y="7966"/>
                    <a:pt x="9157" y="8383"/>
                  </a:cubicBezTo>
                  <a:cubicBezTo>
                    <a:pt x="8823" y="7799"/>
                    <a:pt x="8502" y="7204"/>
                    <a:pt x="8157" y="6597"/>
                  </a:cubicBezTo>
                  <a:cubicBezTo>
                    <a:pt x="8728" y="6180"/>
                    <a:pt x="9264" y="5775"/>
                    <a:pt x="9800" y="5382"/>
                  </a:cubicBezTo>
                  <a:close/>
                  <a:moveTo>
                    <a:pt x="2239" y="5454"/>
                  </a:moveTo>
                  <a:cubicBezTo>
                    <a:pt x="2561" y="6037"/>
                    <a:pt x="2894" y="6633"/>
                    <a:pt x="3227" y="7240"/>
                  </a:cubicBezTo>
                  <a:cubicBezTo>
                    <a:pt x="2668" y="7657"/>
                    <a:pt x="2120" y="8061"/>
                    <a:pt x="1596" y="8454"/>
                  </a:cubicBezTo>
                  <a:cubicBezTo>
                    <a:pt x="1251" y="7847"/>
                    <a:pt x="906" y="7252"/>
                    <a:pt x="584" y="6668"/>
                  </a:cubicBezTo>
                  <a:cubicBezTo>
                    <a:pt x="1120" y="6287"/>
                    <a:pt x="1668" y="5871"/>
                    <a:pt x="2239" y="5454"/>
                  </a:cubicBezTo>
                  <a:close/>
                  <a:moveTo>
                    <a:pt x="5121" y="6097"/>
                  </a:moveTo>
                  <a:cubicBezTo>
                    <a:pt x="5347" y="6514"/>
                    <a:pt x="5585" y="6930"/>
                    <a:pt x="5823" y="7347"/>
                  </a:cubicBezTo>
                  <a:cubicBezTo>
                    <a:pt x="5930" y="7526"/>
                    <a:pt x="6014" y="7704"/>
                    <a:pt x="6121" y="7883"/>
                  </a:cubicBezTo>
                  <a:cubicBezTo>
                    <a:pt x="5549" y="8300"/>
                    <a:pt x="5013" y="8692"/>
                    <a:pt x="4478" y="9097"/>
                  </a:cubicBezTo>
                  <a:cubicBezTo>
                    <a:pt x="4382" y="8919"/>
                    <a:pt x="4275" y="8728"/>
                    <a:pt x="4168" y="8538"/>
                  </a:cubicBezTo>
                  <a:cubicBezTo>
                    <a:pt x="3930" y="8121"/>
                    <a:pt x="3704" y="7716"/>
                    <a:pt x="3489" y="7311"/>
                  </a:cubicBezTo>
                  <a:cubicBezTo>
                    <a:pt x="4025" y="6906"/>
                    <a:pt x="4561" y="6490"/>
                    <a:pt x="5121" y="6097"/>
                  </a:cubicBezTo>
                  <a:close/>
                  <a:moveTo>
                    <a:pt x="7990" y="6692"/>
                  </a:moveTo>
                  <a:cubicBezTo>
                    <a:pt x="8335" y="7299"/>
                    <a:pt x="8657" y="7895"/>
                    <a:pt x="8990" y="8478"/>
                  </a:cubicBezTo>
                  <a:cubicBezTo>
                    <a:pt x="8538" y="8835"/>
                    <a:pt x="8085" y="9169"/>
                    <a:pt x="7609" y="9514"/>
                  </a:cubicBezTo>
                  <a:cubicBezTo>
                    <a:pt x="7514" y="9573"/>
                    <a:pt x="7442" y="9633"/>
                    <a:pt x="7347" y="9693"/>
                  </a:cubicBezTo>
                  <a:cubicBezTo>
                    <a:pt x="7026" y="9109"/>
                    <a:pt x="6704" y="8514"/>
                    <a:pt x="6359" y="7907"/>
                  </a:cubicBezTo>
                  <a:cubicBezTo>
                    <a:pt x="6430" y="7847"/>
                    <a:pt x="6502" y="7799"/>
                    <a:pt x="6573" y="7740"/>
                  </a:cubicBezTo>
                  <a:cubicBezTo>
                    <a:pt x="7049" y="7383"/>
                    <a:pt x="7538" y="7049"/>
                    <a:pt x="7990" y="6692"/>
                  </a:cubicBezTo>
                  <a:close/>
                  <a:moveTo>
                    <a:pt x="3323" y="7418"/>
                  </a:moveTo>
                  <a:lnTo>
                    <a:pt x="3989" y="8621"/>
                  </a:lnTo>
                  <a:cubicBezTo>
                    <a:pt x="4097" y="8811"/>
                    <a:pt x="4216" y="9014"/>
                    <a:pt x="4323" y="9204"/>
                  </a:cubicBezTo>
                  <a:cubicBezTo>
                    <a:pt x="3751" y="9621"/>
                    <a:pt x="3204" y="10026"/>
                    <a:pt x="2680" y="10419"/>
                  </a:cubicBezTo>
                  <a:cubicBezTo>
                    <a:pt x="2561" y="10216"/>
                    <a:pt x="2454" y="10002"/>
                    <a:pt x="2334" y="9800"/>
                  </a:cubicBezTo>
                  <a:cubicBezTo>
                    <a:pt x="2120" y="9395"/>
                    <a:pt x="1894" y="9014"/>
                    <a:pt x="1680" y="8621"/>
                  </a:cubicBezTo>
                  <a:cubicBezTo>
                    <a:pt x="2215" y="8240"/>
                    <a:pt x="2775" y="7835"/>
                    <a:pt x="3323" y="7418"/>
                  </a:cubicBezTo>
                  <a:close/>
                  <a:moveTo>
                    <a:pt x="6204" y="8038"/>
                  </a:moveTo>
                  <a:cubicBezTo>
                    <a:pt x="6549" y="8657"/>
                    <a:pt x="6883" y="9252"/>
                    <a:pt x="7204" y="9824"/>
                  </a:cubicBezTo>
                  <a:cubicBezTo>
                    <a:pt x="6645" y="10240"/>
                    <a:pt x="6109" y="10645"/>
                    <a:pt x="5561" y="11050"/>
                  </a:cubicBezTo>
                  <a:cubicBezTo>
                    <a:pt x="5240" y="10466"/>
                    <a:pt x="4918" y="9871"/>
                    <a:pt x="4573" y="9264"/>
                  </a:cubicBezTo>
                  <a:cubicBezTo>
                    <a:pt x="5109" y="8859"/>
                    <a:pt x="5656" y="8442"/>
                    <a:pt x="6204" y="8038"/>
                  </a:cubicBezTo>
                  <a:close/>
                  <a:moveTo>
                    <a:pt x="4406" y="9371"/>
                  </a:moveTo>
                  <a:cubicBezTo>
                    <a:pt x="4751" y="9978"/>
                    <a:pt x="5073" y="10574"/>
                    <a:pt x="5406" y="11157"/>
                  </a:cubicBezTo>
                  <a:cubicBezTo>
                    <a:pt x="4835" y="11574"/>
                    <a:pt x="4287" y="11967"/>
                    <a:pt x="3763" y="12371"/>
                  </a:cubicBezTo>
                  <a:cubicBezTo>
                    <a:pt x="3442" y="11776"/>
                    <a:pt x="3108" y="11181"/>
                    <a:pt x="2775" y="10574"/>
                  </a:cubicBezTo>
                  <a:cubicBezTo>
                    <a:pt x="3311" y="10181"/>
                    <a:pt x="3858" y="9788"/>
                    <a:pt x="4406" y="9371"/>
                  </a:cubicBezTo>
                  <a:close/>
                  <a:moveTo>
                    <a:pt x="7311" y="9978"/>
                  </a:moveTo>
                  <a:cubicBezTo>
                    <a:pt x="7645" y="10597"/>
                    <a:pt x="7978" y="11193"/>
                    <a:pt x="8311" y="11764"/>
                  </a:cubicBezTo>
                  <a:cubicBezTo>
                    <a:pt x="7740" y="12181"/>
                    <a:pt x="7192" y="12586"/>
                    <a:pt x="6656" y="12979"/>
                  </a:cubicBezTo>
                  <a:cubicBezTo>
                    <a:pt x="6323" y="12407"/>
                    <a:pt x="6002" y="11812"/>
                    <a:pt x="5656" y="11193"/>
                  </a:cubicBezTo>
                  <a:cubicBezTo>
                    <a:pt x="6192" y="10800"/>
                    <a:pt x="6740" y="10395"/>
                    <a:pt x="7311" y="9978"/>
                  </a:cubicBezTo>
                  <a:close/>
                  <a:moveTo>
                    <a:pt x="5513" y="11300"/>
                  </a:moveTo>
                  <a:cubicBezTo>
                    <a:pt x="5847" y="11931"/>
                    <a:pt x="6180" y="12526"/>
                    <a:pt x="6502" y="13098"/>
                  </a:cubicBezTo>
                  <a:cubicBezTo>
                    <a:pt x="5942" y="13514"/>
                    <a:pt x="5394" y="13931"/>
                    <a:pt x="4859" y="14324"/>
                  </a:cubicBezTo>
                  <a:cubicBezTo>
                    <a:pt x="4525" y="13741"/>
                    <a:pt x="4204" y="13145"/>
                    <a:pt x="3858" y="12526"/>
                  </a:cubicBezTo>
                  <a:cubicBezTo>
                    <a:pt x="4394" y="12133"/>
                    <a:pt x="4942" y="11717"/>
                    <a:pt x="5513" y="11300"/>
                  </a:cubicBezTo>
                  <a:close/>
                  <a:moveTo>
                    <a:pt x="3704" y="12645"/>
                  </a:moveTo>
                  <a:cubicBezTo>
                    <a:pt x="4049" y="13253"/>
                    <a:pt x="4394" y="13860"/>
                    <a:pt x="4716" y="14431"/>
                  </a:cubicBezTo>
                  <a:cubicBezTo>
                    <a:pt x="4144" y="14860"/>
                    <a:pt x="3585" y="15265"/>
                    <a:pt x="3073" y="15646"/>
                  </a:cubicBezTo>
                  <a:cubicBezTo>
                    <a:pt x="2739" y="15062"/>
                    <a:pt x="2394" y="14467"/>
                    <a:pt x="2061" y="13848"/>
                  </a:cubicBezTo>
                  <a:cubicBezTo>
                    <a:pt x="2573" y="13455"/>
                    <a:pt x="3132" y="13062"/>
                    <a:pt x="3704" y="12645"/>
                  </a:cubicBezTo>
                  <a:close/>
                  <a:moveTo>
                    <a:pt x="6597" y="13264"/>
                  </a:moveTo>
                  <a:cubicBezTo>
                    <a:pt x="6942" y="13895"/>
                    <a:pt x="7276" y="14491"/>
                    <a:pt x="7597" y="15050"/>
                  </a:cubicBezTo>
                  <a:cubicBezTo>
                    <a:pt x="7026" y="15467"/>
                    <a:pt x="6466" y="15884"/>
                    <a:pt x="5930" y="16289"/>
                  </a:cubicBezTo>
                  <a:cubicBezTo>
                    <a:pt x="5633" y="15705"/>
                    <a:pt x="5299" y="15110"/>
                    <a:pt x="4942" y="14491"/>
                  </a:cubicBezTo>
                  <a:cubicBezTo>
                    <a:pt x="5478" y="14098"/>
                    <a:pt x="6025" y="13681"/>
                    <a:pt x="6597" y="13264"/>
                  </a:cubicBezTo>
                  <a:close/>
                  <a:moveTo>
                    <a:pt x="4811" y="14574"/>
                  </a:moveTo>
                  <a:cubicBezTo>
                    <a:pt x="5168" y="15205"/>
                    <a:pt x="5490" y="15800"/>
                    <a:pt x="5823" y="16360"/>
                  </a:cubicBezTo>
                  <a:cubicBezTo>
                    <a:pt x="5228" y="16812"/>
                    <a:pt x="4680" y="17205"/>
                    <a:pt x="4156" y="17610"/>
                  </a:cubicBezTo>
                  <a:cubicBezTo>
                    <a:pt x="3847" y="17027"/>
                    <a:pt x="3501" y="16431"/>
                    <a:pt x="3156" y="15800"/>
                  </a:cubicBezTo>
                  <a:cubicBezTo>
                    <a:pt x="3680" y="15408"/>
                    <a:pt x="4239" y="15003"/>
                    <a:pt x="4811" y="14574"/>
                  </a:cubicBezTo>
                  <a:close/>
                  <a:moveTo>
                    <a:pt x="1870" y="1"/>
                  </a:moveTo>
                  <a:cubicBezTo>
                    <a:pt x="1811" y="25"/>
                    <a:pt x="1775" y="37"/>
                    <a:pt x="1727" y="48"/>
                  </a:cubicBezTo>
                  <a:cubicBezTo>
                    <a:pt x="2073" y="656"/>
                    <a:pt x="2430" y="1334"/>
                    <a:pt x="2811" y="2013"/>
                  </a:cubicBezTo>
                  <a:cubicBezTo>
                    <a:pt x="2251" y="2430"/>
                    <a:pt x="1692" y="2835"/>
                    <a:pt x="1156" y="3239"/>
                  </a:cubicBezTo>
                  <a:cubicBezTo>
                    <a:pt x="775" y="2561"/>
                    <a:pt x="418" y="1906"/>
                    <a:pt x="72" y="1311"/>
                  </a:cubicBezTo>
                  <a:cubicBezTo>
                    <a:pt x="48" y="1370"/>
                    <a:pt x="25" y="1430"/>
                    <a:pt x="1" y="1513"/>
                  </a:cubicBezTo>
                  <a:cubicBezTo>
                    <a:pt x="322" y="2084"/>
                    <a:pt x="656" y="2704"/>
                    <a:pt x="1013" y="3335"/>
                  </a:cubicBezTo>
                  <a:cubicBezTo>
                    <a:pt x="668" y="3597"/>
                    <a:pt x="322" y="3847"/>
                    <a:pt x="1" y="4097"/>
                  </a:cubicBezTo>
                  <a:cubicBezTo>
                    <a:pt x="13" y="4168"/>
                    <a:pt x="13" y="4228"/>
                    <a:pt x="25" y="4311"/>
                  </a:cubicBezTo>
                  <a:cubicBezTo>
                    <a:pt x="382" y="4037"/>
                    <a:pt x="739" y="3787"/>
                    <a:pt x="1120" y="3501"/>
                  </a:cubicBezTo>
                  <a:cubicBezTo>
                    <a:pt x="1430" y="4085"/>
                    <a:pt x="1775" y="4680"/>
                    <a:pt x="2108" y="5287"/>
                  </a:cubicBezTo>
                  <a:cubicBezTo>
                    <a:pt x="1549" y="5704"/>
                    <a:pt x="1001" y="6109"/>
                    <a:pt x="465" y="6514"/>
                  </a:cubicBezTo>
                  <a:cubicBezTo>
                    <a:pt x="382" y="6395"/>
                    <a:pt x="322" y="6275"/>
                    <a:pt x="251" y="6156"/>
                  </a:cubicBezTo>
                  <a:lnTo>
                    <a:pt x="251" y="6156"/>
                  </a:lnTo>
                  <a:cubicBezTo>
                    <a:pt x="287" y="6371"/>
                    <a:pt x="310" y="6597"/>
                    <a:pt x="358" y="6811"/>
                  </a:cubicBezTo>
                  <a:cubicBezTo>
                    <a:pt x="370" y="6787"/>
                    <a:pt x="382" y="6787"/>
                    <a:pt x="406" y="6776"/>
                  </a:cubicBezTo>
                  <a:cubicBezTo>
                    <a:pt x="727" y="7359"/>
                    <a:pt x="1061" y="7954"/>
                    <a:pt x="1394" y="8573"/>
                  </a:cubicBezTo>
                  <a:lnTo>
                    <a:pt x="727" y="9073"/>
                  </a:lnTo>
                  <a:cubicBezTo>
                    <a:pt x="739" y="9133"/>
                    <a:pt x="763" y="9204"/>
                    <a:pt x="763" y="9264"/>
                  </a:cubicBezTo>
                  <a:cubicBezTo>
                    <a:pt x="1001" y="9085"/>
                    <a:pt x="1239" y="8919"/>
                    <a:pt x="1477" y="8740"/>
                  </a:cubicBezTo>
                  <a:cubicBezTo>
                    <a:pt x="1680" y="9133"/>
                    <a:pt x="1906" y="9514"/>
                    <a:pt x="2132" y="9907"/>
                  </a:cubicBezTo>
                  <a:cubicBezTo>
                    <a:pt x="2251" y="10109"/>
                    <a:pt x="2370" y="10324"/>
                    <a:pt x="2489" y="10538"/>
                  </a:cubicBezTo>
                  <a:cubicBezTo>
                    <a:pt x="2049" y="10871"/>
                    <a:pt x="1632" y="11169"/>
                    <a:pt x="1239" y="11478"/>
                  </a:cubicBezTo>
                  <a:lnTo>
                    <a:pt x="1275" y="11657"/>
                  </a:lnTo>
                  <a:cubicBezTo>
                    <a:pt x="1692" y="11348"/>
                    <a:pt x="2132" y="11038"/>
                    <a:pt x="2573" y="10705"/>
                  </a:cubicBezTo>
                  <a:cubicBezTo>
                    <a:pt x="2918" y="11312"/>
                    <a:pt x="3239" y="11907"/>
                    <a:pt x="3573" y="12491"/>
                  </a:cubicBezTo>
                  <a:cubicBezTo>
                    <a:pt x="3001" y="12907"/>
                    <a:pt x="2454" y="13324"/>
                    <a:pt x="1930" y="13717"/>
                  </a:cubicBezTo>
                  <a:cubicBezTo>
                    <a:pt x="1846" y="13550"/>
                    <a:pt x="1751" y="13383"/>
                    <a:pt x="1656" y="13217"/>
                  </a:cubicBezTo>
                  <a:lnTo>
                    <a:pt x="1656" y="13217"/>
                  </a:lnTo>
                  <a:cubicBezTo>
                    <a:pt x="1715" y="13479"/>
                    <a:pt x="1787" y="13729"/>
                    <a:pt x="1858" y="13979"/>
                  </a:cubicBezTo>
                  <a:cubicBezTo>
                    <a:pt x="2204" y="14610"/>
                    <a:pt x="2549" y="15205"/>
                    <a:pt x="2870" y="15777"/>
                  </a:cubicBezTo>
                  <a:cubicBezTo>
                    <a:pt x="2739" y="15884"/>
                    <a:pt x="2608" y="15991"/>
                    <a:pt x="2465" y="16074"/>
                  </a:cubicBezTo>
                  <a:cubicBezTo>
                    <a:pt x="2489" y="16134"/>
                    <a:pt x="2501" y="16181"/>
                    <a:pt x="2513" y="16241"/>
                  </a:cubicBezTo>
                  <a:cubicBezTo>
                    <a:pt x="2668" y="16134"/>
                    <a:pt x="2799" y="16039"/>
                    <a:pt x="2942" y="15931"/>
                  </a:cubicBezTo>
                  <a:cubicBezTo>
                    <a:pt x="3299" y="16551"/>
                    <a:pt x="3644" y="17170"/>
                    <a:pt x="3954" y="17729"/>
                  </a:cubicBezTo>
                  <a:lnTo>
                    <a:pt x="3239" y="18265"/>
                  </a:lnTo>
                  <a:cubicBezTo>
                    <a:pt x="3275" y="18313"/>
                    <a:pt x="3287" y="18360"/>
                    <a:pt x="3323" y="18396"/>
                  </a:cubicBezTo>
                  <a:cubicBezTo>
                    <a:pt x="3561" y="18241"/>
                    <a:pt x="3799" y="18063"/>
                    <a:pt x="4037" y="17884"/>
                  </a:cubicBezTo>
                  <a:cubicBezTo>
                    <a:pt x="4287" y="18325"/>
                    <a:pt x="4525" y="18741"/>
                    <a:pt x="4751" y="19146"/>
                  </a:cubicBezTo>
                  <a:lnTo>
                    <a:pt x="4882" y="19098"/>
                  </a:lnTo>
                  <a:cubicBezTo>
                    <a:pt x="4656" y="18682"/>
                    <a:pt x="4406" y="18253"/>
                    <a:pt x="4156" y="17789"/>
                  </a:cubicBezTo>
                  <a:cubicBezTo>
                    <a:pt x="4692" y="17408"/>
                    <a:pt x="5240" y="16991"/>
                    <a:pt x="5823" y="16574"/>
                  </a:cubicBezTo>
                  <a:cubicBezTo>
                    <a:pt x="6002" y="16884"/>
                    <a:pt x="6156" y="17170"/>
                    <a:pt x="6323" y="17467"/>
                  </a:cubicBezTo>
                  <a:cubicBezTo>
                    <a:pt x="6359" y="17420"/>
                    <a:pt x="6371" y="17384"/>
                    <a:pt x="6395" y="17348"/>
                  </a:cubicBezTo>
                  <a:cubicBezTo>
                    <a:pt x="6395" y="17324"/>
                    <a:pt x="6418" y="17324"/>
                    <a:pt x="6418" y="17313"/>
                  </a:cubicBezTo>
                  <a:cubicBezTo>
                    <a:pt x="6347" y="17003"/>
                    <a:pt x="6192" y="16717"/>
                    <a:pt x="6025" y="16431"/>
                  </a:cubicBezTo>
                  <a:cubicBezTo>
                    <a:pt x="6561" y="16050"/>
                    <a:pt x="7097" y="15646"/>
                    <a:pt x="7668" y="15229"/>
                  </a:cubicBezTo>
                  <a:cubicBezTo>
                    <a:pt x="7740" y="15098"/>
                    <a:pt x="7811" y="14979"/>
                    <a:pt x="7871" y="14848"/>
                  </a:cubicBezTo>
                  <a:lnTo>
                    <a:pt x="7871" y="14848"/>
                  </a:lnTo>
                  <a:cubicBezTo>
                    <a:pt x="7835" y="14872"/>
                    <a:pt x="7788" y="14919"/>
                    <a:pt x="7728" y="14943"/>
                  </a:cubicBezTo>
                  <a:cubicBezTo>
                    <a:pt x="7418" y="14384"/>
                    <a:pt x="7085" y="13788"/>
                    <a:pt x="6728" y="13157"/>
                  </a:cubicBezTo>
                  <a:cubicBezTo>
                    <a:pt x="7264" y="12764"/>
                    <a:pt x="7811" y="12360"/>
                    <a:pt x="8383" y="11943"/>
                  </a:cubicBezTo>
                  <a:cubicBezTo>
                    <a:pt x="8561" y="12252"/>
                    <a:pt x="8728" y="12550"/>
                    <a:pt x="8907" y="12848"/>
                  </a:cubicBezTo>
                  <a:cubicBezTo>
                    <a:pt x="8931" y="12788"/>
                    <a:pt x="8966" y="12729"/>
                    <a:pt x="8990" y="12657"/>
                  </a:cubicBezTo>
                  <a:cubicBezTo>
                    <a:pt x="8835" y="12383"/>
                    <a:pt x="8681" y="12110"/>
                    <a:pt x="8526" y="11824"/>
                  </a:cubicBezTo>
                  <a:cubicBezTo>
                    <a:pt x="8633" y="11752"/>
                    <a:pt x="8740" y="11669"/>
                    <a:pt x="8835" y="11586"/>
                  </a:cubicBezTo>
                  <a:cubicBezTo>
                    <a:pt x="9181" y="11336"/>
                    <a:pt x="9514" y="11097"/>
                    <a:pt x="9835" y="10836"/>
                  </a:cubicBezTo>
                  <a:cubicBezTo>
                    <a:pt x="9895" y="10716"/>
                    <a:pt x="9943" y="10597"/>
                    <a:pt x="10002" y="10478"/>
                  </a:cubicBezTo>
                  <a:lnTo>
                    <a:pt x="10002" y="10478"/>
                  </a:lnTo>
                  <a:cubicBezTo>
                    <a:pt x="9585" y="10800"/>
                    <a:pt x="9157" y="11109"/>
                    <a:pt x="8728" y="11419"/>
                  </a:cubicBezTo>
                  <a:cubicBezTo>
                    <a:pt x="8621" y="11490"/>
                    <a:pt x="8526" y="11574"/>
                    <a:pt x="8430" y="11645"/>
                  </a:cubicBezTo>
                  <a:cubicBezTo>
                    <a:pt x="8097" y="11062"/>
                    <a:pt x="7764" y="10466"/>
                    <a:pt x="7430" y="9859"/>
                  </a:cubicBezTo>
                  <a:cubicBezTo>
                    <a:pt x="7514" y="9800"/>
                    <a:pt x="7609" y="9728"/>
                    <a:pt x="7692" y="9669"/>
                  </a:cubicBezTo>
                  <a:cubicBezTo>
                    <a:pt x="8157" y="9323"/>
                    <a:pt x="8621" y="8978"/>
                    <a:pt x="9062" y="8657"/>
                  </a:cubicBezTo>
                  <a:cubicBezTo>
                    <a:pt x="9395" y="9252"/>
                    <a:pt x="9716" y="9824"/>
                    <a:pt x="10026" y="10383"/>
                  </a:cubicBezTo>
                  <a:cubicBezTo>
                    <a:pt x="10062" y="10300"/>
                    <a:pt x="10097" y="10240"/>
                    <a:pt x="10121" y="10169"/>
                  </a:cubicBezTo>
                  <a:cubicBezTo>
                    <a:pt x="9824" y="9633"/>
                    <a:pt x="9526" y="9097"/>
                    <a:pt x="9216" y="8538"/>
                  </a:cubicBezTo>
                  <a:cubicBezTo>
                    <a:pt x="9776" y="8121"/>
                    <a:pt x="10324" y="7716"/>
                    <a:pt x="10847" y="7311"/>
                  </a:cubicBezTo>
                  <a:cubicBezTo>
                    <a:pt x="10943" y="7466"/>
                    <a:pt x="11026" y="7621"/>
                    <a:pt x="11109" y="7776"/>
                  </a:cubicBezTo>
                  <a:lnTo>
                    <a:pt x="11193" y="7549"/>
                  </a:lnTo>
                  <a:cubicBezTo>
                    <a:pt x="11133" y="7430"/>
                    <a:pt x="11062" y="7323"/>
                    <a:pt x="11002" y="7204"/>
                  </a:cubicBezTo>
                  <a:cubicBezTo>
                    <a:pt x="11145" y="7085"/>
                    <a:pt x="11300" y="6990"/>
                    <a:pt x="11443" y="6871"/>
                  </a:cubicBezTo>
                  <a:cubicBezTo>
                    <a:pt x="11490" y="6764"/>
                    <a:pt x="11514" y="6656"/>
                    <a:pt x="11562" y="6549"/>
                  </a:cubicBezTo>
                  <a:lnTo>
                    <a:pt x="11562" y="6549"/>
                  </a:lnTo>
                  <a:cubicBezTo>
                    <a:pt x="11336" y="6716"/>
                    <a:pt x="11133" y="6871"/>
                    <a:pt x="10907" y="7026"/>
                  </a:cubicBezTo>
                  <a:cubicBezTo>
                    <a:pt x="10586" y="6454"/>
                    <a:pt x="10252" y="5859"/>
                    <a:pt x="9907" y="5240"/>
                  </a:cubicBezTo>
                  <a:cubicBezTo>
                    <a:pt x="10478" y="4823"/>
                    <a:pt x="11026" y="4406"/>
                    <a:pt x="11550" y="4025"/>
                  </a:cubicBezTo>
                  <a:cubicBezTo>
                    <a:pt x="11740" y="4370"/>
                    <a:pt x="11919" y="4692"/>
                    <a:pt x="12098" y="5025"/>
                  </a:cubicBezTo>
                  <a:cubicBezTo>
                    <a:pt x="12133" y="4942"/>
                    <a:pt x="12157" y="4859"/>
                    <a:pt x="12193" y="4787"/>
                  </a:cubicBezTo>
                  <a:cubicBezTo>
                    <a:pt x="12026" y="4501"/>
                    <a:pt x="11859" y="4204"/>
                    <a:pt x="11693" y="3918"/>
                  </a:cubicBezTo>
                  <a:cubicBezTo>
                    <a:pt x="11979" y="3692"/>
                    <a:pt x="12264" y="3489"/>
                    <a:pt x="12550" y="3299"/>
                  </a:cubicBezTo>
                  <a:lnTo>
                    <a:pt x="12550" y="3085"/>
                  </a:lnTo>
                  <a:cubicBezTo>
                    <a:pt x="12252" y="3311"/>
                    <a:pt x="11931" y="3537"/>
                    <a:pt x="11609" y="3775"/>
                  </a:cubicBezTo>
                  <a:cubicBezTo>
                    <a:pt x="11538" y="3656"/>
                    <a:pt x="11478" y="3513"/>
                    <a:pt x="11395" y="3394"/>
                  </a:cubicBezTo>
                  <a:lnTo>
                    <a:pt x="10597" y="1965"/>
                  </a:lnTo>
                  <a:cubicBezTo>
                    <a:pt x="10907" y="1751"/>
                    <a:pt x="11205" y="1525"/>
                    <a:pt x="11490" y="1299"/>
                  </a:cubicBezTo>
                  <a:cubicBezTo>
                    <a:pt x="11443" y="1275"/>
                    <a:pt x="11395" y="1239"/>
                    <a:pt x="11336" y="1215"/>
                  </a:cubicBezTo>
                  <a:cubicBezTo>
                    <a:pt x="11074" y="1406"/>
                    <a:pt x="10788" y="1608"/>
                    <a:pt x="10502" y="1823"/>
                  </a:cubicBezTo>
                  <a:cubicBezTo>
                    <a:pt x="10300" y="1453"/>
                    <a:pt x="10085" y="1072"/>
                    <a:pt x="9883" y="715"/>
                  </a:cubicBezTo>
                  <a:cubicBezTo>
                    <a:pt x="9824" y="703"/>
                    <a:pt x="9776" y="703"/>
                    <a:pt x="9716" y="691"/>
                  </a:cubicBezTo>
                  <a:lnTo>
                    <a:pt x="9657" y="691"/>
                  </a:lnTo>
                  <a:cubicBezTo>
                    <a:pt x="9883" y="1096"/>
                    <a:pt x="10121" y="1513"/>
                    <a:pt x="10359" y="1942"/>
                  </a:cubicBezTo>
                  <a:cubicBezTo>
                    <a:pt x="9835" y="2323"/>
                    <a:pt x="9288" y="2727"/>
                    <a:pt x="8704" y="3144"/>
                  </a:cubicBezTo>
                  <a:cubicBezTo>
                    <a:pt x="8359" y="2537"/>
                    <a:pt x="8026" y="1942"/>
                    <a:pt x="7704" y="1358"/>
                  </a:cubicBezTo>
                  <a:cubicBezTo>
                    <a:pt x="8026" y="1132"/>
                    <a:pt x="8323" y="918"/>
                    <a:pt x="8621" y="691"/>
                  </a:cubicBezTo>
                  <a:cubicBezTo>
                    <a:pt x="8514" y="691"/>
                    <a:pt x="8395" y="703"/>
                    <a:pt x="8288" y="715"/>
                  </a:cubicBezTo>
                  <a:cubicBezTo>
                    <a:pt x="8061" y="882"/>
                    <a:pt x="7859" y="1049"/>
                    <a:pt x="7621" y="1215"/>
                  </a:cubicBezTo>
                  <a:cubicBezTo>
                    <a:pt x="7549" y="1072"/>
                    <a:pt x="7466" y="953"/>
                    <a:pt x="7395" y="822"/>
                  </a:cubicBezTo>
                  <a:cubicBezTo>
                    <a:pt x="7335" y="834"/>
                    <a:pt x="7264" y="834"/>
                    <a:pt x="7204" y="858"/>
                  </a:cubicBezTo>
                  <a:cubicBezTo>
                    <a:pt x="7287" y="1001"/>
                    <a:pt x="7383" y="1168"/>
                    <a:pt x="7466" y="1311"/>
                  </a:cubicBezTo>
                  <a:cubicBezTo>
                    <a:pt x="6930" y="1703"/>
                    <a:pt x="6383" y="2120"/>
                    <a:pt x="5823" y="2537"/>
                  </a:cubicBezTo>
                  <a:cubicBezTo>
                    <a:pt x="5478" y="1930"/>
                    <a:pt x="5132" y="1334"/>
                    <a:pt x="4823" y="751"/>
                  </a:cubicBezTo>
                  <a:cubicBezTo>
                    <a:pt x="4942" y="656"/>
                    <a:pt x="5049" y="584"/>
                    <a:pt x="5168" y="501"/>
                  </a:cubicBezTo>
                  <a:cubicBezTo>
                    <a:pt x="5085" y="465"/>
                    <a:pt x="5013" y="453"/>
                    <a:pt x="4954" y="418"/>
                  </a:cubicBezTo>
                  <a:cubicBezTo>
                    <a:pt x="4882" y="477"/>
                    <a:pt x="4811" y="525"/>
                    <a:pt x="4728" y="584"/>
                  </a:cubicBezTo>
                  <a:cubicBezTo>
                    <a:pt x="4668" y="477"/>
                    <a:pt x="4609" y="382"/>
                    <a:pt x="4573" y="287"/>
                  </a:cubicBezTo>
                  <a:cubicBezTo>
                    <a:pt x="4490" y="263"/>
                    <a:pt x="4406" y="239"/>
                    <a:pt x="4335" y="215"/>
                  </a:cubicBezTo>
                  <a:lnTo>
                    <a:pt x="4335" y="215"/>
                  </a:lnTo>
                  <a:cubicBezTo>
                    <a:pt x="4418" y="382"/>
                    <a:pt x="4513" y="525"/>
                    <a:pt x="4597" y="691"/>
                  </a:cubicBezTo>
                  <a:cubicBezTo>
                    <a:pt x="4073" y="1072"/>
                    <a:pt x="3561" y="1465"/>
                    <a:pt x="3025" y="1846"/>
                  </a:cubicBezTo>
                  <a:cubicBezTo>
                    <a:pt x="2989" y="1870"/>
                    <a:pt x="2977" y="1894"/>
                    <a:pt x="2942" y="1906"/>
                  </a:cubicBezTo>
                  <a:cubicBezTo>
                    <a:pt x="2573" y="1239"/>
                    <a:pt x="2204" y="596"/>
                    <a:pt x="1870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4" name="Google Shape;3706;p60">
              <a:extLst>
                <a:ext uri="{FF2B5EF4-FFF2-40B4-BE49-F238E27FC236}">
                  <a16:creationId xmlns:a16="http://schemas.microsoft.com/office/drawing/2014/main" id="{672580CE-F017-4CD9-BDE3-AD685D4F20D1}"/>
                </a:ext>
              </a:extLst>
            </p:cNvPr>
            <p:cNvSpPr/>
            <p:nvPr/>
          </p:nvSpPr>
          <p:spPr>
            <a:xfrm>
              <a:off x="4280575" y="3419300"/>
              <a:ext cx="113725" cy="248875"/>
            </a:xfrm>
            <a:custGeom>
              <a:avLst/>
              <a:gdLst/>
              <a:ahLst/>
              <a:cxnLst/>
              <a:rect l="l" t="t" r="r" b="b"/>
              <a:pathLst>
                <a:path w="4549" h="9955" extrusionOk="0">
                  <a:moveTo>
                    <a:pt x="2537" y="1"/>
                  </a:moveTo>
                  <a:cubicBezTo>
                    <a:pt x="2263" y="12"/>
                    <a:pt x="2084" y="548"/>
                    <a:pt x="2096" y="1203"/>
                  </a:cubicBezTo>
                  <a:cubicBezTo>
                    <a:pt x="2120" y="1405"/>
                    <a:pt x="2144" y="1620"/>
                    <a:pt x="2192" y="1786"/>
                  </a:cubicBezTo>
                  <a:cubicBezTo>
                    <a:pt x="2144" y="1667"/>
                    <a:pt x="2072" y="1548"/>
                    <a:pt x="2001" y="1405"/>
                  </a:cubicBezTo>
                  <a:cubicBezTo>
                    <a:pt x="1710" y="933"/>
                    <a:pt x="1334" y="622"/>
                    <a:pt x="1087" y="622"/>
                  </a:cubicBezTo>
                  <a:cubicBezTo>
                    <a:pt x="1042" y="622"/>
                    <a:pt x="1001" y="633"/>
                    <a:pt x="965" y="655"/>
                  </a:cubicBezTo>
                  <a:cubicBezTo>
                    <a:pt x="751" y="786"/>
                    <a:pt x="846" y="1346"/>
                    <a:pt x="1191" y="1917"/>
                  </a:cubicBezTo>
                  <a:cubicBezTo>
                    <a:pt x="1486" y="2395"/>
                    <a:pt x="1868" y="2708"/>
                    <a:pt x="2106" y="2708"/>
                  </a:cubicBezTo>
                  <a:cubicBezTo>
                    <a:pt x="2147" y="2708"/>
                    <a:pt x="2184" y="2699"/>
                    <a:pt x="2215" y="2679"/>
                  </a:cubicBezTo>
                  <a:lnTo>
                    <a:pt x="2215" y="2679"/>
                  </a:lnTo>
                  <a:cubicBezTo>
                    <a:pt x="2430" y="8156"/>
                    <a:pt x="48" y="9597"/>
                    <a:pt x="48" y="9597"/>
                  </a:cubicBezTo>
                  <a:lnTo>
                    <a:pt x="1" y="9954"/>
                  </a:lnTo>
                  <a:cubicBezTo>
                    <a:pt x="2930" y="8394"/>
                    <a:pt x="3025" y="4144"/>
                    <a:pt x="2965" y="2620"/>
                  </a:cubicBezTo>
                  <a:lnTo>
                    <a:pt x="2965" y="2620"/>
                  </a:lnTo>
                  <a:cubicBezTo>
                    <a:pt x="2986" y="2625"/>
                    <a:pt x="3009" y="2628"/>
                    <a:pt x="3033" y="2628"/>
                  </a:cubicBezTo>
                  <a:cubicBezTo>
                    <a:pt x="3278" y="2628"/>
                    <a:pt x="3664" y="2352"/>
                    <a:pt x="3989" y="1917"/>
                  </a:cubicBezTo>
                  <a:cubicBezTo>
                    <a:pt x="4394" y="1405"/>
                    <a:pt x="4549" y="858"/>
                    <a:pt x="4335" y="691"/>
                  </a:cubicBezTo>
                  <a:cubicBezTo>
                    <a:pt x="4296" y="663"/>
                    <a:pt x="4249" y="650"/>
                    <a:pt x="4195" y="650"/>
                  </a:cubicBezTo>
                  <a:cubicBezTo>
                    <a:pt x="3948" y="650"/>
                    <a:pt x="3560" y="926"/>
                    <a:pt x="3227" y="1346"/>
                  </a:cubicBezTo>
                  <a:cubicBezTo>
                    <a:pt x="3156" y="1453"/>
                    <a:pt x="3085" y="1560"/>
                    <a:pt x="3025" y="1667"/>
                  </a:cubicBezTo>
                  <a:cubicBezTo>
                    <a:pt x="3037" y="1513"/>
                    <a:pt x="3049" y="1346"/>
                    <a:pt x="3049" y="1167"/>
                  </a:cubicBezTo>
                  <a:cubicBezTo>
                    <a:pt x="3025" y="512"/>
                    <a:pt x="2787" y="1"/>
                    <a:pt x="25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5" name="Google Shape;3707;p60">
              <a:extLst>
                <a:ext uri="{FF2B5EF4-FFF2-40B4-BE49-F238E27FC236}">
                  <a16:creationId xmlns:a16="http://schemas.microsoft.com/office/drawing/2014/main" id="{55603FC7-C1AB-4717-B00A-161F7A4D3641}"/>
                </a:ext>
              </a:extLst>
            </p:cNvPr>
            <p:cNvSpPr/>
            <p:nvPr/>
          </p:nvSpPr>
          <p:spPr>
            <a:xfrm>
              <a:off x="3838575" y="3328675"/>
              <a:ext cx="93475" cy="256450"/>
            </a:xfrm>
            <a:custGeom>
              <a:avLst/>
              <a:gdLst/>
              <a:ahLst/>
              <a:cxnLst/>
              <a:rect l="l" t="t" r="r" b="b"/>
              <a:pathLst>
                <a:path w="3739" h="10258" extrusionOk="0">
                  <a:moveTo>
                    <a:pt x="2121" y="1"/>
                  </a:moveTo>
                  <a:cubicBezTo>
                    <a:pt x="1867" y="1"/>
                    <a:pt x="1562" y="447"/>
                    <a:pt x="1405" y="1042"/>
                  </a:cubicBezTo>
                  <a:cubicBezTo>
                    <a:pt x="1357" y="1209"/>
                    <a:pt x="1322" y="1387"/>
                    <a:pt x="1322" y="1542"/>
                  </a:cubicBezTo>
                  <a:cubicBezTo>
                    <a:pt x="1298" y="1423"/>
                    <a:pt x="1250" y="1304"/>
                    <a:pt x="1191" y="1185"/>
                  </a:cubicBezTo>
                  <a:cubicBezTo>
                    <a:pt x="947" y="655"/>
                    <a:pt x="581" y="286"/>
                    <a:pt x="344" y="286"/>
                  </a:cubicBezTo>
                  <a:cubicBezTo>
                    <a:pt x="315" y="286"/>
                    <a:pt x="287" y="292"/>
                    <a:pt x="262" y="304"/>
                  </a:cubicBezTo>
                  <a:cubicBezTo>
                    <a:pt x="24" y="411"/>
                    <a:pt x="48" y="970"/>
                    <a:pt x="333" y="1566"/>
                  </a:cubicBezTo>
                  <a:cubicBezTo>
                    <a:pt x="579" y="2093"/>
                    <a:pt x="929" y="2459"/>
                    <a:pt x="1179" y="2459"/>
                  </a:cubicBezTo>
                  <a:cubicBezTo>
                    <a:pt x="1183" y="2459"/>
                    <a:pt x="1187" y="2459"/>
                    <a:pt x="1191" y="2459"/>
                  </a:cubicBezTo>
                  <a:lnTo>
                    <a:pt x="1191" y="2459"/>
                  </a:lnTo>
                  <a:cubicBezTo>
                    <a:pt x="810" y="3947"/>
                    <a:pt x="0" y="8114"/>
                    <a:pt x="2548" y="10257"/>
                  </a:cubicBezTo>
                  <a:lnTo>
                    <a:pt x="2596" y="9900"/>
                  </a:lnTo>
                  <a:cubicBezTo>
                    <a:pt x="2596" y="9900"/>
                    <a:pt x="572" y="7983"/>
                    <a:pt x="1905" y="2673"/>
                  </a:cubicBezTo>
                  <a:lnTo>
                    <a:pt x="1905" y="2673"/>
                  </a:lnTo>
                  <a:lnTo>
                    <a:pt x="1905" y="2685"/>
                  </a:lnTo>
                  <a:cubicBezTo>
                    <a:pt x="1948" y="2725"/>
                    <a:pt x="2008" y="2744"/>
                    <a:pt x="2080" y="2744"/>
                  </a:cubicBezTo>
                  <a:cubicBezTo>
                    <a:pt x="2328" y="2744"/>
                    <a:pt x="2721" y="2518"/>
                    <a:pt x="3072" y="2149"/>
                  </a:cubicBezTo>
                  <a:cubicBezTo>
                    <a:pt x="3524" y="1673"/>
                    <a:pt x="3739" y="1137"/>
                    <a:pt x="3548" y="959"/>
                  </a:cubicBezTo>
                  <a:cubicBezTo>
                    <a:pt x="3505" y="918"/>
                    <a:pt x="3445" y="899"/>
                    <a:pt x="3373" y="899"/>
                  </a:cubicBezTo>
                  <a:cubicBezTo>
                    <a:pt x="3125" y="899"/>
                    <a:pt x="2732" y="1125"/>
                    <a:pt x="2381" y="1494"/>
                  </a:cubicBezTo>
                  <a:cubicBezTo>
                    <a:pt x="2274" y="1601"/>
                    <a:pt x="2191" y="1697"/>
                    <a:pt x="2119" y="1816"/>
                  </a:cubicBezTo>
                  <a:cubicBezTo>
                    <a:pt x="2191" y="1661"/>
                    <a:pt x="2262" y="1482"/>
                    <a:pt x="2322" y="1268"/>
                  </a:cubicBezTo>
                  <a:cubicBezTo>
                    <a:pt x="2488" y="625"/>
                    <a:pt x="2417" y="66"/>
                    <a:pt x="2167" y="6"/>
                  </a:cubicBezTo>
                  <a:cubicBezTo>
                    <a:pt x="2152" y="3"/>
                    <a:pt x="2136" y="1"/>
                    <a:pt x="212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6" name="Google Shape;3708;p60">
              <a:extLst>
                <a:ext uri="{FF2B5EF4-FFF2-40B4-BE49-F238E27FC236}">
                  <a16:creationId xmlns:a16="http://schemas.microsoft.com/office/drawing/2014/main" id="{B28F1500-4518-421D-A638-F75B6D588F62}"/>
                </a:ext>
              </a:extLst>
            </p:cNvPr>
            <p:cNvSpPr/>
            <p:nvPr/>
          </p:nvSpPr>
          <p:spPr>
            <a:xfrm>
              <a:off x="3783200" y="3634175"/>
              <a:ext cx="511700" cy="399800"/>
            </a:xfrm>
            <a:custGeom>
              <a:avLst/>
              <a:gdLst/>
              <a:ahLst/>
              <a:cxnLst/>
              <a:rect l="l" t="t" r="r" b="b"/>
              <a:pathLst>
                <a:path w="20468" h="15992" extrusionOk="0">
                  <a:moveTo>
                    <a:pt x="10337" y="1"/>
                  </a:moveTo>
                  <a:cubicBezTo>
                    <a:pt x="9653" y="1"/>
                    <a:pt x="8976" y="58"/>
                    <a:pt x="8263" y="252"/>
                  </a:cubicBezTo>
                  <a:cubicBezTo>
                    <a:pt x="7073" y="585"/>
                    <a:pt x="5954" y="1145"/>
                    <a:pt x="5013" y="1954"/>
                  </a:cubicBezTo>
                  <a:cubicBezTo>
                    <a:pt x="2894" y="3788"/>
                    <a:pt x="1774" y="6729"/>
                    <a:pt x="2155" y="9515"/>
                  </a:cubicBezTo>
                  <a:cubicBezTo>
                    <a:pt x="1239" y="9562"/>
                    <a:pt x="393" y="10289"/>
                    <a:pt x="191" y="11194"/>
                  </a:cubicBezTo>
                  <a:cubicBezTo>
                    <a:pt x="0" y="12099"/>
                    <a:pt x="477" y="13111"/>
                    <a:pt x="1298" y="13527"/>
                  </a:cubicBezTo>
                  <a:cubicBezTo>
                    <a:pt x="1591" y="13684"/>
                    <a:pt x="1918" y="13758"/>
                    <a:pt x="2246" y="13758"/>
                  </a:cubicBezTo>
                  <a:cubicBezTo>
                    <a:pt x="2841" y="13758"/>
                    <a:pt x="3440" y="13516"/>
                    <a:pt x="3846" y="13087"/>
                  </a:cubicBezTo>
                  <a:lnTo>
                    <a:pt x="3846" y="13087"/>
                  </a:lnTo>
                  <a:cubicBezTo>
                    <a:pt x="3810" y="14111"/>
                    <a:pt x="4584" y="15099"/>
                    <a:pt x="5584" y="15313"/>
                  </a:cubicBezTo>
                  <a:cubicBezTo>
                    <a:pt x="5737" y="15348"/>
                    <a:pt x="5891" y="15364"/>
                    <a:pt x="6045" y="15364"/>
                  </a:cubicBezTo>
                  <a:cubicBezTo>
                    <a:pt x="6906" y="15364"/>
                    <a:pt x="7759" y="14851"/>
                    <a:pt x="8132" y="14063"/>
                  </a:cubicBezTo>
                  <a:cubicBezTo>
                    <a:pt x="8275" y="15075"/>
                    <a:pt x="9228" y="15932"/>
                    <a:pt x="10252" y="15956"/>
                  </a:cubicBezTo>
                  <a:cubicBezTo>
                    <a:pt x="10275" y="15957"/>
                    <a:pt x="10298" y="15957"/>
                    <a:pt x="10321" y="15957"/>
                  </a:cubicBezTo>
                  <a:cubicBezTo>
                    <a:pt x="11331" y="15957"/>
                    <a:pt x="12281" y="15195"/>
                    <a:pt x="12490" y="14206"/>
                  </a:cubicBezTo>
                  <a:cubicBezTo>
                    <a:pt x="12573" y="15170"/>
                    <a:pt x="13466" y="15992"/>
                    <a:pt x="14443" y="15992"/>
                  </a:cubicBezTo>
                  <a:cubicBezTo>
                    <a:pt x="15407" y="15992"/>
                    <a:pt x="16312" y="15170"/>
                    <a:pt x="16407" y="14206"/>
                  </a:cubicBezTo>
                  <a:cubicBezTo>
                    <a:pt x="16729" y="14880"/>
                    <a:pt x="17484" y="15324"/>
                    <a:pt x="18227" y="15324"/>
                  </a:cubicBezTo>
                  <a:cubicBezTo>
                    <a:pt x="18364" y="15324"/>
                    <a:pt x="18500" y="15309"/>
                    <a:pt x="18634" y="15277"/>
                  </a:cubicBezTo>
                  <a:cubicBezTo>
                    <a:pt x="19991" y="14944"/>
                    <a:pt x="20467" y="13372"/>
                    <a:pt x="19717" y="12253"/>
                  </a:cubicBezTo>
                  <a:cubicBezTo>
                    <a:pt x="19408" y="11837"/>
                    <a:pt x="18991" y="11539"/>
                    <a:pt x="18515" y="11384"/>
                  </a:cubicBezTo>
                  <a:cubicBezTo>
                    <a:pt x="18408" y="11360"/>
                    <a:pt x="18312" y="11325"/>
                    <a:pt x="18205" y="11313"/>
                  </a:cubicBezTo>
                  <a:cubicBezTo>
                    <a:pt x="19229" y="9051"/>
                    <a:pt x="19443" y="6003"/>
                    <a:pt x="18050" y="3848"/>
                  </a:cubicBezTo>
                  <a:cubicBezTo>
                    <a:pt x="16764" y="1835"/>
                    <a:pt x="14538" y="216"/>
                    <a:pt x="12097" y="73"/>
                  </a:cubicBezTo>
                  <a:cubicBezTo>
                    <a:pt x="11489" y="41"/>
                    <a:pt x="10911" y="1"/>
                    <a:pt x="1033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7" name="Google Shape;3709;p60">
              <a:extLst>
                <a:ext uri="{FF2B5EF4-FFF2-40B4-BE49-F238E27FC236}">
                  <a16:creationId xmlns:a16="http://schemas.microsoft.com/office/drawing/2014/main" id="{6099026C-AAF1-4D2C-859D-EA4C772F6DA6}"/>
                </a:ext>
              </a:extLst>
            </p:cNvPr>
            <p:cNvSpPr/>
            <p:nvPr/>
          </p:nvSpPr>
          <p:spPr>
            <a:xfrm>
              <a:off x="3958825" y="3842575"/>
              <a:ext cx="8950" cy="49125"/>
            </a:xfrm>
            <a:custGeom>
              <a:avLst/>
              <a:gdLst/>
              <a:ahLst/>
              <a:cxnLst/>
              <a:rect l="l" t="t" r="r" b="b"/>
              <a:pathLst>
                <a:path w="358" h="1965" extrusionOk="0">
                  <a:moveTo>
                    <a:pt x="298" y="0"/>
                  </a:moveTo>
                  <a:cubicBezTo>
                    <a:pt x="238" y="0"/>
                    <a:pt x="131" y="429"/>
                    <a:pt x="72" y="965"/>
                  </a:cubicBezTo>
                  <a:cubicBezTo>
                    <a:pt x="12" y="1500"/>
                    <a:pt x="0" y="1953"/>
                    <a:pt x="60" y="1965"/>
                  </a:cubicBezTo>
                  <a:cubicBezTo>
                    <a:pt x="119" y="1965"/>
                    <a:pt x="226" y="1536"/>
                    <a:pt x="286" y="1000"/>
                  </a:cubicBezTo>
                  <a:cubicBezTo>
                    <a:pt x="345" y="465"/>
                    <a:pt x="357" y="12"/>
                    <a:pt x="29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8" name="Google Shape;3710;p60">
              <a:extLst>
                <a:ext uri="{FF2B5EF4-FFF2-40B4-BE49-F238E27FC236}">
                  <a16:creationId xmlns:a16="http://schemas.microsoft.com/office/drawing/2014/main" id="{4E7C868E-753F-4A04-A885-39874ABF9E15}"/>
                </a:ext>
              </a:extLst>
            </p:cNvPr>
            <p:cNvSpPr/>
            <p:nvPr/>
          </p:nvSpPr>
          <p:spPr>
            <a:xfrm>
              <a:off x="4125500" y="3857750"/>
              <a:ext cx="7775" cy="52100"/>
            </a:xfrm>
            <a:custGeom>
              <a:avLst/>
              <a:gdLst/>
              <a:ahLst/>
              <a:cxnLst/>
              <a:rect l="l" t="t" r="r" b="b"/>
              <a:pathLst>
                <a:path w="311" h="2084" extrusionOk="0">
                  <a:moveTo>
                    <a:pt x="251" y="0"/>
                  </a:moveTo>
                  <a:cubicBezTo>
                    <a:pt x="191" y="0"/>
                    <a:pt x="108" y="465"/>
                    <a:pt x="60" y="1036"/>
                  </a:cubicBezTo>
                  <a:cubicBezTo>
                    <a:pt x="1" y="1608"/>
                    <a:pt x="13" y="2084"/>
                    <a:pt x="72" y="2084"/>
                  </a:cubicBezTo>
                  <a:cubicBezTo>
                    <a:pt x="132" y="2084"/>
                    <a:pt x="227" y="1632"/>
                    <a:pt x="263" y="1060"/>
                  </a:cubicBezTo>
                  <a:cubicBezTo>
                    <a:pt x="310" y="477"/>
                    <a:pt x="298" y="24"/>
                    <a:pt x="2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19" name="Google Shape;3711;p60">
              <a:extLst>
                <a:ext uri="{FF2B5EF4-FFF2-40B4-BE49-F238E27FC236}">
                  <a16:creationId xmlns:a16="http://schemas.microsoft.com/office/drawing/2014/main" id="{B8E956C4-CFB1-4FE8-AE3F-62F818ABFF05}"/>
                </a:ext>
              </a:extLst>
            </p:cNvPr>
            <p:cNvSpPr/>
            <p:nvPr/>
          </p:nvSpPr>
          <p:spPr>
            <a:xfrm>
              <a:off x="4017750" y="3874125"/>
              <a:ext cx="61850" cy="32200"/>
            </a:xfrm>
            <a:custGeom>
              <a:avLst/>
              <a:gdLst/>
              <a:ahLst/>
              <a:cxnLst/>
              <a:rect l="l" t="t" r="r" b="b"/>
              <a:pathLst>
                <a:path w="2474" h="1288" extrusionOk="0">
                  <a:moveTo>
                    <a:pt x="72" y="0"/>
                  </a:moveTo>
                  <a:cubicBezTo>
                    <a:pt x="60" y="0"/>
                    <a:pt x="1" y="215"/>
                    <a:pt x="120" y="536"/>
                  </a:cubicBezTo>
                  <a:cubicBezTo>
                    <a:pt x="179" y="703"/>
                    <a:pt x="298" y="881"/>
                    <a:pt x="489" y="1024"/>
                  </a:cubicBezTo>
                  <a:cubicBezTo>
                    <a:pt x="667" y="1179"/>
                    <a:pt x="917" y="1274"/>
                    <a:pt x="1191" y="1286"/>
                  </a:cubicBezTo>
                  <a:cubicBezTo>
                    <a:pt x="1210" y="1287"/>
                    <a:pt x="1229" y="1287"/>
                    <a:pt x="1248" y="1287"/>
                  </a:cubicBezTo>
                  <a:cubicBezTo>
                    <a:pt x="1492" y="1287"/>
                    <a:pt x="1741" y="1217"/>
                    <a:pt x="1917" y="1096"/>
                  </a:cubicBezTo>
                  <a:cubicBezTo>
                    <a:pt x="2108" y="953"/>
                    <a:pt x="2239" y="798"/>
                    <a:pt x="2322" y="643"/>
                  </a:cubicBezTo>
                  <a:cubicBezTo>
                    <a:pt x="2473" y="341"/>
                    <a:pt x="2443" y="119"/>
                    <a:pt x="2408" y="119"/>
                  </a:cubicBezTo>
                  <a:cubicBezTo>
                    <a:pt x="2407" y="119"/>
                    <a:pt x="2407" y="119"/>
                    <a:pt x="2406" y="119"/>
                  </a:cubicBezTo>
                  <a:cubicBezTo>
                    <a:pt x="2382" y="119"/>
                    <a:pt x="2346" y="334"/>
                    <a:pt x="2179" y="584"/>
                  </a:cubicBezTo>
                  <a:cubicBezTo>
                    <a:pt x="2096" y="703"/>
                    <a:pt x="1977" y="857"/>
                    <a:pt x="1798" y="941"/>
                  </a:cubicBezTo>
                  <a:cubicBezTo>
                    <a:pt x="1646" y="1039"/>
                    <a:pt x="1443" y="1097"/>
                    <a:pt x="1246" y="1097"/>
                  </a:cubicBezTo>
                  <a:cubicBezTo>
                    <a:pt x="1228" y="1097"/>
                    <a:pt x="1209" y="1097"/>
                    <a:pt x="1191" y="1096"/>
                  </a:cubicBezTo>
                  <a:cubicBezTo>
                    <a:pt x="965" y="1072"/>
                    <a:pt x="751" y="1000"/>
                    <a:pt x="596" y="881"/>
                  </a:cubicBezTo>
                  <a:cubicBezTo>
                    <a:pt x="429" y="762"/>
                    <a:pt x="322" y="619"/>
                    <a:pt x="251" y="476"/>
                  </a:cubicBezTo>
                  <a:cubicBezTo>
                    <a:pt x="96" y="215"/>
                    <a:pt x="96" y="0"/>
                    <a:pt x="7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0" name="Google Shape;3712;p60">
              <a:extLst>
                <a:ext uri="{FF2B5EF4-FFF2-40B4-BE49-F238E27FC236}">
                  <a16:creationId xmlns:a16="http://schemas.microsoft.com/office/drawing/2014/main" id="{1B6084A4-18E9-4FE0-A0AC-EE1C2BE4240A}"/>
                </a:ext>
              </a:extLst>
            </p:cNvPr>
            <p:cNvSpPr/>
            <p:nvPr/>
          </p:nvSpPr>
          <p:spPr>
            <a:xfrm>
              <a:off x="3813250" y="3434375"/>
              <a:ext cx="506650" cy="417500"/>
            </a:xfrm>
            <a:custGeom>
              <a:avLst/>
              <a:gdLst/>
              <a:ahLst/>
              <a:cxnLst/>
              <a:rect l="l" t="t" r="r" b="b"/>
              <a:pathLst>
                <a:path w="20266" h="16700" extrusionOk="0">
                  <a:moveTo>
                    <a:pt x="11041" y="1"/>
                  </a:moveTo>
                  <a:cubicBezTo>
                    <a:pt x="10806" y="1"/>
                    <a:pt x="10571" y="10"/>
                    <a:pt x="10336" y="29"/>
                  </a:cubicBezTo>
                  <a:cubicBezTo>
                    <a:pt x="9109" y="124"/>
                    <a:pt x="7895" y="481"/>
                    <a:pt x="6835" y="1100"/>
                  </a:cubicBezTo>
                  <a:cubicBezTo>
                    <a:pt x="4394" y="2505"/>
                    <a:pt x="2739" y="5184"/>
                    <a:pt x="2608" y="7994"/>
                  </a:cubicBezTo>
                  <a:cubicBezTo>
                    <a:pt x="2525" y="7983"/>
                    <a:pt x="2440" y="7978"/>
                    <a:pt x="2356" y="7978"/>
                  </a:cubicBezTo>
                  <a:cubicBezTo>
                    <a:pt x="1518" y="7978"/>
                    <a:pt x="683" y="8501"/>
                    <a:pt x="358" y="9280"/>
                  </a:cubicBezTo>
                  <a:cubicBezTo>
                    <a:pt x="1" y="10125"/>
                    <a:pt x="275" y="11208"/>
                    <a:pt x="1013" y="11780"/>
                  </a:cubicBezTo>
                  <a:cubicBezTo>
                    <a:pt x="1382" y="12064"/>
                    <a:pt x="1852" y="12207"/>
                    <a:pt x="2324" y="12207"/>
                  </a:cubicBezTo>
                  <a:cubicBezTo>
                    <a:pt x="2781" y="12207"/>
                    <a:pt x="3240" y="12073"/>
                    <a:pt x="3609" y="11804"/>
                  </a:cubicBezTo>
                  <a:lnTo>
                    <a:pt x="3609" y="11804"/>
                  </a:lnTo>
                  <a:cubicBezTo>
                    <a:pt x="3394" y="12804"/>
                    <a:pt x="3966" y="13923"/>
                    <a:pt x="4906" y="14316"/>
                  </a:cubicBezTo>
                  <a:cubicBezTo>
                    <a:pt x="5178" y="14438"/>
                    <a:pt x="5473" y="14495"/>
                    <a:pt x="5770" y="14495"/>
                  </a:cubicBezTo>
                  <a:cubicBezTo>
                    <a:pt x="6491" y="14495"/>
                    <a:pt x="7223" y="14156"/>
                    <a:pt x="7645" y="13566"/>
                  </a:cubicBezTo>
                  <a:lnTo>
                    <a:pt x="7645" y="13566"/>
                  </a:lnTo>
                  <a:cubicBezTo>
                    <a:pt x="7597" y="14590"/>
                    <a:pt x="8371" y="15590"/>
                    <a:pt x="9371" y="15804"/>
                  </a:cubicBezTo>
                  <a:cubicBezTo>
                    <a:pt x="9515" y="15837"/>
                    <a:pt x="9662" y="15853"/>
                    <a:pt x="9809" y="15853"/>
                  </a:cubicBezTo>
                  <a:cubicBezTo>
                    <a:pt x="10673" y="15853"/>
                    <a:pt x="11548" y="15309"/>
                    <a:pt x="11883" y="14495"/>
                  </a:cubicBezTo>
                  <a:lnTo>
                    <a:pt x="11883" y="14495"/>
                  </a:lnTo>
                  <a:cubicBezTo>
                    <a:pt x="11788" y="15471"/>
                    <a:pt x="12526" y="16435"/>
                    <a:pt x="13479" y="16614"/>
                  </a:cubicBezTo>
                  <a:cubicBezTo>
                    <a:pt x="13588" y="16634"/>
                    <a:pt x="13698" y="16644"/>
                    <a:pt x="13808" y="16644"/>
                  </a:cubicBezTo>
                  <a:cubicBezTo>
                    <a:pt x="14658" y="16644"/>
                    <a:pt x="15499" y="16055"/>
                    <a:pt x="15741" y="15233"/>
                  </a:cubicBezTo>
                  <a:cubicBezTo>
                    <a:pt x="15948" y="16061"/>
                    <a:pt x="16777" y="16700"/>
                    <a:pt x="17638" y="16700"/>
                  </a:cubicBezTo>
                  <a:cubicBezTo>
                    <a:pt x="17668" y="16700"/>
                    <a:pt x="17699" y="16699"/>
                    <a:pt x="17729" y="16697"/>
                  </a:cubicBezTo>
                  <a:cubicBezTo>
                    <a:pt x="19134" y="16638"/>
                    <a:pt x="19884" y="15173"/>
                    <a:pt x="19349" y="13935"/>
                  </a:cubicBezTo>
                  <a:cubicBezTo>
                    <a:pt x="19146" y="13518"/>
                    <a:pt x="18789" y="13125"/>
                    <a:pt x="18337" y="12887"/>
                  </a:cubicBezTo>
                  <a:cubicBezTo>
                    <a:pt x="18253" y="12852"/>
                    <a:pt x="18146" y="12804"/>
                    <a:pt x="18039" y="12756"/>
                  </a:cubicBezTo>
                  <a:cubicBezTo>
                    <a:pt x="19468" y="10732"/>
                    <a:pt x="20265" y="7768"/>
                    <a:pt x="19289" y="5386"/>
                  </a:cubicBezTo>
                  <a:cubicBezTo>
                    <a:pt x="17949" y="2071"/>
                    <a:pt x="14569" y="1"/>
                    <a:pt x="1104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1" name="Google Shape;3713;p60">
              <a:extLst>
                <a:ext uri="{FF2B5EF4-FFF2-40B4-BE49-F238E27FC236}">
                  <a16:creationId xmlns:a16="http://schemas.microsoft.com/office/drawing/2014/main" id="{2404BA25-5BC1-408F-824E-9CD0F53D1668}"/>
                </a:ext>
              </a:extLst>
            </p:cNvPr>
            <p:cNvSpPr/>
            <p:nvPr/>
          </p:nvSpPr>
          <p:spPr>
            <a:xfrm>
              <a:off x="3950775" y="3377025"/>
              <a:ext cx="151825" cy="151825"/>
            </a:xfrm>
            <a:custGeom>
              <a:avLst/>
              <a:gdLst/>
              <a:ahLst/>
              <a:cxnLst/>
              <a:rect l="l" t="t" r="r" b="b"/>
              <a:pathLst>
                <a:path w="6073" h="6073" extrusionOk="0">
                  <a:moveTo>
                    <a:pt x="3037" y="1"/>
                  </a:moveTo>
                  <a:cubicBezTo>
                    <a:pt x="1358" y="1"/>
                    <a:pt x="1" y="1358"/>
                    <a:pt x="1" y="3037"/>
                  </a:cubicBezTo>
                  <a:cubicBezTo>
                    <a:pt x="1" y="4716"/>
                    <a:pt x="1358" y="6073"/>
                    <a:pt x="3037" y="6073"/>
                  </a:cubicBezTo>
                  <a:cubicBezTo>
                    <a:pt x="4704" y="6073"/>
                    <a:pt x="6073" y="4716"/>
                    <a:pt x="6073" y="3037"/>
                  </a:cubicBezTo>
                  <a:cubicBezTo>
                    <a:pt x="6073" y="1358"/>
                    <a:pt x="4704" y="1"/>
                    <a:pt x="303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2" name="Google Shape;3714;p60">
              <a:extLst>
                <a:ext uri="{FF2B5EF4-FFF2-40B4-BE49-F238E27FC236}">
                  <a16:creationId xmlns:a16="http://schemas.microsoft.com/office/drawing/2014/main" id="{9FC1B5DA-0A86-4E8B-87A4-3A9BBEBEC52C}"/>
                </a:ext>
              </a:extLst>
            </p:cNvPr>
            <p:cNvSpPr/>
            <p:nvPr/>
          </p:nvSpPr>
          <p:spPr>
            <a:xfrm>
              <a:off x="4006750" y="3341300"/>
              <a:ext cx="22925" cy="78975"/>
            </a:xfrm>
            <a:custGeom>
              <a:avLst/>
              <a:gdLst/>
              <a:ahLst/>
              <a:cxnLst/>
              <a:rect l="l" t="t" r="r" b="b"/>
              <a:pathLst>
                <a:path w="917" h="3159" extrusionOk="0">
                  <a:moveTo>
                    <a:pt x="63" y="0"/>
                  </a:moveTo>
                  <a:cubicBezTo>
                    <a:pt x="62" y="0"/>
                    <a:pt x="61" y="1"/>
                    <a:pt x="60" y="1"/>
                  </a:cubicBezTo>
                  <a:cubicBezTo>
                    <a:pt x="0" y="37"/>
                    <a:pt x="464" y="644"/>
                    <a:pt x="619" y="1537"/>
                  </a:cubicBezTo>
                  <a:cubicBezTo>
                    <a:pt x="798" y="2430"/>
                    <a:pt x="572" y="3144"/>
                    <a:pt x="631" y="3156"/>
                  </a:cubicBezTo>
                  <a:cubicBezTo>
                    <a:pt x="632" y="3158"/>
                    <a:pt x="634" y="3158"/>
                    <a:pt x="636" y="3158"/>
                  </a:cubicBezTo>
                  <a:cubicBezTo>
                    <a:pt x="666" y="3158"/>
                    <a:pt x="754" y="2984"/>
                    <a:pt x="810" y="2704"/>
                  </a:cubicBezTo>
                  <a:cubicBezTo>
                    <a:pt x="881" y="2406"/>
                    <a:pt x="917" y="1966"/>
                    <a:pt x="822" y="1489"/>
                  </a:cubicBezTo>
                  <a:cubicBezTo>
                    <a:pt x="738" y="1037"/>
                    <a:pt x="560" y="632"/>
                    <a:pt x="393" y="382"/>
                  </a:cubicBezTo>
                  <a:cubicBezTo>
                    <a:pt x="233" y="131"/>
                    <a:pt x="95" y="0"/>
                    <a:pt x="6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3" name="Google Shape;3715;p60">
              <a:extLst>
                <a:ext uri="{FF2B5EF4-FFF2-40B4-BE49-F238E27FC236}">
                  <a16:creationId xmlns:a16="http://schemas.microsoft.com/office/drawing/2014/main" id="{FFB42431-A1FA-4B55-B158-3DACC1D01384}"/>
                </a:ext>
              </a:extLst>
            </p:cNvPr>
            <p:cNvSpPr/>
            <p:nvPr/>
          </p:nvSpPr>
          <p:spPr>
            <a:xfrm>
              <a:off x="3990375" y="3406700"/>
              <a:ext cx="67275" cy="14400"/>
            </a:xfrm>
            <a:custGeom>
              <a:avLst/>
              <a:gdLst/>
              <a:ahLst/>
              <a:cxnLst/>
              <a:rect l="l" t="t" r="r" b="b"/>
              <a:pathLst>
                <a:path w="2691" h="576" extrusionOk="0">
                  <a:moveTo>
                    <a:pt x="2658" y="0"/>
                  </a:moveTo>
                  <a:cubicBezTo>
                    <a:pt x="2623" y="0"/>
                    <a:pt x="2496" y="75"/>
                    <a:pt x="2286" y="159"/>
                  </a:cubicBezTo>
                  <a:cubicBezTo>
                    <a:pt x="2060" y="243"/>
                    <a:pt x="1715" y="350"/>
                    <a:pt x="1346" y="350"/>
                  </a:cubicBezTo>
                  <a:cubicBezTo>
                    <a:pt x="977" y="350"/>
                    <a:pt x="631" y="266"/>
                    <a:pt x="405" y="171"/>
                  </a:cubicBezTo>
                  <a:cubicBezTo>
                    <a:pt x="205" y="91"/>
                    <a:pt x="81" y="20"/>
                    <a:pt x="39" y="20"/>
                  </a:cubicBezTo>
                  <a:cubicBezTo>
                    <a:pt x="31" y="20"/>
                    <a:pt x="26" y="22"/>
                    <a:pt x="24" y="28"/>
                  </a:cubicBezTo>
                  <a:cubicBezTo>
                    <a:pt x="0" y="40"/>
                    <a:pt x="107" y="171"/>
                    <a:pt x="345" y="302"/>
                  </a:cubicBezTo>
                  <a:cubicBezTo>
                    <a:pt x="572" y="433"/>
                    <a:pt x="941" y="576"/>
                    <a:pt x="1358" y="576"/>
                  </a:cubicBezTo>
                  <a:cubicBezTo>
                    <a:pt x="1774" y="576"/>
                    <a:pt x="2131" y="433"/>
                    <a:pt x="2370" y="302"/>
                  </a:cubicBezTo>
                  <a:cubicBezTo>
                    <a:pt x="2584" y="159"/>
                    <a:pt x="2691" y="28"/>
                    <a:pt x="2667" y="4"/>
                  </a:cubicBezTo>
                  <a:cubicBezTo>
                    <a:pt x="2666" y="2"/>
                    <a:pt x="2663" y="0"/>
                    <a:pt x="26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4" name="Google Shape;3716;p60">
              <a:extLst>
                <a:ext uri="{FF2B5EF4-FFF2-40B4-BE49-F238E27FC236}">
                  <a16:creationId xmlns:a16="http://schemas.microsoft.com/office/drawing/2014/main" id="{7B242FB5-D753-4D54-A13B-00B12947A071}"/>
                </a:ext>
              </a:extLst>
            </p:cNvPr>
            <p:cNvSpPr/>
            <p:nvPr/>
          </p:nvSpPr>
          <p:spPr>
            <a:xfrm>
              <a:off x="4057350" y="3546700"/>
              <a:ext cx="17875" cy="46750"/>
            </a:xfrm>
            <a:custGeom>
              <a:avLst/>
              <a:gdLst/>
              <a:ahLst/>
              <a:cxnLst/>
              <a:rect l="l" t="t" r="r" b="b"/>
              <a:pathLst>
                <a:path w="715" h="1870" extrusionOk="0">
                  <a:moveTo>
                    <a:pt x="676" y="0"/>
                  </a:moveTo>
                  <a:cubicBezTo>
                    <a:pt x="614" y="0"/>
                    <a:pt x="438" y="400"/>
                    <a:pt x="274" y="893"/>
                  </a:cubicBezTo>
                  <a:cubicBezTo>
                    <a:pt x="95" y="1417"/>
                    <a:pt x="0" y="1846"/>
                    <a:pt x="60" y="1870"/>
                  </a:cubicBezTo>
                  <a:cubicBezTo>
                    <a:pt x="60" y="1870"/>
                    <a:pt x="61" y="1870"/>
                    <a:pt x="62" y="1870"/>
                  </a:cubicBezTo>
                  <a:cubicBezTo>
                    <a:pt x="124" y="1870"/>
                    <a:pt x="300" y="1470"/>
                    <a:pt x="464" y="977"/>
                  </a:cubicBezTo>
                  <a:cubicBezTo>
                    <a:pt x="631" y="465"/>
                    <a:pt x="714" y="36"/>
                    <a:pt x="679" y="0"/>
                  </a:cubicBezTo>
                  <a:cubicBezTo>
                    <a:pt x="678" y="0"/>
                    <a:pt x="677" y="0"/>
                    <a:pt x="67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5" name="Google Shape;3717;p60">
              <a:extLst>
                <a:ext uri="{FF2B5EF4-FFF2-40B4-BE49-F238E27FC236}">
                  <a16:creationId xmlns:a16="http://schemas.microsoft.com/office/drawing/2014/main" id="{892CC64E-DF28-4E18-96F7-C1888A6FBBB0}"/>
                </a:ext>
              </a:extLst>
            </p:cNvPr>
            <p:cNvSpPr/>
            <p:nvPr/>
          </p:nvSpPr>
          <p:spPr>
            <a:xfrm>
              <a:off x="4204675" y="3585100"/>
              <a:ext cx="15800" cy="48850"/>
            </a:xfrm>
            <a:custGeom>
              <a:avLst/>
              <a:gdLst/>
              <a:ahLst/>
              <a:cxnLst/>
              <a:rect l="l" t="t" r="r" b="b"/>
              <a:pathLst>
                <a:path w="632" h="1954" extrusionOk="0">
                  <a:moveTo>
                    <a:pt x="582" y="0"/>
                  </a:moveTo>
                  <a:cubicBezTo>
                    <a:pt x="520" y="0"/>
                    <a:pt x="356" y="413"/>
                    <a:pt x="227" y="953"/>
                  </a:cubicBezTo>
                  <a:cubicBezTo>
                    <a:pt x="72" y="1489"/>
                    <a:pt x="1" y="1941"/>
                    <a:pt x="60" y="1953"/>
                  </a:cubicBezTo>
                  <a:cubicBezTo>
                    <a:pt x="61" y="1953"/>
                    <a:pt x="62" y="1953"/>
                    <a:pt x="63" y="1953"/>
                  </a:cubicBezTo>
                  <a:cubicBezTo>
                    <a:pt x="124" y="1953"/>
                    <a:pt x="288" y="1540"/>
                    <a:pt x="417" y="1000"/>
                  </a:cubicBezTo>
                  <a:cubicBezTo>
                    <a:pt x="572" y="465"/>
                    <a:pt x="632" y="12"/>
                    <a:pt x="584" y="0"/>
                  </a:cubicBezTo>
                  <a:cubicBezTo>
                    <a:pt x="583" y="0"/>
                    <a:pt x="582" y="0"/>
                    <a:pt x="5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6" name="Google Shape;3718;p60">
              <a:extLst>
                <a:ext uri="{FF2B5EF4-FFF2-40B4-BE49-F238E27FC236}">
                  <a16:creationId xmlns:a16="http://schemas.microsoft.com/office/drawing/2014/main" id="{541AE801-8684-4B5F-BA45-6D53AF2AC49B}"/>
                </a:ext>
              </a:extLst>
            </p:cNvPr>
            <p:cNvSpPr/>
            <p:nvPr/>
          </p:nvSpPr>
          <p:spPr>
            <a:xfrm>
              <a:off x="4100500" y="3586275"/>
              <a:ext cx="73550" cy="43700"/>
            </a:xfrm>
            <a:custGeom>
              <a:avLst/>
              <a:gdLst/>
              <a:ahLst/>
              <a:cxnLst/>
              <a:rect l="l" t="t" r="r" b="b"/>
              <a:pathLst>
                <a:path w="2942" h="1748" extrusionOk="0">
                  <a:moveTo>
                    <a:pt x="143" y="1"/>
                  </a:moveTo>
                  <a:lnTo>
                    <a:pt x="143" y="1"/>
                  </a:lnTo>
                  <a:cubicBezTo>
                    <a:pt x="1" y="727"/>
                    <a:pt x="417" y="1453"/>
                    <a:pt x="1155" y="1680"/>
                  </a:cubicBezTo>
                  <a:cubicBezTo>
                    <a:pt x="1303" y="1726"/>
                    <a:pt x="1453" y="1748"/>
                    <a:pt x="1599" y="1748"/>
                  </a:cubicBezTo>
                  <a:cubicBezTo>
                    <a:pt x="2173" y="1748"/>
                    <a:pt x="2704" y="1413"/>
                    <a:pt x="2941" y="882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7" name="Google Shape;3719;p60">
              <a:extLst>
                <a:ext uri="{FF2B5EF4-FFF2-40B4-BE49-F238E27FC236}">
                  <a16:creationId xmlns:a16="http://schemas.microsoft.com/office/drawing/2014/main" id="{6D5D6EF4-3154-4143-B63A-8A9C5FC0ED27}"/>
                </a:ext>
              </a:extLst>
            </p:cNvPr>
            <p:cNvSpPr/>
            <p:nvPr/>
          </p:nvSpPr>
          <p:spPr>
            <a:xfrm>
              <a:off x="4103475" y="3462350"/>
              <a:ext cx="66100" cy="20475"/>
            </a:xfrm>
            <a:custGeom>
              <a:avLst/>
              <a:gdLst/>
              <a:ahLst/>
              <a:cxnLst/>
              <a:rect l="l" t="t" r="r" b="b"/>
              <a:pathLst>
                <a:path w="2644" h="819" extrusionOk="0">
                  <a:moveTo>
                    <a:pt x="1750" y="0"/>
                  </a:moveTo>
                  <a:cubicBezTo>
                    <a:pt x="1602" y="0"/>
                    <a:pt x="1442" y="10"/>
                    <a:pt x="1275" y="29"/>
                  </a:cubicBezTo>
                  <a:cubicBezTo>
                    <a:pt x="560" y="100"/>
                    <a:pt x="1" y="350"/>
                    <a:pt x="24" y="553"/>
                  </a:cubicBezTo>
                  <a:cubicBezTo>
                    <a:pt x="43" y="718"/>
                    <a:pt x="400" y="819"/>
                    <a:pt x="894" y="819"/>
                  </a:cubicBezTo>
                  <a:cubicBezTo>
                    <a:pt x="1042" y="819"/>
                    <a:pt x="1202" y="810"/>
                    <a:pt x="1370" y="791"/>
                  </a:cubicBezTo>
                  <a:cubicBezTo>
                    <a:pt x="2084" y="707"/>
                    <a:pt x="2644" y="469"/>
                    <a:pt x="2620" y="267"/>
                  </a:cubicBezTo>
                  <a:cubicBezTo>
                    <a:pt x="2602" y="102"/>
                    <a:pt x="2245" y="0"/>
                    <a:pt x="1750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8" name="Google Shape;3720;p60">
              <a:extLst>
                <a:ext uri="{FF2B5EF4-FFF2-40B4-BE49-F238E27FC236}">
                  <a16:creationId xmlns:a16="http://schemas.microsoft.com/office/drawing/2014/main" id="{1AD15D73-6DFB-46E9-89B0-575F3006911F}"/>
                </a:ext>
              </a:extLst>
            </p:cNvPr>
            <p:cNvSpPr/>
            <p:nvPr/>
          </p:nvSpPr>
          <p:spPr>
            <a:xfrm>
              <a:off x="4138600" y="3512875"/>
              <a:ext cx="63125" cy="34700"/>
            </a:xfrm>
            <a:custGeom>
              <a:avLst/>
              <a:gdLst/>
              <a:ahLst/>
              <a:cxnLst/>
              <a:rect l="l" t="t" r="r" b="b"/>
              <a:pathLst>
                <a:path w="2525" h="1388" extrusionOk="0">
                  <a:moveTo>
                    <a:pt x="333" y="0"/>
                  </a:moveTo>
                  <a:cubicBezTo>
                    <a:pt x="211" y="0"/>
                    <a:pt x="127" y="30"/>
                    <a:pt x="96" y="91"/>
                  </a:cubicBezTo>
                  <a:cubicBezTo>
                    <a:pt x="1" y="282"/>
                    <a:pt x="441" y="710"/>
                    <a:pt x="1084" y="1044"/>
                  </a:cubicBezTo>
                  <a:cubicBezTo>
                    <a:pt x="1513" y="1266"/>
                    <a:pt x="1920" y="1388"/>
                    <a:pt x="2176" y="1388"/>
                  </a:cubicBezTo>
                  <a:cubicBezTo>
                    <a:pt x="2304" y="1388"/>
                    <a:pt x="2394" y="1357"/>
                    <a:pt x="2429" y="1294"/>
                  </a:cubicBezTo>
                  <a:cubicBezTo>
                    <a:pt x="2525" y="1103"/>
                    <a:pt x="2084" y="687"/>
                    <a:pt x="1441" y="353"/>
                  </a:cubicBezTo>
                  <a:cubicBezTo>
                    <a:pt x="1006" y="128"/>
                    <a:pt x="588" y="0"/>
                    <a:pt x="333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Google Shape;3721;p60">
              <a:extLst>
                <a:ext uri="{FF2B5EF4-FFF2-40B4-BE49-F238E27FC236}">
                  <a16:creationId xmlns:a16="http://schemas.microsoft.com/office/drawing/2014/main" id="{83F56B7F-D76C-4A43-9CE2-6D634B1467E0}"/>
                </a:ext>
              </a:extLst>
            </p:cNvPr>
            <p:cNvSpPr/>
            <p:nvPr/>
          </p:nvSpPr>
          <p:spPr>
            <a:xfrm>
              <a:off x="4229375" y="3522450"/>
              <a:ext cx="43500" cy="56650"/>
            </a:xfrm>
            <a:custGeom>
              <a:avLst/>
              <a:gdLst/>
              <a:ahLst/>
              <a:cxnLst/>
              <a:rect l="l" t="t" r="r" b="b"/>
              <a:pathLst>
                <a:path w="1740" h="2266" extrusionOk="0">
                  <a:moveTo>
                    <a:pt x="247" y="1"/>
                  </a:moveTo>
                  <a:cubicBezTo>
                    <a:pt x="221" y="1"/>
                    <a:pt x="199" y="6"/>
                    <a:pt x="180" y="18"/>
                  </a:cubicBezTo>
                  <a:cubicBezTo>
                    <a:pt x="1" y="137"/>
                    <a:pt x="156" y="720"/>
                    <a:pt x="537" y="1339"/>
                  </a:cubicBezTo>
                  <a:cubicBezTo>
                    <a:pt x="873" y="1886"/>
                    <a:pt x="1274" y="2265"/>
                    <a:pt x="1486" y="2265"/>
                  </a:cubicBezTo>
                  <a:cubicBezTo>
                    <a:pt x="1515" y="2265"/>
                    <a:pt x="1540" y="2258"/>
                    <a:pt x="1561" y="2244"/>
                  </a:cubicBezTo>
                  <a:cubicBezTo>
                    <a:pt x="1739" y="2137"/>
                    <a:pt x="1584" y="1542"/>
                    <a:pt x="1203" y="935"/>
                  </a:cubicBezTo>
                  <a:cubicBezTo>
                    <a:pt x="864" y="382"/>
                    <a:pt x="457" y="1"/>
                    <a:pt x="247" y="1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0" name="Google Shape;3722;p60">
              <a:extLst>
                <a:ext uri="{FF2B5EF4-FFF2-40B4-BE49-F238E27FC236}">
                  <a16:creationId xmlns:a16="http://schemas.microsoft.com/office/drawing/2014/main" id="{7CFBBAD6-61A7-4176-B264-AEE2F30327F1}"/>
                </a:ext>
              </a:extLst>
            </p:cNvPr>
            <p:cNvSpPr/>
            <p:nvPr/>
          </p:nvSpPr>
          <p:spPr>
            <a:xfrm>
              <a:off x="4195750" y="3484050"/>
              <a:ext cx="66100" cy="19650"/>
            </a:xfrm>
            <a:custGeom>
              <a:avLst/>
              <a:gdLst/>
              <a:ahLst/>
              <a:cxnLst/>
              <a:rect l="l" t="t" r="r" b="b"/>
              <a:pathLst>
                <a:path w="2644" h="786" extrusionOk="0">
                  <a:moveTo>
                    <a:pt x="1126" y="1"/>
                  </a:moveTo>
                  <a:cubicBezTo>
                    <a:pt x="503" y="1"/>
                    <a:pt x="23" y="135"/>
                    <a:pt x="12" y="328"/>
                  </a:cubicBezTo>
                  <a:cubicBezTo>
                    <a:pt x="1" y="542"/>
                    <a:pt x="584" y="744"/>
                    <a:pt x="1298" y="780"/>
                  </a:cubicBezTo>
                  <a:cubicBezTo>
                    <a:pt x="1373" y="784"/>
                    <a:pt x="1447" y="785"/>
                    <a:pt x="1518" y="785"/>
                  </a:cubicBezTo>
                  <a:cubicBezTo>
                    <a:pt x="2141" y="785"/>
                    <a:pt x="2621" y="651"/>
                    <a:pt x="2632" y="459"/>
                  </a:cubicBezTo>
                  <a:cubicBezTo>
                    <a:pt x="2644" y="244"/>
                    <a:pt x="2060" y="42"/>
                    <a:pt x="1346" y="6"/>
                  </a:cubicBezTo>
                  <a:cubicBezTo>
                    <a:pt x="1271" y="2"/>
                    <a:pt x="1197" y="1"/>
                    <a:pt x="1126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025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" presetClass="entr" presetSubtype="1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4" name="Google Shape;2279;p44">
            <a:extLst>
              <a:ext uri="{FF2B5EF4-FFF2-40B4-BE49-F238E27FC236}">
                <a16:creationId xmlns:a16="http://schemas.microsoft.com/office/drawing/2014/main" id="{82B20C1B-88EB-5344-8B06-4BE0AB96E53B}"/>
              </a:ext>
            </a:extLst>
          </p:cNvPr>
          <p:cNvSpPr/>
          <p:nvPr/>
        </p:nvSpPr>
        <p:spPr>
          <a:xfrm>
            <a:off x="207705" y="762001"/>
            <a:ext cx="11776591" cy="5963756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9D454096-7F57-AF64-F2EE-3FADC380956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93"/>
          <a:stretch/>
        </p:blipFill>
        <p:spPr>
          <a:xfrm>
            <a:off x="1696749" y="-1814448"/>
            <a:ext cx="8680257" cy="3436607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DCEF45B6-11ED-9D1B-C3D9-8FBC1AC674FC}"/>
              </a:ext>
            </a:extLst>
          </p:cNvPr>
          <p:cNvSpPr txBox="1"/>
          <p:nvPr/>
        </p:nvSpPr>
        <p:spPr>
          <a:xfrm>
            <a:off x="226888" y="1678812"/>
            <a:ext cx="7467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a) O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trung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đoạn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thẳng</a:t>
            </a:r>
            <a:r>
              <a:rPr lang="en-US" sz="3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AB.</a:t>
            </a:r>
            <a:endParaRPr lang="en-US" sz="3600" dirty="0"/>
          </a:p>
        </p:txBody>
      </p:sp>
      <p:sp>
        <p:nvSpPr>
          <p:cNvPr id="49" name="Google Shape;1971;p40">
            <a:extLst>
              <a:ext uri="{FF2B5EF4-FFF2-40B4-BE49-F238E27FC236}">
                <a16:creationId xmlns:a16="http://schemas.microsoft.com/office/drawing/2014/main" id="{87F7846B-7833-1CFA-A3F7-46C8A4F5AFC1}"/>
              </a:ext>
            </a:extLst>
          </p:cNvPr>
          <p:cNvSpPr/>
          <p:nvPr/>
        </p:nvSpPr>
        <p:spPr>
          <a:xfrm>
            <a:off x="8424076" y="1681666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4">
                    <a:lumMod val="20000"/>
                    <a:lumOff val="8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4">
                  <a:lumMod val="20000"/>
                  <a:lumOff val="8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50" name="Google Shape;1971;p40">
            <a:extLst>
              <a:ext uri="{FF2B5EF4-FFF2-40B4-BE49-F238E27FC236}">
                <a16:creationId xmlns:a16="http://schemas.microsoft.com/office/drawing/2014/main" id="{4374C7B5-CE7C-7C52-6DC4-B1EB0F5150F1}"/>
              </a:ext>
            </a:extLst>
          </p:cNvPr>
          <p:cNvSpPr/>
          <p:nvPr/>
        </p:nvSpPr>
        <p:spPr>
          <a:xfrm>
            <a:off x="10347146" y="1676400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4">
                    <a:lumMod val="20000"/>
                    <a:lumOff val="8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4">
                  <a:lumMod val="20000"/>
                  <a:lumOff val="8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7DD1366-5B5B-2144-8E0A-3EB1EB75A30D}"/>
              </a:ext>
            </a:extLst>
          </p:cNvPr>
          <p:cNvGrpSpPr/>
          <p:nvPr/>
        </p:nvGrpSpPr>
        <p:grpSpPr>
          <a:xfrm>
            <a:off x="7813282" y="2143604"/>
            <a:ext cx="4150118" cy="980596"/>
            <a:chOff x="7671858" y="2616028"/>
            <a:chExt cx="4150118" cy="980596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D1CE03F-E556-AC62-CC9A-9276144FB652}"/>
                </a:ext>
              </a:extLst>
            </p:cNvPr>
            <p:cNvGrpSpPr/>
            <p:nvPr/>
          </p:nvGrpSpPr>
          <p:grpSpPr>
            <a:xfrm>
              <a:off x="7918616" y="2616028"/>
              <a:ext cx="3700958" cy="355772"/>
              <a:chOff x="7918616" y="2616028"/>
              <a:chExt cx="3700958" cy="355772"/>
            </a:xfrm>
          </p:grpSpPr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7190EB1E-E545-087D-88EC-B50FDA9D04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24800" y="2797584"/>
                <a:ext cx="3694774" cy="1514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9BD633F9-A4BF-3944-2959-0F1D4724A0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8305958F-D180-C3F4-1BBA-113289F8D3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82400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77D39A60-320D-C81E-3C0E-481BB62592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730778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CF817163-1FE8-CC7D-6F87-FFCEEA79FCE8}"/>
                </a:ext>
              </a:extLst>
            </p:cNvPr>
            <p:cNvGrpSpPr/>
            <p:nvPr/>
          </p:nvGrpSpPr>
          <p:grpSpPr>
            <a:xfrm>
              <a:off x="7671858" y="2823522"/>
              <a:ext cx="4150118" cy="773102"/>
              <a:chOff x="7671858" y="2815737"/>
              <a:chExt cx="4150118" cy="773102"/>
            </a:xfrm>
          </p:grpSpPr>
          <p:sp>
            <p:nvSpPr>
              <p:cNvPr id="39" name="3">
                <a:extLst>
                  <a:ext uri="{FF2B5EF4-FFF2-40B4-BE49-F238E27FC236}">
                    <a16:creationId xmlns:a16="http://schemas.microsoft.com/office/drawing/2014/main" id="{21F19DBE-CF32-4A34-EA52-2943FAA577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1858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A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41" name="3">
                <a:extLst>
                  <a:ext uri="{FF2B5EF4-FFF2-40B4-BE49-F238E27FC236}">
                    <a16:creationId xmlns:a16="http://schemas.microsoft.com/office/drawing/2014/main" id="{2C1D8C17-1868-3F74-D9A0-BF6F67A633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2744" y="281940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B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51" name="3">
                <a:extLst>
                  <a:ext uri="{FF2B5EF4-FFF2-40B4-BE49-F238E27FC236}">
                    <a16:creationId xmlns:a16="http://schemas.microsoft.com/office/drawing/2014/main" id="{4511F9DA-25DB-B43B-7C99-53497F2601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80582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0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1D224E58-AA92-11F9-76A8-DF8A80C32EFF}"/>
              </a:ext>
            </a:extLst>
          </p:cNvPr>
          <p:cNvSpPr txBox="1"/>
          <p:nvPr/>
        </p:nvSpPr>
        <p:spPr>
          <a:xfrm>
            <a:off x="189370" y="2991586"/>
            <a:ext cx="752941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b) M là trung điểm của đoạn thẳng CD.</a:t>
            </a:r>
            <a:endParaRPr lang="en-US" sz="36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3A1CA59-03D8-312A-F777-3BD60BD3600C}"/>
              </a:ext>
            </a:extLst>
          </p:cNvPr>
          <p:cNvGrpSpPr/>
          <p:nvPr/>
        </p:nvGrpSpPr>
        <p:grpSpPr>
          <a:xfrm>
            <a:off x="3283535" y="448585"/>
            <a:ext cx="6474740" cy="626874"/>
            <a:chOff x="4038600" y="650901"/>
            <a:chExt cx="7197608" cy="62687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96685CE-02E9-4D56-BF79-1FF47366E44B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9525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641AB24-CD66-9951-0622-00FE8ECE3620}"/>
                </a:ext>
              </a:extLst>
            </p:cNvPr>
            <p:cNvSpPr txBox="1"/>
            <p:nvPr/>
          </p:nvSpPr>
          <p:spPr>
            <a:xfrm>
              <a:off x="4380120" y="650901"/>
              <a:ext cx="651456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E399D40-8FAE-AA80-270C-C1BB16E1D29B}"/>
              </a:ext>
            </a:extLst>
          </p:cNvPr>
          <p:cNvGrpSpPr/>
          <p:nvPr/>
        </p:nvGrpSpPr>
        <p:grpSpPr>
          <a:xfrm>
            <a:off x="7797143" y="3168276"/>
            <a:ext cx="4150118" cy="1708524"/>
            <a:chOff x="7671858" y="1888100"/>
            <a:chExt cx="4150118" cy="1708524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ABA8DF82-D8FB-31A6-801F-6A73614808C6}"/>
                </a:ext>
              </a:extLst>
            </p:cNvPr>
            <p:cNvGrpSpPr/>
            <p:nvPr/>
          </p:nvGrpSpPr>
          <p:grpSpPr>
            <a:xfrm>
              <a:off x="7918616" y="2580708"/>
              <a:ext cx="3619463" cy="391092"/>
              <a:chOff x="7918616" y="2580708"/>
              <a:chExt cx="3619463" cy="391092"/>
            </a:xfrm>
          </p:grpSpPr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DAAA6FED-67A2-D803-8B96-57D2BBBABE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24800" y="2584176"/>
                <a:ext cx="1805978" cy="21340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4CA9EC-D42C-D0BF-94E8-FF7254AEDC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F978AAD5-AE33-3816-6070-9008074F74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33315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14DC7739-38A1-CFE0-6E5C-983ED7CC96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1497" y="2580708"/>
                <a:ext cx="1826582" cy="23624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7E9889D-7C00-7CF3-8F6F-B285F851CC3F}"/>
                </a:ext>
              </a:extLst>
            </p:cNvPr>
            <p:cNvGrpSpPr/>
            <p:nvPr/>
          </p:nvGrpSpPr>
          <p:grpSpPr>
            <a:xfrm>
              <a:off x="7671858" y="1888100"/>
              <a:ext cx="4150118" cy="1708524"/>
              <a:chOff x="7671858" y="1880315"/>
              <a:chExt cx="4150118" cy="1708524"/>
            </a:xfrm>
          </p:grpSpPr>
          <p:sp>
            <p:nvSpPr>
              <p:cNvPr id="61" name="3">
                <a:extLst>
                  <a:ext uri="{FF2B5EF4-FFF2-40B4-BE49-F238E27FC236}">
                    <a16:creationId xmlns:a16="http://schemas.microsoft.com/office/drawing/2014/main" id="{ECF8B79F-0BB1-E4C6-BAF5-EA7EE39E9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1858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C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62" name="3">
                <a:extLst>
                  <a:ext uri="{FF2B5EF4-FFF2-40B4-BE49-F238E27FC236}">
                    <a16:creationId xmlns:a16="http://schemas.microsoft.com/office/drawing/2014/main" id="{899EEE4D-5BD1-71F2-EC80-D82FAAD94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2744" y="281940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D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63" name="3">
                <a:extLst>
                  <a:ext uri="{FF2B5EF4-FFF2-40B4-BE49-F238E27FC236}">
                    <a16:creationId xmlns:a16="http://schemas.microsoft.com/office/drawing/2014/main" id="{99CF6F2D-5124-014A-5976-D337D857B7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90534" y="1880315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M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71" name="Google Shape;1971;p40">
            <a:extLst>
              <a:ext uri="{FF2B5EF4-FFF2-40B4-BE49-F238E27FC236}">
                <a16:creationId xmlns:a16="http://schemas.microsoft.com/office/drawing/2014/main" id="{9B478C00-090E-A02E-E8AA-D13DD6C505A9}"/>
              </a:ext>
            </a:extLst>
          </p:cNvPr>
          <p:cNvSpPr/>
          <p:nvPr/>
        </p:nvSpPr>
        <p:spPr>
          <a:xfrm>
            <a:off x="8314510" y="3275423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72" name="Google Shape;1971;p40">
            <a:extLst>
              <a:ext uri="{FF2B5EF4-FFF2-40B4-BE49-F238E27FC236}">
                <a16:creationId xmlns:a16="http://schemas.microsoft.com/office/drawing/2014/main" id="{340988B7-2FA7-081F-D35E-F8FE284C9950}"/>
              </a:ext>
            </a:extLst>
          </p:cNvPr>
          <p:cNvSpPr/>
          <p:nvPr/>
        </p:nvSpPr>
        <p:spPr>
          <a:xfrm>
            <a:off x="10429558" y="3286641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0BCFEA4-C594-2148-02F7-BBBE2C54BAEE}"/>
              </a:ext>
            </a:extLst>
          </p:cNvPr>
          <p:cNvSpPr txBox="1"/>
          <p:nvPr/>
        </p:nvSpPr>
        <p:spPr>
          <a:xfrm>
            <a:off x="267725" y="4046756"/>
            <a:ext cx="752941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c) K là điểm ở giữa hai điểm P và Q.</a:t>
            </a:r>
            <a:endParaRPr lang="en-US" sz="3600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7759D89-CA7A-6760-13F5-6FDF9A7361FC}"/>
              </a:ext>
            </a:extLst>
          </p:cNvPr>
          <p:cNvGrpSpPr/>
          <p:nvPr/>
        </p:nvGrpSpPr>
        <p:grpSpPr>
          <a:xfrm>
            <a:off x="6781800" y="5811283"/>
            <a:ext cx="5202495" cy="980596"/>
            <a:chOff x="7671858" y="2616028"/>
            <a:chExt cx="4150118" cy="980596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54CDC007-3DC1-006E-E731-A5179F9330A9}"/>
                </a:ext>
              </a:extLst>
            </p:cNvPr>
            <p:cNvGrpSpPr/>
            <p:nvPr/>
          </p:nvGrpSpPr>
          <p:grpSpPr>
            <a:xfrm>
              <a:off x="7918616" y="2616028"/>
              <a:ext cx="3704334" cy="355772"/>
              <a:chOff x="7918616" y="2616028"/>
              <a:chExt cx="3704334" cy="355772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17F9177A-A44B-9B91-7597-D25E1094E7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24800" y="2797584"/>
                <a:ext cx="3694774" cy="15148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C7C27378-DA65-55FC-E1FD-67D2C6E82C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393119B0-6687-CC0F-E80B-2DE9292A50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622950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6CB27433-9650-6DEE-5523-6658792C9D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34653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9240BDC6-6BD6-56D5-23AC-670C78A705C5}"/>
                </a:ext>
              </a:extLst>
            </p:cNvPr>
            <p:cNvGrpSpPr/>
            <p:nvPr/>
          </p:nvGrpSpPr>
          <p:grpSpPr>
            <a:xfrm>
              <a:off x="7671858" y="2823521"/>
              <a:ext cx="4150118" cy="773103"/>
              <a:chOff x="7671858" y="2815736"/>
              <a:chExt cx="4150118" cy="773103"/>
            </a:xfrm>
          </p:grpSpPr>
          <p:sp>
            <p:nvSpPr>
              <p:cNvPr id="77" name="3">
                <a:extLst>
                  <a:ext uri="{FF2B5EF4-FFF2-40B4-BE49-F238E27FC236}">
                    <a16:creationId xmlns:a16="http://schemas.microsoft.com/office/drawing/2014/main" id="{0FE05D1F-84EA-ED6C-67F1-B8D14890E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1858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P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78" name="3">
                <a:extLst>
                  <a:ext uri="{FF2B5EF4-FFF2-40B4-BE49-F238E27FC236}">
                    <a16:creationId xmlns:a16="http://schemas.microsoft.com/office/drawing/2014/main" id="{D90286F6-DFEE-6383-3131-83679741E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2744" y="281940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4400">
                    <a:solidFill>
                      <a:srgbClr val="FF404A"/>
                    </a:solidFill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Q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79" name="3">
                <a:extLst>
                  <a:ext uri="{FF2B5EF4-FFF2-40B4-BE49-F238E27FC236}">
                    <a16:creationId xmlns:a16="http://schemas.microsoft.com/office/drawing/2014/main" id="{CE9D21C0-90E2-180D-CABB-40FA1C713B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56684" y="2815736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K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sp>
        <p:nvSpPr>
          <p:cNvPr id="84" name="Google Shape;1971;p40">
            <a:extLst>
              <a:ext uri="{FF2B5EF4-FFF2-40B4-BE49-F238E27FC236}">
                <a16:creationId xmlns:a16="http://schemas.microsoft.com/office/drawing/2014/main" id="{C0BE5077-1BCC-8EDD-C109-0647DF2A8798}"/>
              </a:ext>
            </a:extLst>
          </p:cNvPr>
          <p:cNvSpPr/>
          <p:nvPr/>
        </p:nvSpPr>
        <p:spPr>
          <a:xfrm>
            <a:off x="7661431" y="5327461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 dirty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sz="2800" b="1" kern="0" dirty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85" name="Google Shape;1971;p40">
            <a:extLst>
              <a:ext uri="{FF2B5EF4-FFF2-40B4-BE49-F238E27FC236}">
                <a16:creationId xmlns:a16="http://schemas.microsoft.com/office/drawing/2014/main" id="{B463F838-C761-2A38-AFDC-21104D928528}"/>
              </a:ext>
            </a:extLst>
          </p:cNvPr>
          <p:cNvSpPr/>
          <p:nvPr/>
        </p:nvSpPr>
        <p:spPr>
          <a:xfrm>
            <a:off x="9856063" y="5331543"/>
            <a:ext cx="1004610" cy="497765"/>
          </a:xfrm>
          <a:prstGeom prst="roundRect">
            <a:avLst>
              <a:gd name="adj" fmla="val 15466"/>
            </a:avLst>
          </a:prstGeom>
          <a:solidFill>
            <a:srgbClr val="FFC000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800" b="1" kern="0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3 cm</a:t>
            </a:r>
            <a:endParaRPr sz="2800" b="1" kern="0">
              <a:solidFill>
                <a:schemeClr val="bg2">
                  <a:lumMod val="1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CEAADC7-C1C1-3EB8-5B8F-C9632684D12B}"/>
              </a:ext>
            </a:extLst>
          </p:cNvPr>
          <p:cNvSpPr txBox="1"/>
          <p:nvPr/>
        </p:nvSpPr>
        <p:spPr>
          <a:xfrm>
            <a:off x="256492" y="4770347"/>
            <a:ext cx="752941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d) K là trung điểm của đoạn thẳng PQ.</a:t>
            </a:r>
            <a:endParaRPr lang="en-US" sz="360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C633192-0D05-36FD-D081-9389528F4E59}"/>
              </a:ext>
            </a:extLst>
          </p:cNvPr>
          <p:cNvSpPr/>
          <p:nvPr/>
        </p:nvSpPr>
        <p:spPr>
          <a:xfrm>
            <a:off x="2819400" y="45815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1914595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5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36" grpId="0"/>
          <p:bldP spid="49" grpId="0" animBg="1"/>
          <p:bldP spid="50" grpId="0" animBg="1"/>
          <p:bldP spid="55" grpId="0"/>
          <p:bldP spid="71" grpId="0" animBg="1"/>
          <p:bldP spid="72" grpId="0" animBg="1"/>
          <p:bldP spid="73" grpId="0"/>
          <p:bldP spid="84" grpId="0" animBg="1"/>
          <p:bldP spid="85" grpId="0" animBg="1"/>
          <p:bldP spid="86" grpId="0"/>
          <p:bldP spid="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5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36" grpId="0"/>
          <p:bldP spid="49" grpId="0" animBg="1"/>
          <p:bldP spid="50" grpId="0" animBg="1"/>
          <p:bldP spid="55" grpId="0"/>
          <p:bldP spid="71" grpId="0" animBg="1"/>
          <p:bldP spid="72" grpId="0" animBg="1"/>
          <p:bldP spid="73" grpId="0"/>
          <p:bldP spid="84" grpId="0" animBg="1"/>
          <p:bldP spid="85" grpId="0" animBg="1"/>
          <p:bldP spid="86" grpId="0"/>
          <p:bldP spid="2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4" name="Google Shape;2279;p44">
            <a:extLst>
              <a:ext uri="{FF2B5EF4-FFF2-40B4-BE49-F238E27FC236}">
                <a16:creationId xmlns:a16="http://schemas.microsoft.com/office/drawing/2014/main" id="{82B20C1B-88EB-5344-8B06-4BE0AB96E53B}"/>
              </a:ext>
            </a:extLst>
          </p:cNvPr>
          <p:cNvSpPr/>
          <p:nvPr/>
        </p:nvSpPr>
        <p:spPr>
          <a:xfrm>
            <a:off x="207705" y="762001"/>
            <a:ext cx="11776591" cy="5963756"/>
          </a:xfrm>
          <a:prstGeom prst="roundRect">
            <a:avLst>
              <a:gd name="adj" fmla="val 0"/>
            </a:avLst>
          </a:prstGeom>
          <a:solidFill>
            <a:schemeClr val="lt1"/>
          </a:solidFill>
          <a:ln>
            <a:noFill/>
          </a:ln>
          <a:effectLst>
            <a:outerShdw dist="66675" dir="276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9D454096-7F57-AF64-F2EE-3FADC38095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93"/>
          <a:stretch/>
        </p:blipFill>
        <p:spPr>
          <a:xfrm>
            <a:off x="1696749" y="-1814448"/>
            <a:ext cx="8680257" cy="3436607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DCEF45B6-11ED-9D1B-C3D9-8FBC1AC674FC}"/>
              </a:ext>
            </a:extLst>
          </p:cNvPr>
          <p:cNvSpPr txBox="1"/>
          <p:nvPr/>
        </p:nvSpPr>
        <p:spPr>
          <a:xfrm>
            <a:off x="997083" y="1674901"/>
            <a:ext cx="103631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a) O là trung điểm của đoạn thẳng AB.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</a:endParaRPr>
          </a:p>
        </p:txBody>
      </p:sp>
      <p:sp>
        <p:nvSpPr>
          <p:cNvPr id="49" name="Google Shape;1971;p40">
            <a:extLst>
              <a:ext uri="{FF2B5EF4-FFF2-40B4-BE49-F238E27FC236}">
                <a16:creationId xmlns:a16="http://schemas.microsoft.com/office/drawing/2014/main" id="{87F7846B-7833-1CFA-A3F7-46C8A4F5AFC1}"/>
              </a:ext>
            </a:extLst>
          </p:cNvPr>
          <p:cNvSpPr/>
          <p:nvPr/>
        </p:nvSpPr>
        <p:spPr>
          <a:xfrm>
            <a:off x="4634087" y="2881597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BD45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kumimoji="0" sz="2800" b="1" i="0" u="none" strike="noStrike" kern="0" cap="none" spc="0" normalizeH="0" baseline="0" noProof="0">
              <a:ln>
                <a:noFill/>
              </a:ln>
              <a:solidFill>
                <a:srgbClr val="FFBD45">
                  <a:lumMod val="20000"/>
                  <a:lumOff val="8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50" name="Google Shape;1971;p40">
            <a:extLst>
              <a:ext uri="{FF2B5EF4-FFF2-40B4-BE49-F238E27FC236}">
                <a16:creationId xmlns:a16="http://schemas.microsoft.com/office/drawing/2014/main" id="{4374C7B5-CE7C-7C52-6DC4-B1EB0F5150F1}"/>
              </a:ext>
            </a:extLst>
          </p:cNvPr>
          <p:cNvSpPr/>
          <p:nvPr/>
        </p:nvSpPr>
        <p:spPr>
          <a:xfrm>
            <a:off x="6553305" y="2880201"/>
            <a:ext cx="1004610" cy="497765"/>
          </a:xfrm>
          <a:prstGeom prst="roundRect">
            <a:avLst>
              <a:gd name="adj" fmla="val 15466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BD45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2 cm</a:t>
            </a:r>
            <a:endParaRPr kumimoji="0" sz="2800" b="1" i="0" u="none" strike="noStrike" kern="0" cap="none" spc="0" normalizeH="0" baseline="0" noProof="0">
              <a:ln>
                <a:noFill/>
              </a:ln>
              <a:solidFill>
                <a:srgbClr val="FFBD45">
                  <a:lumMod val="20000"/>
                  <a:lumOff val="8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7DD1366-5B5B-2144-8E0A-3EB1EB75A30D}"/>
              </a:ext>
            </a:extLst>
          </p:cNvPr>
          <p:cNvGrpSpPr/>
          <p:nvPr/>
        </p:nvGrpSpPr>
        <p:grpSpPr>
          <a:xfrm>
            <a:off x="4003282" y="3515204"/>
            <a:ext cx="4150118" cy="1038489"/>
            <a:chOff x="7671858" y="2616028"/>
            <a:chExt cx="4150118" cy="1038489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D1CE03F-E556-AC62-CC9A-9276144FB652}"/>
                </a:ext>
              </a:extLst>
            </p:cNvPr>
            <p:cNvGrpSpPr/>
            <p:nvPr/>
          </p:nvGrpSpPr>
          <p:grpSpPr>
            <a:xfrm>
              <a:off x="7918616" y="2616028"/>
              <a:ext cx="3638744" cy="355772"/>
              <a:chOff x="7918616" y="2616028"/>
              <a:chExt cx="3638744" cy="355772"/>
            </a:xfrm>
          </p:grpSpPr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7190EB1E-E545-087D-88EC-B50FDA9D04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24800" y="2792518"/>
                <a:ext cx="3632560" cy="5066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9BD633F9-A4BF-3944-2959-0F1D4724A0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918616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8305958F-D180-C3F4-1BBA-113289F8D3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57360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77D39A60-320D-C81E-3C0E-481BB62592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730778" y="2616028"/>
                <a:ext cx="0" cy="355772"/>
              </a:xfrm>
              <a:prstGeom prst="line">
                <a:avLst/>
              </a:prstGeom>
              <a:ln w="76200">
                <a:solidFill>
                  <a:schemeClr val="accent1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CF817163-1FE8-CC7D-6F87-FFCEEA79FCE8}"/>
                </a:ext>
              </a:extLst>
            </p:cNvPr>
            <p:cNvGrpSpPr/>
            <p:nvPr/>
          </p:nvGrpSpPr>
          <p:grpSpPr>
            <a:xfrm>
              <a:off x="7671858" y="2823522"/>
              <a:ext cx="4150118" cy="830995"/>
              <a:chOff x="7671858" y="2815737"/>
              <a:chExt cx="4150118" cy="830995"/>
            </a:xfrm>
          </p:grpSpPr>
          <p:sp>
            <p:nvSpPr>
              <p:cNvPr id="39" name="3">
                <a:extLst>
                  <a:ext uri="{FF2B5EF4-FFF2-40B4-BE49-F238E27FC236}">
                    <a16:creationId xmlns:a16="http://schemas.microsoft.com/office/drawing/2014/main" id="{21F19DBE-CF32-4A34-EA52-2943FAA577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1858" y="2815737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A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41" name="3">
                <a:extLst>
                  <a:ext uri="{FF2B5EF4-FFF2-40B4-BE49-F238E27FC236}">
                    <a16:creationId xmlns:a16="http://schemas.microsoft.com/office/drawing/2014/main" id="{2C1D8C17-1868-3F74-D9A0-BF6F67A633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2744" y="2819400"/>
                <a:ext cx="529232" cy="769439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1200" cap="none" spc="0" normalizeH="0" baseline="0" noProof="0">
                    <a:ln>
                      <a:noFill/>
                    </a:ln>
                    <a:solidFill>
                      <a:srgbClr val="FF404A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B</a:t>
                </a:r>
                <a:endParaRPr kumimoji="0" lang="zh-CN" altLang="en-US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FF404A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  <p:sp>
            <p:nvSpPr>
              <p:cNvPr id="51" name="3">
                <a:extLst>
                  <a:ext uri="{FF2B5EF4-FFF2-40B4-BE49-F238E27FC236}">
                    <a16:creationId xmlns:a16="http://schemas.microsoft.com/office/drawing/2014/main" id="{4511F9DA-25DB-B43B-7C99-53497F2601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80582" y="2815737"/>
                <a:ext cx="529232" cy="830995"/>
              </a:xfrm>
              <a:prstGeom prst="rect">
                <a:avLst/>
              </a:prstGeom>
            </p:spPr>
            <p:txBody>
              <a:bodyPr wrap="square" lIns="91439" tIns="45719" rIns="91439" bIns="45719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gradFill>
                      <a:gsLst>
                        <a:gs pos="100000">
                          <a:schemeClr val="tx2"/>
                        </a:gs>
                        <a:gs pos="0">
                          <a:schemeClr val="accent2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atin typeface="微软雅黑" pitchFamily="34" charset="-122"/>
                    <a:ea typeface="微软雅黑" pitchFamily="34" charset="-122"/>
                  </a:defRPr>
                </a:lvl1pPr>
              </a:lstStyle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800" b="1" i="0" u="none" strike="noStrike" kern="1200" cap="none" spc="0" normalizeH="0" baseline="0" noProof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#9Slide03 AmpleSoft Bold" panose="02000000000000000000" pitchFamily="2" charset="0"/>
                    <a:ea typeface="方正少儿简体" panose="03000509000000000000" pitchFamily="65" charset="-122"/>
                    <a:cs typeface="Calibri" panose="020F0502020204030204" pitchFamily="34" charset="0"/>
                    <a:sym typeface="+mn-lt"/>
                  </a:rPr>
                  <a:t>0</a:t>
                </a:r>
                <a:endParaRPr kumimoji="0" lang="zh-CN" alt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#9Slide03 AmpleSoft Bold" panose="02000000000000000000" pitchFamily="2" charset="0"/>
                  <a:ea typeface="方正少儿简体" panose="03000509000000000000" pitchFamily="65" charset="-122"/>
                  <a:cs typeface="Calibri" panose="020F0502020204030204" pitchFamily="34" charset="0"/>
                  <a:sym typeface="+mn-lt"/>
                </a:endParaRPr>
              </a:p>
            </p:txBody>
          </p:sp>
        </p:grp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19CAD3B2-9F68-61DE-42D0-F941F74C377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22" r="58133" b="26667"/>
          <a:stretch/>
        </p:blipFill>
        <p:spPr>
          <a:xfrm>
            <a:off x="342401" y="4727934"/>
            <a:ext cx="1705504" cy="916129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0DEDD-4888-DE06-03D5-0C195AF8D799}"/>
              </a:ext>
            </a:extLst>
          </p:cNvPr>
          <p:cNvSpPr/>
          <p:nvPr/>
        </p:nvSpPr>
        <p:spPr>
          <a:xfrm>
            <a:off x="1817197" y="4494161"/>
            <a:ext cx="6655360" cy="1325065"/>
          </a:xfrm>
          <a:custGeom>
            <a:avLst/>
            <a:gdLst>
              <a:gd name="connsiteX0" fmla="*/ 0 w 6655360"/>
              <a:gd name="connsiteY0" fmla="*/ 220849 h 1325065"/>
              <a:gd name="connsiteX1" fmla="*/ 220849 w 6655360"/>
              <a:gd name="connsiteY1" fmla="*/ 0 h 1325065"/>
              <a:gd name="connsiteX2" fmla="*/ 973393 w 6655360"/>
              <a:gd name="connsiteY2" fmla="*/ 0 h 1325065"/>
              <a:gd name="connsiteX3" fmla="*/ 1601663 w 6655360"/>
              <a:gd name="connsiteY3" fmla="*/ 0 h 1325065"/>
              <a:gd name="connsiteX4" fmla="*/ 2105660 w 6655360"/>
              <a:gd name="connsiteY4" fmla="*/ 0 h 1325065"/>
              <a:gd name="connsiteX5" fmla="*/ 2733930 w 6655360"/>
              <a:gd name="connsiteY5" fmla="*/ 0 h 1325065"/>
              <a:gd name="connsiteX6" fmla="*/ 3486474 w 6655360"/>
              <a:gd name="connsiteY6" fmla="*/ 0 h 1325065"/>
              <a:gd name="connsiteX7" fmla="*/ 4052607 w 6655360"/>
              <a:gd name="connsiteY7" fmla="*/ 0 h 1325065"/>
              <a:gd name="connsiteX8" fmla="*/ 4680878 w 6655360"/>
              <a:gd name="connsiteY8" fmla="*/ 0 h 1325065"/>
              <a:gd name="connsiteX9" fmla="*/ 5371284 w 6655360"/>
              <a:gd name="connsiteY9" fmla="*/ 0 h 1325065"/>
              <a:gd name="connsiteX10" fmla="*/ 6434511 w 6655360"/>
              <a:gd name="connsiteY10" fmla="*/ 0 h 1325065"/>
              <a:gd name="connsiteX11" fmla="*/ 6655360 w 6655360"/>
              <a:gd name="connsiteY11" fmla="*/ 220849 h 1325065"/>
              <a:gd name="connsiteX12" fmla="*/ 6655360 w 6655360"/>
              <a:gd name="connsiteY12" fmla="*/ 662533 h 1325065"/>
              <a:gd name="connsiteX13" fmla="*/ 6655360 w 6655360"/>
              <a:gd name="connsiteY13" fmla="*/ 1104216 h 1325065"/>
              <a:gd name="connsiteX14" fmla="*/ 6434511 w 6655360"/>
              <a:gd name="connsiteY14" fmla="*/ 1325065 h 1325065"/>
              <a:gd name="connsiteX15" fmla="*/ 5744104 w 6655360"/>
              <a:gd name="connsiteY15" fmla="*/ 1325065 h 1325065"/>
              <a:gd name="connsiteX16" fmla="*/ 4929424 w 6655360"/>
              <a:gd name="connsiteY16" fmla="*/ 1325065 h 1325065"/>
              <a:gd name="connsiteX17" fmla="*/ 4239017 w 6655360"/>
              <a:gd name="connsiteY17" fmla="*/ 1325065 h 1325065"/>
              <a:gd name="connsiteX18" fmla="*/ 3735020 w 6655360"/>
              <a:gd name="connsiteY18" fmla="*/ 1325065 h 1325065"/>
              <a:gd name="connsiteX19" fmla="*/ 2982477 w 6655360"/>
              <a:gd name="connsiteY19" fmla="*/ 1325065 h 1325065"/>
              <a:gd name="connsiteX20" fmla="*/ 2478480 w 6655360"/>
              <a:gd name="connsiteY20" fmla="*/ 1325065 h 1325065"/>
              <a:gd name="connsiteX21" fmla="*/ 1850209 w 6655360"/>
              <a:gd name="connsiteY21" fmla="*/ 1325065 h 1325065"/>
              <a:gd name="connsiteX22" fmla="*/ 1159802 w 6655360"/>
              <a:gd name="connsiteY22" fmla="*/ 1325065 h 1325065"/>
              <a:gd name="connsiteX23" fmla="*/ 220849 w 6655360"/>
              <a:gd name="connsiteY23" fmla="*/ 1325065 h 1325065"/>
              <a:gd name="connsiteX24" fmla="*/ 0 w 6655360"/>
              <a:gd name="connsiteY24" fmla="*/ 1104216 h 1325065"/>
              <a:gd name="connsiteX25" fmla="*/ 0 w 6655360"/>
              <a:gd name="connsiteY25" fmla="*/ 644865 h 1325065"/>
              <a:gd name="connsiteX26" fmla="*/ 0 w 6655360"/>
              <a:gd name="connsiteY26" fmla="*/ 220849 h 13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55360" h="1325065" fill="none" extrusionOk="0">
                <a:moveTo>
                  <a:pt x="0" y="220849"/>
                </a:moveTo>
                <a:cubicBezTo>
                  <a:pt x="-6072" y="113246"/>
                  <a:pt x="115344" y="18455"/>
                  <a:pt x="220849" y="0"/>
                </a:cubicBezTo>
                <a:cubicBezTo>
                  <a:pt x="580730" y="-31294"/>
                  <a:pt x="780135" y="30937"/>
                  <a:pt x="973393" y="0"/>
                </a:cubicBezTo>
                <a:cubicBezTo>
                  <a:pt x="1166651" y="-30937"/>
                  <a:pt x="1331493" y="19731"/>
                  <a:pt x="1601663" y="0"/>
                </a:cubicBezTo>
                <a:cubicBezTo>
                  <a:pt x="1871833" y="-19731"/>
                  <a:pt x="1868095" y="17998"/>
                  <a:pt x="2105660" y="0"/>
                </a:cubicBezTo>
                <a:cubicBezTo>
                  <a:pt x="2343225" y="-17998"/>
                  <a:pt x="2534866" y="-10274"/>
                  <a:pt x="2733930" y="0"/>
                </a:cubicBezTo>
                <a:cubicBezTo>
                  <a:pt x="2932994" y="10274"/>
                  <a:pt x="3230003" y="22015"/>
                  <a:pt x="3486474" y="0"/>
                </a:cubicBezTo>
                <a:cubicBezTo>
                  <a:pt x="3742945" y="-22015"/>
                  <a:pt x="3776898" y="-25511"/>
                  <a:pt x="4052607" y="0"/>
                </a:cubicBezTo>
                <a:cubicBezTo>
                  <a:pt x="4328316" y="25511"/>
                  <a:pt x="4547476" y="29110"/>
                  <a:pt x="4680878" y="0"/>
                </a:cubicBezTo>
                <a:cubicBezTo>
                  <a:pt x="4814280" y="-29110"/>
                  <a:pt x="5059080" y="29301"/>
                  <a:pt x="5371284" y="0"/>
                </a:cubicBezTo>
                <a:cubicBezTo>
                  <a:pt x="5683488" y="-29301"/>
                  <a:pt x="6206891" y="-27359"/>
                  <a:pt x="6434511" y="0"/>
                </a:cubicBezTo>
                <a:cubicBezTo>
                  <a:pt x="6575556" y="-949"/>
                  <a:pt x="6682893" y="96788"/>
                  <a:pt x="6655360" y="220849"/>
                </a:cubicBezTo>
                <a:cubicBezTo>
                  <a:pt x="6663530" y="381679"/>
                  <a:pt x="6674908" y="486565"/>
                  <a:pt x="6655360" y="662533"/>
                </a:cubicBezTo>
                <a:cubicBezTo>
                  <a:pt x="6635812" y="838501"/>
                  <a:pt x="6674063" y="1005443"/>
                  <a:pt x="6655360" y="1104216"/>
                </a:cubicBezTo>
                <a:cubicBezTo>
                  <a:pt x="6650050" y="1224617"/>
                  <a:pt x="6547490" y="1333399"/>
                  <a:pt x="6434511" y="1325065"/>
                </a:cubicBezTo>
                <a:cubicBezTo>
                  <a:pt x="6195686" y="1347213"/>
                  <a:pt x="6044342" y="1333162"/>
                  <a:pt x="5744104" y="1325065"/>
                </a:cubicBezTo>
                <a:cubicBezTo>
                  <a:pt x="5443866" y="1316968"/>
                  <a:pt x="5258359" y="1309364"/>
                  <a:pt x="4929424" y="1325065"/>
                </a:cubicBezTo>
                <a:cubicBezTo>
                  <a:pt x="4600489" y="1340766"/>
                  <a:pt x="4568258" y="1346084"/>
                  <a:pt x="4239017" y="1325065"/>
                </a:cubicBezTo>
                <a:cubicBezTo>
                  <a:pt x="3909776" y="1304046"/>
                  <a:pt x="3953382" y="1339640"/>
                  <a:pt x="3735020" y="1325065"/>
                </a:cubicBezTo>
                <a:cubicBezTo>
                  <a:pt x="3516658" y="1310490"/>
                  <a:pt x="3285168" y="1357979"/>
                  <a:pt x="2982477" y="1325065"/>
                </a:cubicBezTo>
                <a:cubicBezTo>
                  <a:pt x="2679786" y="1292151"/>
                  <a:pt x="2594704" y="1349440"/>
                  <a:pt x="2478480" y="1325065"/>
                </a:cubicBezTo>
                <a:cubicBezTo>
                  <a:pt x="2362256" y="1300690"/>
                  <a:pt x="2050197" y="1303394"/>
                  <a:pt x="1850209" y="1325065"/>
                </a:cubicBezTo>
                <a:cubicBezTo>
                  <a:pt x="1650221" y="1346736"/>
                  <a:pt x="1425091" y="1313527"/>
                  <a:pt x="1159802" y="1325065"/>
                </a:cubicBezTo>
                <a:cubicBezTo>
                  <a:pt x="894513" y="1336603"/>
                  <a:pt x="417462" y="1331294"/>
                  <a:pt x="220849" y="1325065"/>
                </a:cubicBezTo>
                <a:cubicBezTo>
                  <a:pt x="105789" y="1314050"/>
                  <a:pt x="-28585" y="1224441"/>
                  <a:pt x="0" y="1104216"/>
                </a:cubicBezTo>
                <a:cubicBezTo>
                  <a:pt x="19188" y="884050"/>
                  <a:pt x="18043" y="839730"/>
                  <a:pt x="0" y="644865"/>
                </a:cubicBezTo>
                <a:cubicBezTo>
                  <a:pt x="-18043" y="450000"/>
                  <a:pt x="12326" y="373332"/>
                  <a:pt x="0" y="220849"/>
                </a:cubicBezTo>
                <a:close/>
              </a:path>
              <a:path w="6655360" h="1325065" stroke="0" extrusionOk="0">
                <a:moveTo>
                  <a:pt x="0" y="220849"/>
                </a:moveTo>
                <a:cubicBezTo>
                  <a:pt x="-4034" y="122368"/>
                  <a:pt x="106878" y="16573"/>
                  <a:pt x="220849" y="0"/>
                </a:cubicBezTo>
                <a:cubicBezTo>
                  <a:pt x="552057" y="28209"/>
                  <a:pt x="703014" y="-32479"/>
                  <a:pt x="911256" y="0"/>
                </a:cubicBezTo>
                <a:cubicBezTo>
                  <a:pt x="1119498" y="32479"/>
                  <a:pt x="1388278" y="-16068"/>
                  <a:pt x="1601663" y="0"/>
                </a:cubicBezTo>
                <a:cubicBezTo>
                  <a:pt x="1815048" y="16068"/>
                  <a:pt x="2116254" y="21995"/>
                  <a:pt x="2354206" y="0"/>
                </a:cubicBezTo>
                <a:cubicBezTo>
                  <a:pt x="2592158" y="-21995"/>
                  <a:pt x="2740888" y="12536"/>
                  <a:pt x="2858203" y="0"/>
                </a:cubicBezTo>
                <a:cubicBezTo>
                  <a:pt x="2975518" y="-12536"/>
                  <a:pt x="3408018" y="36159"/>
                  <a:pt x="3672883" y="0"/>
                </a:cubicBezTo>
                <a:cubicBezTo>
                  <a:pt x="3937748" y="-36159"/>
                  <a:pt x="4211852" y="-28009"/>
                  <a:pt x="4487564" y="0"/>
                </a:cubicBezTo>
                <a:cubicBezTo>
                  <a:pt x="4763276" y="28009"/>
                  <a:pt x="5100868" y="-765"/>
                  <a:pt x="5302244" y="0"/>
                </a:cubicBezTo>
                <a:cubicBezTo>
                  <a:pt x="5503620" y="765"/>
                  <a:pt x="6127347" y="-55320"/>
                  <a:pt x="6434511" y="0"/>
                </a:cubicBezTo>
                <a:cubicBezTo>
                  <a:pt x="6583614" y="7462"/>
                  <a:pt x="6671193" y="114608"/>
                  <a:pt x="6655360" y="220849"/>
                </a:cubicBezTo>
                <a:cubicBezTo>
                  <a:pt x="6644098" y="401730"/>
                  <a:pt x="6664685" y="533829"/>
                  <a:pt x="6655360" y="680200"/>
                </a:cubicBezTo>
                <a:cubicBezTo>
                  <a:pt x="6646035" y="826571"/>
                  <a:pt x="6669021" y="926674"/>
                  <a:pt x="6655360" y="1104216"/>
                </a:cubicBezTo>
                <a:cubicBezTo>
                  <a:pt x="6645965" y="1234660"/>
                  <a:pt x="6538304" y="1309697"/>
                  <a:pt x="6434511" y="1325065"/>
                </a:cubicBezTo>
                <a:cubicBezTo>
                  <a:pt x="6063788" y="1296657"/>
                  <a:pt x="5888883" y="1322730"/>
                  <a:pt x="5619831" y="1325065"/>
                </a:cubicBezTo>
                <a:cubicBezTo>
                  <a:pt x="5350779" y="1327400"/>
                  <a:pt x="5006653" y="1306766"/>
                  <a:pt x="4805151" y="1325065"/>
                </a:cubicBezTo>
                <a:cubicBezTo>
                  <a:pt x="4603649" y="1343364"/>
                  <a:pt x="4378754" y="1346725"/>
                  <a:pt x="4176880" y="1325065"/>
                </a:cubicBezTo>
                <a:cubicBezTo>
                  <a:pt x="3975006" y="1303405"/>
                  <a:pt x="3885411" y="1315459"/>
                  <a:pt x="3672883" y="1325065"/>
                </a:cubicBezTo>
                <a:cubicBezTo>
                  <a:pt x="3460355" y="1334671"/>
                  <a:pt x="3211532" y="1317980"/>
                  <a:pt x="2920340" y="1325065"/>
                </a:cubicBezTo>
                <a:cubicBezTo>
                  <a:pt x="2629148" y="1332150"/>
                  <a:pt x="2590315" y="1324948"/>
                  <a:pt x="2416343" y="1325065"/>
                </a:cubicBezTo>
                <a:cubicBezTo>
                  <a:pt x="2242371" y="1325182"/>
                  <a:pt x="2143316" y="1344078"/>
                  <a:pt x="1912346" y="1325065"/>
                </a:cubicBezTo>
                <a:cubicBezTo>
                  <a:pt x="1681376" y="1306052"/>
                  <a:pt x="1570818" y="1315795"/>
                  <a:pt x="1408349" y="1325065"/>
                </a:cubicBezTo>
                <a:cubicBezTo>
                  <a:pt x="1245880" y="1334335"/>
                  <a:pt x="617010" y="1355998"/>
                  <a:pt x="220849" y="1325065"/>
                </a:cubicBezTo>
                <a:cubicBezTo>
                  <a:pt x="108774" y="1340744"/>
                  <a:pt x="13787" y="1252170"/>
                  <a:pt x="0" y="1104216"/>
                </a:cubicBezTo>
                <a:cubicBezTo>
                  <a:pt x="-12055" y="1001749"/>
                  <a:pt x="16312" y="806631"/>
                  <a:pt x="0" y="680200"/>
                </a:cubicBezTo>
                <a:cubicBezTo>
                  <a:pt x="-16312" y="553769"/>
                  <a:pt x="1701" y="362614"/>
                  <a:pt x="0" y="220849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51156862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 là điểm ở giữa hai điểm A và B, </a:t>
            </a:r>
            <a:br>
              <a:rPr lang="en-US" sz="3600" b="1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3600" b="1">
                <a:solidFill>
                  <a:schemeClr val="bg2">
                    <a:lumMod val="1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OA = OB = 2 cm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AC77584-CFAE-E6B8-E9E8-6A883AA5B808}"/>
              </a:ext>
            </a:extLst>
          </p:cNvPr>
          <p:cNvCxnSpPr>
            <a:cxnSpLocks/>
          </p:cNvCxnSpPr>
          <p:nvPr/>
        </p:nvCxnSpPr>
        <p:spPr>
          <a:xfrm>
            <a:off x="4288140" y="3693090"/>
            <a:ext cx="1748737" cy="0"/>
          </a:xfrm>
          <a:prstGeom prst="line">
            <a:avLst/>
          </a:prstGeom>
          <a:ln w="76200">
            <a:solidFill>
              <a:srgbClr val="FF0000"/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104EE59-1464-32FC-5482-0130761304ED}"/>
              </a:ext>
            </a:extLst>
          </p:cNvPr>
          <p:cNvCxnSpPr>
            <a:cxnSpLocks/>
          </p:cNvCxnSpPr>
          <p:nvPr/>
        </p:nvCxnSpPr>
        <p:spPr>
          <a:xfrm>
            <a:off x="6103610" y="3691694"/>
            <a:ext cx="1748737" cy="0"/>
          </a:xfrm>
          <a:prstGeom prst="line">
            <a:avLst/>
          </a:prstGeom>
          <a:ln w="76200">
            <a:solidFill>
              <a:srgbClr val="FF0000"/>
            </a:solidFill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AE7F1CC-21E5-8F0B-7926-0437A4295D1F}"/>
              </a:ext>
            </a:extLst>
          </p:cNvPr>
          <p:cNvGrpSpPr/>
          <p:nvPr/>
        </p:nvGrpSpPr>
        <p:grpSpPr>
          <a:xfrm>
            <a:off x="8432702" y="2363839"/>
            <a:ext cx="2843279" cy="2543993"/>
            <a:chOff x="7418676" y="3450362"/>
            <a:chExt cx="2843279" cy="2543993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058D728D-4103-DE36-2F04-53F51244753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35" t="50000" r="223" b="1250"/>
            <a:stretch/>
          </p:blipFill>
          <p:spPr>
            <a:xfrm>
              <a:off x="7418676" y="3582605"/>
              <a:ext cx="2843279" cy="2411750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F2FA579-EB95-FAE7-9B0B-FADE67A65B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895" r="67165" b="40113"/>
            <a:stretch/>
          </p:blipFill>
          <p:spPr>
            <a:xfrm>
              <a:off x="9018170" y="3450362"/>
              <a:ext cx="1038292" cy="942544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A4550FD-2B24-289F-E027-035C8A4128E8}"/>
                </a:ext>
              </a:extLst>
            </p:cNvPr>
            <p:cNvSpPr txBox="1"/>
            <p:nvPr/>
          </p:nvSpPr>
          <p:spPr>
            <a:xfrm>
              <a:off x="7622916" y="4091631"/>
              <a:ext cx="236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" sz="6000" kern="0" dirty="0">
                  <a:solidFill>
                    <a:srgbClr val="FF404A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Fredoka One"/>
                </a:rPr>
                <a:t>ĐÚNG</a:t>
              </a:r>
              <a:endParaRPr lang="en-US" sz="12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5CE81354-81C8-959F-DF97-EF98ACC0FDF2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000" t="2222" b="38889"/>
          <a:stretch/>
        </p:blipFill>
        <p:spPr>
          <a:xfrm rot="520383">
            <a:off x="8888903" y="4060535"/>
            <a:ext cx="2531442" cy="3354160"/>
          </a:xfrm>
          <a:prstGeom prst="rect">
            <a:avLst/>
          </a:prstGeom>
        </p:spPr>
      </p:pic>
      <p:pic>
        <p:nvPicPr>
          <p:cNvPr id="28" name="Âm-thanh-lấp-lánh">
            <a:hlinkClick r:id="" action="ppaction://media"/>
            <a:extLst>
              <a:ext uri="{FF2B5EF4-FFF2-40B4-BE49-F238E27FC236}">
                <a16:creationId xmlns:a16="http://schemas.microsoft.com/office/drawing/2014/main" id="{45CDB88A-1F15-CD66-E55F-69F998589D4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473144" y="-662526"/>
            <a:ext cx="487363" cy="487363"/>
          </a:xfrm>
          <a:prstGeom prst="rect">
            <a:avLst/>
          </a:prstGeom>
        </p:spPr>
      </p:pic>
      <p:pic>
        <p:nvPicPr>
          <p:cNvPr id="29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BE486A3C-8703-1E1B-7B0A-8D11DB6A60F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532699" y="-1180525"/>
            <a:ext cx="487363" cy="487363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59E7342-6ED0-6096-7ED6-BCF97D321EF4}"/>
              </a:ext>
            </a:extLst>
          </p:cNvPr>
          <p:cNvGrpSpPr/>
          <p:nvPr/>
        </p:nvGrpSpPr>
        <p:grpSpPr>
          <a:xfrm>
            <a:off x="3283535" y="448585"/>
            <a:ext cx="6474740" cy="626874"/>
            <a:chOff x="4038600" y="650901"/>
            <a:chExt cx="7197608" cy="626874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643B884-C209-96CE-40F3-E6E3EF3BA537}"/>
                </a:ext>
              </a:extLst>
            </p:cNvPr>
            <p:cNvSpPr txBox="1"/>
            <p:nvPr/>
          </p:nvSpPr>
          <p:spPr>
            <a:xfrm>
              <a:off x="4038600" y="662222"/>
              <a:ext cx="719760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9525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95250">
                  <a:solidFill>
                    <a:schemeClr val="bg1"/>
                  </a:solidFill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5B22AED-6A31-B137-676C-E741B9FB5E03}"/>
                </a:ext>
              </a:extLst>
            </p:cNvPr>
            <p:cNvSpPr txBox="1"/>
            <p:nvPr/>
          </p:nvSpPr>
          <p:spPr>
            <a:xfrm>
              <a:off x="4380120" y="650901"/>
              <a:ext cx="651456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câu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nào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b="1" dirty="0" err="1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</a:t>
              </a:r>
              <a:r>
                <a:rPr lang="en-US" sz="4000" b="1" dirty="0">
                  <a:ln w="57150">
                    <a:noFill/>
                  </a:ln>
                  <a:solidFill>
                    <a:srgbClr val="FF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vi-VN" sz="4000" b="1" i="0" u="none" strike="noStrike" kern="1200" cap="none" spc="0" normalizeH="0" baseline="0" noProof="0" dirty="0">
                <a:ln w="57150"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95B61689-7C6A-39A9-3318-19BC2AE185D3}"/>
              </a:ext>
            </a:extLst>
          </p:cNvPr>
          <p:cNvSpPr/>
          <p:nvPr/>
        </p:nvSpPr>
        <p:spPr>
          <a:xfrm>
            <a:off x="2819400" y="458151"/>
            <a:ext cx="685800" cy="6445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38217353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 thanh dung 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300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6.xml><?xml version="1.0" encoding="utf-8"?>
<a:theme xmlns:a="http://schemas.openxmlformats.org/drawingml/2006/main" name="4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3492</TotalTime>
  <Words>825</Words>
  <Application>Microsoft Office PowerPoint</Application>
  <PresentationFormat>Widescreen</PresentationFormat>
  <Paragraphs>156</Paragraphs>
  <Slides>27</Slides>
  <Notes>10</Notes>
  <HiddenSlides>0</HiddenSlides>
  <MMClips>18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27</vt:i4>
      </vt:variant>
    </vt:vector>
  </HeadingPairs>
  <TitlesOfParts>
    <vt:vector size="50" baseType="lpstr">
      <vt:lpstr>#9Slide02 Noi dung dai</vt:lpstr>
      <vt:lpstr>#9Slide02 Tieu de dai</vt:lpstr>
      <vt:lpstr>#9Slide03 AmpleSoft Bold</vt:lpstr>
      <vt:lpstr>#9Slide04 SVNWallington</vt:lpstr>
      <vt:lpstr>Arial</vt:lpstr>
      <vt:lpstr>Calibri</vt:lpstr>
      <vt:lpstr>Concert One</vt:lpstr>
      <vt:lpstr>Didact Gothic</vt:lpstr>
      <vt:lpstr>Fredoka One</vt:lpstr>
      <vt:lpstr>iCiel Crocante</vt:lpstr>
      <vt:lpstr>Quicksand</vt:lpstr>
      <vt:lpstr>Quicksand Light</vt:lpstr>
      <vt:lpstr>SVN-Poky's</vt:lpstr>
      <vt:lpstr>UTM Cookies</vt:lpstr>
      <vt:lpstr>UTM Duepuntozero</vt:lpstr>
      <vt:lpstr>UVN Banh Mi</vt:lpstr>
      <vt:lpstr>Summer Vibes Stickers MK Campaign by Slidesgo</vt:lpstr>
      <vt:lpstr>3_Summer Vibes Stickers MK Campaign by Slidesgo</vt:lpstr>
      <vt:lpstr>1_Summer Vibes Stickers MK Campaign by Slidesgo</vt:lpstr>
      <vt:lpstr>2_Summer Vibes Stickers MK Campaign by Slidesgo</vt:lpstr>
      <vt:lpstr>1_Office Theme</vt:lpstr>
      <vt:lpstr>4_Summer Vibes Stickers MK Campaign by Slidesgo</vt:lpstr>
      <vt:lpstr>5_Summer Vibes Stickers MK Campaign by Slidesgo</vt:lpstr>
      <vt:lpstr>TOÁN</vt:lpstr>
      <vt:lpstr>MỤC TIÊU</vt:lpstr>
      <vt:lpstr>CẮM TRẠI BIỂN XANH</vt:lpstr>
      <vt:lpstr>KHỞI ĐỘNG</vt:lpstr>
      <vt:lpstr>Để biết địa điểm khu vực cắm trại, các bạn cần chọn đúng hình ảnh có điểm ở giữa. 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Lam Duy Kha</cp:lastModifiedBy>
  <cp:revision>27</cp:revision>
  <dcterms:created xsi:type="dcterms:W3CDTF">2022-10-18T12:29:23Z</dcterms:created>
  <dcterms:modified xsi:type="dcterms:W3CDTF">2023-12-06T03:21:36Z</dcterms:modified>
  <cp:category>9Slide.vn</cp:category>
  <cp:contentStatus>9Slide</cp:contentStatus>
</cp:coreProperties>
</file>